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5"/>
  </p:notesMasterIdLst>
  <p:sldIdLst>
    <p:sldId id="256" r:id="rId2"/>
    <p:sldId id="355" r:id="rId3"/>
    <p:sldId id="259" r:id="rId4"/>
    <p:sldId id="260" r:id="rId5"/>
    <p:sldId id="261" r:id="rId6"/>
    <p:sldId id="262" r:id="rId7"/>
    <p:sldId id="272" r:id="rId8"/>
    <p:sldId id="286" r:id="rId9"/>
    <p:sldId id="282" r:id="rId10"/>
    <p:sldId id="275" r:id="rId11"/>
    <p:sldId id="299" r:id="rId12"/>
    <p:sldId id="293" r:id="rId13"/>
    <p:sldId id="346" r:id="rId14"/>
    <p:sldId id="347" r:id="rId15"/>
    <p:sldId id="348" r:id="rId16"/>
    <p:sldId id="352" r:id="rId17"/>
    <p:sldId id="351" r:id="rId18"/>
    <p:sldId id="349" r:id="rId19"/>
    <p:sldId id="350" r:id="rId20"/>
    <p:sldId id="312" r:id="rId21"/>
    <p:sldId id="310" r:id="rId22"/>
    <p:sldId id="306" r:id="rId23"/>
    <p:sldId id="266" r:id="rId24"/>
    <p:sldId id="267" r:id="rId25"/>
    <p:sldId id="268" r:id="rId26"/>
    <p:sldId id="353" r:id="rId27"/>
    <p:sldId id="354" r:id="rId28"/>
    <p:sldId id="291" r:id="rId29"/>
    <p:sldId id="276" r:id="rId30"/>
    <p:sldId id="271" r:id="rId31"/>
    <p:sldId id="281" r:id="rId32"/>
    <p:sldId id="296" r:id="rId33"/>
    <p:sldId id="270" r:id="rId34"/>
  </p:sldIdLst>
  <p:sldSz cx="9144000" cy="5143500" type="screen16x9"/>
  <p:notesSz cx="6858000" cy="9144000"/>
  <p:embeddedFontLst>
    <p:embeddedFont>
      <p:font typeface="Fira Sans Extra Condensed Medium" panose="020B0604020202020204" charset="0"/>
      <p:regular r:id="rId36"/>
      <p:bold r:id="rId37"/>
      <p:italic r:id="rId38"/>
      <p:boldItalic r:id="rId39"/>
    </p:embeddedFont>
    <p:embeddedFont>
      <p:font typeface="Gaegu" pitchFamily="2" charset="0"/>
      <p:regular r:id="rId40"/>
      <p:bold r:id="rId41"/>
    </p:embeddedFont>
    <p:embeddedFont>
      <p:font typeface="Nunito Light" pitchFamily="2" charset="0"/>
      <p:regular r:id="rId42"/>
      <p:italic r:id="rId43"/>
    </p:embeddedFont>
    <p:embeddedFont>
      <p:font typeface="Questrial" pitchFamily="2"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FDBEFA-8149-4688-8F56-55B585F465D8}">
  <a:tblStyle styleId="{8AFDBEFA-8149-4688-8F56-55B585F465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96" autoAdjust="0"/>
  </p:normalViewPr>
  <p:slideViewPr>
    <p:cSldViewPr snapToGrid="0">
      <p:cViewPr>
        <p:scale>
          <a:sx n="100" d="100"/>
          <a:sy n="100" d="100"/>
        </p:scale>
        <p:origin x="946"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124fae517e5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124fae517e5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1"/>
        <p:cNvGrpSpPr/>
        <p:nvPr/>
      </p:nvGrpSpPr>
      <p:grpSpPr>
        <a:xfrm>
          <a:off x="0" y="0"/>
          <a:ext cx="0" cy="0"/>
          <a:chOff x="0" y="0"/>
          <a:chExt cx="0" cy="0"/>
        </a:xfrm>
      </p:grpSpPr>
      <p:sp>
        <p:nvSpPr>
          <p:cNvPr id="3402" name="Google Shape;3402;gbb491fced8_1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3" name="Google Shape;3403;gbb491fced8_1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badf322efb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8660C8CD-86DF-7901-3D1B-FA2395C51CBD}"/>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92C59F90-C75E-ADB2-5398-D1D341606E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B824696A-7716-CB74-43CB-646F3210B0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36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3A3808CF-265E-519E-3794-56C0303FA1D4}"/>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1D9989B4-62B2-9F63-A093-5BA5C6CF77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C6756752-8ED1-D965-7A68-D5CF1380BF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49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ACCBF104-B3A9-E636-0372-559B6C474872}"/>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35FCAACB-1C5A-9C6E-2441-446FC4FA3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D428DA6A-41C5-7F86-928F-8E4561FC8B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39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9F8455D9-A19E-61E7-8740-47F0AB8C637E}"/>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E06AC7F5-ED33-A47B-4CB1-4D508F62A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C51A4316-58C8-5A75-E292-E92E40FFA2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95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80B914BC-D840-68FB-2842-D4FB25AA7BA8}"/>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F8BBF05D-D439-8297-6F93-D7CDF1013D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0D11B2A7-32C1-DAA5-73A2-A6A5BBD73A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85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36A28B01-CF08-F2E6-99F0-8D4C5D83DF8B}"/>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0691D215-E9A8-2904-E2AF-94AF15C448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1AAFD55A-71DC-67D6-1CFF-277063E331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717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8B1219D5-CD67-BA7A-F14A-409659DD0ECD}"/>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9C8B2C22-606A-22F8-3B74-1B32D82867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5A3B42FB-EF4E-6E6B-FA99-E57722EA7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23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a:extLst>
            <a:ext uri="{FF2B5EF4-FFF2-40B4-BE49-F238E27FC236}">
              <a16:creationId xmlns:a16="http://schemas.microsoft.com/office/drawing/2014/main" id="{9F3F425B-CD42-9CF9-EBEF-95CE54F92852}"/>
            </a:ext>
          </a:extLst>
        </p:cNvPr>
        <p:cNvGrpSpPr/>
        <p:nvPr/>
      </p:nvGrpSpPr>
      <p:grpSpPr>
        <a:xfrm>
          <a:off x="0" y="0"/>
          <a:ext cx="0" cy="0"/>
          <a:chOff x="0" y="0"/>
          <a:chExt cx="0" cy="0"/>
        </a:xfrm>
      </p:grpSpPr>
      <p:sp>
        <p:nvSpPr>
          <p:cNvPr id="914" name="Google Shape;914;p:notes">
            <a:extLst>
              <a:ext uri="{FF2B5EF4-FFF2-40B4-BE49-F238E27FC236}">
                <a16:creationId xmlns:a16="http://schemas.microsoft.com/office/drawing/2014/main" id="{F3DD612E-3826-AA97-3405-53F0218242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p:notes">
            <a:extLst>
              <a:ext uri="{FF2B5EF4-FFF2-40B4-BE49-F238E27FC236}">
                <a16:creationId xmlns:a16="http://schemas.microsoft.com/office/drawing/2014/main" id="{03D87E54-1D2D-4A5E-66F8-9ADA570FCD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544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1"/>
        <p:cNvGrpSpPr/>
        <p:nvPr/>
      </p:nvGrpSpPr>
      <p:grpSpPr>
        <a:xfrm>
          <a:off x="0" y="0"/>
          <a:ext cx="0" cy="0"/>
          <a:chOff x="0" y="0"/>
          <a:chExt cx="0" cy="0"/>
        </a:xfrm>
      </p:grpSpPr>
      <p:sp>
        <p:nvSpPr>
          <p:cNvPr id="3882" name="Google Shape;3882;gbadf322efb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3" name="Google Shape;3883;gbadf322efb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4"/>
        <p:cNvGrpSpPr/>
        <p:nvPr/>
      </p:nvGrpSpPr>
      <p:grpSpPr>
        <a:xfrm>
          <a:off x="0" y="0"/>
          <a:ext cx="0" cy="0"/>
          <a:chOff x="0" y="0"/>
          <a:chExt cx="0" cy="0"/>
        </a:xfrm>
      </p:grpSpPr>
      <p:sp>
        <p:nvSpPr>
          <p:cNvPr id="3795" name="Google Shape;3795;gbadf322efb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6" name="Google Shape;3796;gbadf322efb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4"/>
        <p:cNvGrpSpPr/>
        <p:nvPr/>
      </p:nvGrpSpPr>
      <p:grpSpPr>
        <a:xfrm>
          <a:off x="0" y="0"/>
          <a:ext cx="0" cy="0"/>
          <a:chOff x="0" y="0"/>
          <a:chExt cx="0" cy="0"/>
        </a:xfrm>
      </p:grpSpPr>
      <p:sp>
        <p:nvSpPr>
          <p:cNvPr id="3665" name="Google Shape;3665;gbadf322efb_0_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6" name="Google Shape;3666;gbadf322efb_0_7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24c8e22b26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124c8e22b26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ae31c0142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ae31c014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badf322ef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badf322e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C67D33B4-E4D0-F2AF-EFF8-07BB0EBD5700}"/>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DE64C1A4-6D50-47C9-44D2-004319A7AE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C07E8C2D-239A-93F3-89FB-A860872179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69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a:extLst>
            <a:ext uri="{FF2B5EF4-FFF2-40B4-BE49-F238E27FC236}">
              <a16:creationId xmlns:a16="http://schemas.microsoft.com/office/drawing/2014/main" id="{BD445BA7-F977-E2F3-0609-4062AAC562C2}"/>
            </a:ext>
          </a:extLst>
        </p:cNvPr>
        <p:cNvGrpSpPr/>
        <p:nvPr/>
      </p:nvGrpSpPr>
      <p:grpSpPr>
        <a:xfrm>
          <a:off x="0" y="0"/>
          <a:ext cx="0" cy="0"/>
          <a:chOff x="0" y="0"/>
          <a:chExt cx="0" cy="0"/>
        </a:xfrm>
      </p:grpSpPr>
      <p:sp>
        <p:nvSpPr>
          <p:cNvPr id="3237" name="Google Shape;3237;gbadf322efb_0_504:notes">
            <a:extLst>
              <a:ext uri="{FF2B5EF4-FFF2-40B4-BE49-F238E27FC236}">
                <a16:creationId xmlns:a16="http://schemas.microsoft.com/office/drawing/2014/main" id="{7B7E12E8-B2AD-BCA0-4461-A0C1F3C3C5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badf322efb_0_504:notes">
            <a:extLst>
              <a:ext uri="{FF2B5EF4-FFF2-40B4-BE49-F238E27FC236}">
                <a16:creationId xmlns:a16="http://schemas.microsoft.com/office/drawing/2014/main" id="{828C7AD6-630F-CCE3-F400-154EB64FC7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109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gbadf322efb_0_18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2" name="Google Shape;3072;gbadf322efb_0_18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19c4a0f4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19c4a0f4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24180201be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124180201be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4fae517e5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4fae517e5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8"/>
        <p:cNvGrpSpPr/>
        <p:nvPr/>
      </p:nvGrpSpPr>
      <p:grpSpPr>
        <a:xfrm>
          <a:off x="0" y="0"/>
          <a:ext cx="0" cy="0"/>
          <a:chOff x="0" y="0"/>
          <a:chExt cx="0" cy="0"/>
        </a:xfrm>
      </p:grpSpPr>
      <p:sp>
        <p:nvSpPr>
          <p:cNvPr id="3279" name="Google Shape;3279;gbadf322efb_0_18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0" name="Google Shape;3280;gbadf322efb_0_18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b5b685808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b5b685808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24c8e22b26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124c8e22b2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b5b685808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b5b685808e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124c8e22b26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124c8e22b26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2"/>
        <p:cNvGrpSpPr/>
        <p:nvPr/>
      </p:nvGrpSpPr>
      <p:grpSpPr>
        <a:xfrm>
          <a:off x="0" y="0"/>
          <a:ext cx="0" cy="0"/>
          <a:chOff x="0" y="0"/>
          <a:chExt cx="0" cy="0"/>
        </a:xfrm>
      </p:grpSpPr>
      <p:sp>
        <p:nvSpPr>
          <p:cNvPr id="2793" name="Google Shape;2793;gbb491fced8_1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4" name="Google Shape;2794;gbb491fced8_1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4975" y="733425"/>
            <a:ext cx="5734200" cy="2544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04975" y="3173025"/>
            <a:ext cx="5734200" cy="1275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CUSTOM_14">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14"/>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5" name="Google Shape;245;p14"/>
          <p:cNvSpPr txBox="1">
            <a:spLocks noGrp="1"/>
          </p:cNvSpPr>
          <p:nvPr>
            <p:ph type="title" idx="2" hasCustomPrompt="1"/>
          </p:nvPr>
        </p:nvSpPr>
        <p:spPr>
          <a:xfrm flipH="1">
            <a:off x="1260500" y="1283000"/>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1"/>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6" name="Google Shape;246;p14"/>
          <p:cNvSpPr txBox="1">
            <a:spLocks noGrp="1"/>
          </p:cNvSpPr>
          <p:nvPr>
            <p:ph type="subTitle" idx="1"/>
          </p:nvPr>
        </p:nvSpPr>
        <p:spPr>
          <a:xfrm flipH="1">
            <a:off x="2103125" y="1630900"/>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7" name="Google Shape;247;p14"/>
          <p:cNvSpPr txBox="1">
            <a:spLocks noGrp="1"/>
          </p:cNvSpPr>
          <p:nvPr>
            <p:ph type="title" idx="3"/>
          </p:nvPr>
        </p:nvSpPr>
        <p:spPr>
          <a:xfrm>
            <a:off x="2103200" y="1283000"/>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8" name="Google Shape;248;p14"/>
          <p:cNvSpPr txBox="1">
            <a:spLocks noGrp="1"/>
          </p:cNvSpPr>
          <p:nvPr>
            <p:ph type="title" idx="4" hasCustomPrompt="1"/>
          </p:nvPr>
        </p:nvSpPr>
        <p:spPr>
          <a:xfrm flipH="1">
            <a:off x="4864275" y="1283000"/>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4"/>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49" name="Google Shape;249;p14"/>
          <p:cNvSpPr txBox="1">
            <a:spLocks noGrp="1"/>
          </p:cNvSpPr>
          <p:nvPr>
            <p:ph type="subTitle" idx="5"/>
          </p:nvPr>
        </p:nvSpPr>
        <p:spPr>
          <a:xfrm flipH="1">
            <a:off x="5706900" y="1630900"/>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0" name="Google Shape;250;p14"/>
          <p:cNvSpPr txBox="1">
            <a:spLocks noGrp="1"/>
          </p:cNvSpPr>
          <p:nvPr>
            <p:ph type="title" idx="6"/>
          </p:nvPr>
        </p:nvSpPr>
        <p:spPr>
          <a:xfrm>
            <a:off x="5706975" y="1283000"/>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51" name="Google Shape;251;p14"/>
          <p:cNvSpPr txBox="1">
            <a:spLocks noGrp="1"/>
          </p:cNvSpPr>
          <p:nvPr>
            <p:ph type="title" idx="7" hasCustomPrompt="1"/>
          </p:nvPr>
        </p:nvSpPr>
        <p:spPr>
          <a:xfrm flipH="1">
            <a:off x="1260500" y="2444838"/>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5"/>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2" name="Google Shape;252;p14"/>
          <p:cNvSpPr txBox="1">
            <a:spLocks noGrp="1"/>
          </p:cNvSpPr>
          <p:nvPr>
            <p:ph type="subTitle" idx="8"/>
          </p:nvPr>
        </p:nvSpPr>
        <p:spPr>
          <a:xfrm flipH="1">
            <a:off x="2103125" y="2792738"/>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3" name="Google Shape;253;p14"/>
          <p:cNvSpPr txBox="1">
            <a:spLocks noGrp="1"/>
          </p:cNvSpPr>
          <p:nvPr>
            <p:ph type="title" idx="9"/>
          </p:nvPr>
        </p:nvSpPr>
        <p:spPr>
          <a:xfrm>
            <a:off x="2103200" y="2444838"/>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54" name="Google Shape;254;p14"/>
          <p:cNvSpPr txBox="1">
            <a:spLocks noGrp="1"/>
          </p:cNvSpPr>
          <p:nvPr>
            <p:ph type="title" idx="13" hasCustomPrompt="1"/>
          </p:nvPr>
        </p:nvSpPr>
        <p:spPr>
          <a:xfrm flipH="1">
            <a:off x="4864275" y="2444838"/>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3"/>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5" name="Google Shape;255;p14"/>
          <p:cNvSpPr txBox="1">
            <a:spLocks noGrp="1"/>
          </p:cNvSpPr>
          <p:nvPr>
            <p:ph type="subTitle" idx="14"/>
          </p:nvPr>
        </p:nvSpPr>
        <p:spPr>
          <a:xfrm flipH="1">
            <a:off x="5706900" y="2792738"/>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6" name="Google Shape;256;p14"/>
          <p:cNvSpPr txBox="1">
            <a:spLocks noGrp="1"/>
          </p:cNvSpPr>
          <p:nvPr>
            <p:ph type="title" idx="15"/>
          </p:nvPr>
        </p:nvSpPr>
        <p:spPr>
          <a:xfrm>
            <a:off x="5706975" y="2444838"/>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57" name="Google Shape;257;p14"/>
          <p:cNvSpPr txBox="1">
            <a:spLocks noGrp="1"/>
          </p:cNvSpPr>
          <p:nvPr>
            <p:ph type="title" idx="16" hasCustomPrompt="1"/>
          </p:nvPr>
        </p:nvSpPr>
        <p:spPr>
          <a:xfrm flipH="1">
            <a:off x="1260500" y="3606675"/>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2"/>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8" name="Google Shape;258;p14"/>
          <p:cNvSpPr txBox="1">
            <a:spLocks noGrp="1"/>
          </p:cNvSpPr>
          <p:nvPr>
            <p:ph type="subTitle" idx="17"/>
          </p:nvPr>
        </p:nvSpPr>
        <p:spPr>
          <a:xfrm flipH="1">
            <a:off x="2103125" y="3954575"/>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9" name="Google Shape;259;p14"/>
          <p:cNvSpPr txBox="1">
            <a:spLocks noGrp="1"/>
          </p:cNvSpPr>
          <p:nvPr>
            <p:ph type="title" idx="18"/>
          </p:nvPr>
        </p:nvSpPr>
        <p:spPr>
          <a:xfrm>
            <a:off x="2103200" y="3606675"/>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60" name="Google Shape;260;p14"/>
          <p:cNvSpPr txBox="1">
            <a:spLocks noGrp="1"/>
          </p:cNvSpPr>
          <p:nvPr>
            <p:ph type="title" idx="19" hasCustomPrompt="1"/>
          </p:nvPr>
        </p:nvSpPr>
        <p:spPr>
          <a:xfrm flipH="1">
            <a:off x="4864275" y="3606675"/>
            <a:ext cx="842700" cy="3480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solidFill>
                  <a:schemeClr val="accent6"/>
                </a:solidFill>
              </a:defRPr>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61" name="Google Shape;261;p14"/>
          <p:cNvSpPr txBox="1">
            <a:spLocks noGrp="1"/>
          </p:cNvSpPr>
          <p:nvPr>
            <p:ph type="subTitle" idx="20"/>
          </p:nvPr>
        </p:nvSpPr>
        <p:spPr>
          <a:xfrm flipH="1">
            <a:off x="5706900" y="3954575"/>
            <a:ext cx="2176500" cy="57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2" name="Google Shape;262;p14"/>
          <p:cNvSpPr txBox="1">
            <a:spLocks noGrp="1"/>
          </p:cNvSpPr>
          <p:nvPr>
            <p:ph type="title" idx="21"/>
          </p:nvPr>
        </p:nvSpPr>
        <p:spPr>
          <a:xfrm>
            <a:off x="5706975" y="3606675"/>
            <a:ext cx="2176500" cy="3480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63" name="Google Shape;263;p14"/>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734100" y="38741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14"/>
          <p:cNvGrpSpPr/>
          <p:nvPr/>
        </p:nvGrpSpPr>
        <p:grpSpPr>
          <a:xfrm>
            <a:off x="542150" y="3492275"/>
            <a:ext cx="342125" cy="362875"/>
            <a:chOff x="2638525" y="4006350"/>
            <a:chExt cx="342125" cy="362875"/>
          </a:xfrm>
        </p:grpSpPr>
        <p:sp>
          <p:nvSpPr>
            <p:cNvPr id="267" name="Google Shape;267;p14"/>
            <p:cNvSpPr/>
            <p:nvPr/>
          </p:nvSpPr>
          <p:spPr>
            <a:xfrm>
              <a:off x="2751525" y="4006350"/>
              <a:ext cx="107900" cy="153550"/>
            </a:xfrm>
            <a:custGeom>
              <a:avLst/>
              <a:gdLst/>
              <a:ahLst/>
              <a:cxnLst/>
              <a:rect l="l" t="t" r="r" b="b"/>
              <a:pathLst>
                <a:path w="4316" h="6142" extrusionOk="0">
                  <a:moveTo>
                    <a:pt x="804" y="1"/>
                  </a:moveTo>
                  <a:cubicBezTo>
                    <a:pt x="666" y="1"/>
                    <a:pt x="542" y="60"/>
                    <a:pt x="439" y="193"/>
                  </a:cubicBezTo>
                  <a:cubicBezTo>
                    <a:pt x="0" y="758"/>
                    <a:pt x="188" y="1867"/>
                    <a:pt x="230" y="2516"/>
                  </a:cubicBezTo>
                  <a:cubicBezTo>
                    <a:pt x="314" y="3625"/>
                    <a:pt x="314" y="4796"/>
                    <a:pt x="398" y="5905"/>
                  </a:cubicBezTo>
                  <a:cubicBezTo>
                    <a:pt x="398" y="6063"/>
                    <a:pt x="519" y="6142"/>
                    <a:pt x="634" y="6142"/>
                  </a:cubicBezTo>
                  <a:cubicBezTo>
                    <a:pt x="733" y="6142"/>
                    <a:pt x="827" y="6084"/>
                    <a:pt x="837" y="5968"/>
                  </a:cubicBezTo>
                  <a:cubicBezTo>
                    <a:pt x="942" y="4482"/>
                    <a:pt x="816" y="3039"/>
                    <a:pt x="753" y="1553"/>
                  </a:cubicBezTo>
                  <a:cubicBezTo>
                    <a:pt x="753" y="1410"/>
                    <a:pt x="692" y="688"/>
                    <a:pt x="935" y="688"/>
                  </a:cubicBezTo>
                  <a:cubicBezTo>
                    <a:pt x="976" y="688"/>
                    <a:pt x="1027" y="709"/>
                    <a:pt x="1088" y="758"/>
                  </a:cubicBezTo>
                  <a:cubicBezTo>
                    <a:pt x="1402" y="1030"/>
                    <a:pt x="1716" y="1574"/>
                    <a:pt x="1988" y="1888"/>
                  </a:cubicBezTo>
                  <a:cubicBezTo>
                    <a:pt x="2741" y="2808"/>
                    <a:pt x="2971" y="4085"/>
                    <a:pt x="3892" y="4859"/>
                  </a:cubicBezTo>
                  <a:cubicBezTo>
                    <a:pt x="3940" y="4902"/>
                    <a:pt x="3992" y="4920"/>
                    <a:pt x="4042" y="4920"/>
                  </a:cubicBezTo>
                  <a:cubicBezTo>
                    <a:pt x="4188" y="4920"/>
                    <a:pt x="4315" y="4764"/>
                    <a:pt x="4268" y="4608"/>
                  </a:cubicBezTo>
                  <a:cubicBezTo>
                    <a:pt x="4045" y="3956"/>
                    <a:pt x="1929"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2638525" y="4152650"/>
              <a:ext cx="149700" cy="96650"/>
            </a:xfrm>
            <a:custGeom>
              <a:avLst/>
              <a:gdLst/>
              <a:ahLst/>
              <a:cxnLst/>
              <a:rect l="l" t="t" r="r" b="b"/>
              <a:pathLst>
                <a:path w="5988" h="3866" extrusionOk="0">
                  <a:moveTo>
                    <a:pt x="4733" y="0"/>
                  </a:moveTo>
                  <a:cubicBezTo>
                    <a:pt x="4699" y="0"/>
                    <a:pt x="4663" y="10"/>
                    <a:pt x="4625" y="32"/>
                  </a:cubicBezTo>
                  <a:cubicBezTo>
                    <a:pt x="3579" y="660"/>
                    <a:pt x="1" y="1183"/>
                    <a:pt x="147" y="2962"/>
                  </a:cubicBezTo>
                  <a:cubicBezTo>
                    <a:pt x="231" y="3757"/>
                    <a:pt x="1695" y="3757"/>
                    <a:pt x="2198" y="3757"/>
                  </a:cubicBezTo>
                  <a:cubicBezTo>
                    <a:pt x="2817" y="3757"/>
                    <a:pt x="3388" y="3714"/>
                    <a:pt x="3966" y="3714"/>
                  </a:cubicBezTo>
                  <a:cubicBezTo>
                    <a:pt x="4462" y="3714"/>
                    <a:pt x="4963" y="3745"/>
                    <a:pt x="5503" y="3861"/>
                  </a:cubicBezTo>
                  <a:cubicBezTo>
                    <a:pt x="5524" y="3864"/>
                    <a:pt x="5543" y="3866"/>
                    <a:pt x="5561" y="3866"/>
                  </a:cubicBezTo>
                  <a:cubicBezTo>
                    <a:pt x="5910" y="3866"/>
                    <a:pt x="5988" y="3331"/>
                    <a:pt x="5650" y="3192"/>
                  </a:cubicBezTo>
                  <a:cubicBezTo>
                    <a:pt x="5110" y="3017"/>
                    <a:pt x="4570" y="2943"/>
                    <a:pt x="4024" y="2943"/>
                  </a:cubicBezTo>
                  <a:cubicBezTo>
                    <a:pt x="3786" y="2943"/>
                    <a:pt x="3547" y="2957"/>
                    <a:pt x="3307" y="2982"/>
                  </a:cubicBezTo>
                  <a:cubicBezTo>
                    <a:pt x="3214" y="2998"/>
                    <a:pt x="2779" y="3031"/>
                    <a:pt x="2303" y="3031"/>
                  </a:cubicBezTo>
                  <a:cubicBezTo>
                    <a:pt x="1493" y="3031"/>
                    <a:pt x="562" y="2936"/>
                    <a:pt x="984" y="2501"/>
                  </a:cubicBezTo>
                  <a:cubicBezTo>
                    <a:pt x="1465" y="1999"/>
                    <a:pt x="2218" y="1727"/>
                    <a:pt x="2846" y="1476"/>
                  </a:cubicBezTo>
                  <a:cubicBezTo>
                    <a:pt x="3495" y="1183"/>
                    <a:pt x="4353" y="974"/>
                    <a:pt x="4876" y="451"/>
                  </a:cubicBezTo>
                  <a:cubicBezTo>
                    <a:pt x="5036" y="309"/>
                    <a:pt x="4924"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761450" y="4236700"/>
              <a:ext cx="91050" cy="132525"/>
            </a:xfrm>
            <a:custGeom>
              <a:avLst/>
              <a:gdLst/>
              <a:ahLst/>
              <a:cxnLst/>
              <a:rect l="l" t="t" r="r" b="b"/>
              <a:pathLst>
                <a:path w="3642" h="5301" extrusionOk="0">
                  <a:moveTo>
                    <a:pt x="179" y="1"/>
                  </a:moveTo>
                  <a:cubicBezTo>
                    <a:pt x="117" y="1"/>
                    <a:pt x="63" y="39"/>
                    <a:pt x="63" y="123"/>
                  </a:cubicBezTo>
                  <a:cubicBezTo>
                    <a:pt x="1" y="1148"/>
                    <a:pt x="126" y="2152"/>
                    <a:pt x="335" y="3178"/>
                  </a:cubicBezTo>
                  <a:cubicBezTo>
                    <a:pt x="461" y="3847"/>
                    <a:pt x="649" y="4705"/>
                    <a:pt x="1193" y="5144"/>
                  </a:cubicBezTo>
                  <a:cubicBezTo>
                    <a:pt x="1331" y="5255"/>
                    <a:pt x="1469" y="5301"/>
                    <a:pt x="1601" y="5301"/>
                  </a:cubicBezTo>
                  <a:cubicBezTo>
                    <a:pt x="1970" y="5301"/>
                    <a:pt x="2295" y="4939"/>
                    <a:pt x="2449" y="4600"/>
                  </a:cubicBezTo>
                  <a:cubicBezTo>
                    <a:pt x="2637" y="4224"/>
                    <a:pt x="2721" y="3784"/>
                    <a:pt x="2742" y="3366"/>
                  </a:cubicBezTo>
                  <a:cubicBezTo>
                    <a:pt x="2825" y="2508"/>
                    <a:pt x="3369" y="1713"/>
                    <a:pt x="3579" y="876"/>
                  </a:cubicBezTo>
                  <a:cubicBezTo>
                    <a:pt x="3642" y="611"/>
                    <a:pt x="3431" y="438"/>
                    <a:pt x="3222" y="438"/>
                  </a:cubicBezTo>
                  <a:cubicBezTo>
                    <a:pt x="3084" y="438"/>
                    <a:pt x="2946" y="513"/>
                    <a:pt x="2888" y="688"/>
                  </a:cubicBezTo>
                  <a:cubicBezTo>
                    <a:pt x="2658" y="1420"/>
                    <a:pt x="2114" y="2403"/>
                    <a:pt x="2114" y="3178"/>
                  </a:cubicBezTo>
                  <a:cubicBezTo>
                    <a:pt x="2114" y="3572"/>
                    <a:pt x="1933" y="4676"/>
                    <a:pt x="1582" y="4676"/>
                  </a:cubicBezTo>
                  <a:cubicBezTo>
                    <a:pt x="1486" y="4676"/>
                    <a:pt x="1377" y="4593"/>
                    <a:pt x="1256" y="4391"/>
                  </a:cubicBezTo>
                  <a:cubicBezTo>
                    <a:pt x="566" y="3282"/>
                    <a:pt x="440" y="1399"/>
                    <a:pt x="356" y="165"/>
                  </a:cubicBezTo>
                  <a:cubicBezTo>
                    <a:pt x="345" y="60"/>
                    <a:pt x="25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2835725" y="4095025"/>
              <a:ext cx="144925" cy="102475"/>
            </a:xfrm>
            <a:custGeom>
              <a:avLst/>
              <a:gdLst/>
              <a:ahLst/>
              <a:cxnLst/>
              <a:rect l="l" t="t" r="r" b="b"/>
              <a:pathLst>
                <a:path w="5797" h="4099" extrusionOk="0">
                  <a:moveTo>
                    <a:pt x="4327" y="1"/>
                  </a:moveTo>
                  <a:cubicBezTo>
                    <a:pt x="4079" y="1"/>
                    <a:pt x="3837" y="27"/>
                    <a:pt x="3641" y="57"/>
                  </a:cubicBezTo>
                  <a:cubicBezTo>
                    <a:pt x="3118" y="140"/>
                    <a:pt x="2637" y="433"/>
                    <a:pt x="2114" y="433"/>
                  </a:cubicBezTo>
                  <a:cubicBezTo>
                    <a:pt x="1465" y="454"/>
                    <a:pt x="838" y="475"/>
                    <a:pt x="210" y="538"/>
                  </a:cubicBezTo>
                  <a:cubicBezTo>
                    <a:pt x="1" y="580"/>
                    <a:pt x="64" y="935"/>
                    <a:pt x="273" y="935"/>
                  </a:cubicBezTo>
                  <a:cubicBezTo>
                    <a:pt x="1026" y="977"/>
                    <a:pt x="1758" y="998"/>
                    <a:pt x="2512" y="1019"/>
                  </a:cubicBezTo>
                  <a:cubicBezTo>
                    <a:pt x="2700" y="1019"/>
                    <a:pt x="3118" y="873"/>
                    <a:pt x="3223" y="852"/>
                  </a:cubicBezTo>
                  <a:cubicBezTo>
                    <a:pt x="3549" y="761"/>
                    <a:pt x="3858" y="710"/>
                    <a:pt x="4171" y="710"/>
                  </a:cubicBezTo>
                  <a:cubicBezTo>
                    <a:pt x="4361" y="710"/>
                    <a:pt x="4553" y="728"/>
                    <a:pt x="4750" y="768"/>
                  </a:cubicBezTo>
                  <a:cubicBezTo>
                    <a:pt x="5483" y="935"/>
                    <a:pt x="3955" y="2233"/>
                    <a:pt x="3788" y="2337"/>
                  </a:cubicBezTo>
                  <a:cubicBezTo>
                    <a:pt x="3369" y="2693"/>
                    <a:pt x="2972" y="3300"/>
                    <a:pt x="2407" y="3404"/>
                  </a:cubicBezTo>
                  <a:cubicBezTo>
                    <a:pt x="2007" y="3484"/>
                    <a:pt x="2085" y="4099"/>
                    <a:pt x="2476" y="4099"/>
                  </a:cubicBezTo>
                  <a:cubicBezTo>
                    <a:pt x="2494" y="4099"/>
                    <a:pt x="2513" y="4098"/>
                    <a:pt x="2533" y="4095"/>
                  </a:cubicBezTo>
                  <a:cubicBezTo>
                    <a:pt x="3244" y="3969"/>
                    <a:pt x="3767" y="3342"/>
                    <a:pt x="4290" y="2860"/>
                  </a:cubicBezTo>
                  <a:cubicBezTo>
                    <a:pt x="4897" y="2316"/>
                    <a:pt x="5797" y="1793"/>
                    <a:pt x="5692" y="873"/>
                  </a:cubicBezTo>
                  <a:cubicBezTo>
                    <a:pt x="5617" y="168"/>
                    <a:pt x="4952" y="1"/>
                    <a:pt x="4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2834675" y="4180075"/>
              <a:ext cx="136050" cy="127975"/>
            </a:xfrm>
            <a:custGeom>
              <a:avLst/>
              <a:gdLst/>
              <a:ahLst/>
              <a:cxnLst/>
              <a:rect l="l" t="t" r="r" b="b"/>
              <a:pathLst>
                <a:path w="5442" h="5119" extrusionOk="0">
                  <a:moveTo>
                    <a:pt x="2526" y="1"/>
                  </a:moveTo>
                  <a:cubicBezTo>
                    <a:pt x="2316" y="1"/>
                    <a:pt x="2101" y="247"/>
                    <a:pt x="2219" y="484"/>
                  </a:cubicBezTo>
                  <a:cubicBezTo>
                    <a:pt x="2533" y="1237"/>
                    <a:pt x="2909" y="2011"/>
                    <a:pt x="3495" y="2639"/>
                  </a:cubicBezTo>
                  <a:cubicBezTo>
                    <a:pt x="3638" y="2822"/>
                    <a:pt x="4634" y="4316"/>
                    <a:pt x="4106" y="4316"/>
                  </a:cubicBezTo>
                  <a:cubicBezTo>
                    <a:pt x="4092" y="4316"/>
                    <a:pt x="4076" y="4315"/>
                    <a:pt x="4060" y="4313"/>
                  </a:cubicBezTo>
                  <a:cubicBezTo>
                    <a:pt x="3516" y="4250"/>
                    <a:pt x="3119" y="3831"/>
                    <a:pt x="2637" y="3664"/>
                  </a:cubicBezTo>
                  <a:cubicBezTo>
                    <a:pt x="1842" y="3455"/>
                    <a:pt x="1173" y="2911"/>
                    <a:pt x="357" y="2785"/>
                  </a:cubicBezTo>
                  <a:cubicBezTo>
                    <a:pt x="147" y="2785"/>
                    <a:pt x="1" y="3099"/>
                    <a:pt x="210" y="3204"/>
                  </a:cubicBezTo>
                  <a:cubicBezTo>
                    <a:pt x="1173" y="3664"/>
                    <a:pt x="2135" y="4229"/>
                    <a:pt x="3077" y="4752"/>
                  </a:cubicBezTo>
                  <a:cubicBezTo>
                    <a:pt x="3420" y="4943"/>
                    <a:pt x="3810" y="5118"/>
                    <a:pt x="4185" y="5118"/>
                  </a:cubicBezTo>
                  <a:cubicBezTo>
                    <a:pt x="4427" y="5118"/>
                    <a:pt x="4663" y="5045"/>
                    <a:pt x="4876" y="4857"/>
                  </a:cubicBezTo>
                  <a:cubicBezTo>
                    <a:pt x="5441" y="4375"/>
                    <a:pt x="4960" y="3538"/>
                    <a:pt x="4667" y="3036"/>
                  </a:cubicBezTo>
                  <a:cubicBezTo>
                    <a:pt x="4458" y="2702"/>
                    <a:pt x="4248" y="2388"/>
                    <a:pt x="3997" y="2095"/>
                  </a:cubicBezTo>
                  <a:cubicBezTo>
                    <a:pt x="3474" y="1551"/>
                    <a:pt x="3160" y="797"/>
                    <a:pt x="2763" y="149"/>
                  </a:cubicBezTo>
                  <a:cubicBezTo>
                    <a:pt x="2701" y="44"/>
                    <a:pt x="2614" y="1"/>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p15"/>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5" name="Google Shape;275;p15"/>
          <p:cNvSpPr txBox="1">
            <a:spLocks noGrp="1"/>
          </p:cNvSpPr>
          <p:nvPr>
            <p:ph type="ctrTitle"/>
          </p:nvPr>
        </p:nvSpPr>
        <p:spPr>
          <a:xfrm flipH="1">
            <a:off x="3111713" y="3707100"/>
            <a:ext cx="3035100" cy="67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100"/>
              <a:buNone/>
              <a:defRPr sz="18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76" name="Google Shape;276;p15"/>
          <p:cNvGrpSpPr/>
          <p:nvPr/>
        </p:nvGrpSpPr>
        <p:grpSpPr>
          <a:xfrm rot="1854440">
            <a:off x="7578757" y="266998"/>
            <a:ext cx="645259" cy="1378671"/>
            <a:chOff x="4600125" y="3360075"/>
            <a:chExt cx="861550" cy="1840800"/>
          </a:xfrm>
        </p:grpSpPr>
        <p:sp>
          <p:nvSpPr>
            <p:cNvPr id="277" name="Google Shape;277;p15"/>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15"/>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med" len="med"/>
            <a:tailEnd type="none" w="med" len="med"/>
          </a:ln>
        </p:spPr>
      </p:sp>
      <p:grpSp>
        <p:nvGrpSpPr>
          <p:cNvPr id="281" name="Google Shape;281;p15"/>
          <p:cNvGrpSpPr/>
          <p:nvPr/>
        </p:nvGrpSpPr>
        <p:grpSpPr>
          <a:xfrm>
            <a:off x="795225" y="514806"/>
            <a:ext cx="1390816" cy="603184"/>
            <a:chOff x="-18125" y="4095850"/>
            <a:chExt cx="1197225" cy="519225"/>
          </a:xfrm>
        </p:grpSpPr>
        <p:sp>
          <p:nvSpPr>
            <p:cNvPr id="282" name="Google Shape;282;p15"/>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5"/>
          <p:cNvGrpSpPr/>
          <p:nvPr/>
        </p:nvGrpSpPr>
        <p:grpSpPr>
          <a:xfrm>
            <a:off x="2087985" y="965750"/>
            <a:ext cx="925475" cy="461036"/>
            <a:chOff x="6950025" y="3485050"/>
            <a:chExt cx="672975" cy="335250"/>
          </a:xfrm>
        </p:grpSpPr>
        <p:sp>
          <p:nvSpPr>
            <p:cNvPr id="294" name="Google Shape;294;p15"/>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15"/>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2">
  <p:cSld name="CUSTOM_20">
    <p:spTree>
      <p:nvGrpSpPr>
        <p:cNvPr id="1" name="Shape 390"/>
        <p:cNvGrpSpPr/>
        <p:nvPr/>
      </p:nvGrpSpPr>
      <p:grpSpPr>
        <a:xfrm>
          <a:off x="0" y="0"/>
          <a:ext cx="0" cy="0"/>
          <a:chOff x="0" y="0"/>
          <a:chExt cx="0" cy="0"/>
        </a:xfrm>
      </p:grpSpPr>
      <p:sp>
        <p:nvSpPr>
          <p:cNvPr id="391" name="Google Shape;391;p21"/>
          <p:cNvSpPr txBox="1">
            <a:spLocks noGrp="1"/>
          </p:cNvSpPr>
          <p:nvPr>
            <p:ph type="subTitle" idx="1"/>
          </p:nvPr>
        </p:nvSpPr>
        <p:spPr>
          <a:xfrm>
            <a:off x="4833913" y="3752050"/>
            <a:ext cx="2338800" cy="348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92" name="Google Shape;392;p21"/>
          <p:cNvSpPr txBox="1">
            <a:spLocks noGrp="1"/>
          </p:cNvSpPr>
          <p:nvPr>
            <p:ph type="title" hasCustomPrompt="1"/>
          </p:nvPr>
        </p:nvSpPr>
        <p:spPr>
          <a:xfrm>
            <a:off x="4833913" y="2706827"/>
            <a:ext cx="2338800" cy="6972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50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93" name="Google Shape;393;p21"/>
          <p:cNvSpPr txBox="1">
            <a:spLocks noGrp="1"/>
          </p:cNvSpPr>
          <p:nvPr>
            <p:ph type="title" idx="2"/>
          </p:nvPr>
        </p:nvSpPr>
        <p:spPr>
          <a:xfrm>
            <a:off x="4833913" y="3404038"/>
            <a:ext cx="2338800" cy="348000"/>
          </a:xfrm>
          <a:prstGeom prst="rect">
            <a:avLst/>
          </a:prstGeom>
          <a:noFill/>
          <a:ln>
            <a:noFill/>
          </a:ln>
        </p:spPr>
        <p:txBody>
          <a:bodyPr spcFirstLastPara="1" wrap="square" lIns="91425" tIns="91425" rIns="91425" bIns="91425"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394" name="Google Shape;394;p21"/>
          <p:cNvSpPr txBox="1">
            <a:spLocks noGrp="1"/>
          </p:cNvSpPr>
          <p:nvPr>
            <p:ph type="subTitle" idx="3"/>
          </p:nvPr>
        </p:nvSpPr>
        <p:spPr>
          <a:xfrm>
            <a:off x="1971288" y="3752050"/>
            <a:ext cx="2338800" cy="348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95" name="Google Shape;395;p21"/>
          <p:cNvSpPr txBox="1">
            <a:spLocks noGrp="1"/>
          </p:cNvSpPr>
          <p:nvPr>
            <p:ph type="title" idx="4" hasCustomPrompt="1"/>
          </p:nvPr>
        </p:nvSpPr>
        <p:spPr>
          <a:xfrm>
            <a:off x="1971288" y="2706827"/>
            <a:ext cx="2338800" cy="6972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50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96" name="Google Shape;396;p21"/>
          <p:cNvSpPr txBox="1">
            <a:spLocks noGrp="1"/>
          </p:cNvSpPr>
          <p:nvPr>
            <p:ph type="title" idx="5"/>
          </p:nvPr>
        </p:nvSpPr>
        <p:spPr>
          <a:xfrm>
            <a:off x="1971288" y="3404038"/>
            <a:ext cx="2338800" cy="348000"/>
          </a:xfrm>
          <a:prstGeom prst="rect">
            <a:avLst/>
          </a:prstGeom>
          <a:noFill/>
          <a:ln>
            <a:noFill/>
          </a:ln>
        </p:spPr>
        <p:txBody>
          <a:bodyPr spcFirstLastPara="1" wrap="square" lIns="91425" tIns="91425" rIns="91425" bIns="91425"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397" name="Google Shape;397;p21"/>
          <p:cNvSpPr txBox="1">
            <a:spLocks noGrp="1"/>
          </p:cNvSpPr>
          <p:nvPr>
            <p:ph type="subTitle" idx="6"/>
          </p:nvPr>
        </p:nvSpPr>
        <p:spPr>
          <a:xfrm>
            <a:off x="3402601" y="1936075"/>
            <a:ext cx="2338800" cy="348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398" name="Google Shape;398;p21"/>
          <p:cNvSpPr txBox="1">
            <a:spLocks noGrp="1"/>
          </p:cNvSpPr>
          <p:nvPr>
            <p:ph type="title" idx="7" hasCustomPrompt="1"/>
          </p:nvPr>
        </p:nvSpPr>
        <p:spPr>
          <a:xfrm>
            <a:off x="3402600" y="890828"/>
            <a:ext cx="2338800" cy="6972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50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99" name="Google Shape;399;p21"/>
          <p:cNvSpPr txBox="1">
            <a:spLocks noGrp="1"/>
          </p:cNvSpPr>
          <p:nvPr>
            <p:ph type="title" idx="8"/>
          </p:nvPr>
        </p:nvSpPr>
        <p:spPr>
          <a:xfrm>
            <a:off x="3402601" y="1588063"/>
            <a:ext cx="2338800" cy="348000"/>
          </a:xfrm>
          <a:prstGeom prst="rect">
            <a:avLst/>
          </a:prstGeom>
          <a:noFill/>
          <a:ln>
            <a:noFill/>
          </a:ln>
        </p:spPr>
        <p:txBody>
          <a:bodyPr spcFirstLastPara="1" wrap="square" lIns="91425" tIns="91425" rIns="91425" bIns="91425"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00" name="Google Shape;400;p21"/>
          <p:cNvSpPr/>
          <p:nvPr/>
        </p:nvSpPr>
        <p:spPr>
          <a:xfrm>
            <a:off x="383750" y="356150"/>
            <a:ext cx="855025" cy="818500"/>
          </a:xfrm>
          <a:custGeom>
            <a:avLst/>
            <a:gdLst/>
            <a:ahLst/>
            <a:cxnLst/>
            <a:rect l="l" t="t" r="r" b="b"/>
            <a:pathLst>
              <a:path w="34201" h="32740" extrusionOk="0">
                <a:moveTo>
                  <a:pt x="18322" y="31101"/>
                </a:moveTo>
                <a:cubicBezTo>
                  <a:pt x="18171" y="31174"/>
                  <a:pt x="17986" y="31317"/>
                  <a:pt x="17854" y="31401"/>
                </a:cubicBezTo>
                <a:cubicBezTo>
                  <a:pt x="17546" y="31600"/>
                  <a:pt x="17209" y="31753"/>
                  <a:pt x="16855" y="31851"/>
                </a:cubicBezTo>
                <a:cubicBezTo>
                  <a:pt x="15469" y="32239"/>
                  <a:pt x="13688" y="31897"/>
                  <a:pt x="12332" y="31537"/>
                </a:cubicBezTo>
                <a:lnTo>
                  <a:pt x="12324" y="31537"/>
                </a:lnTo>
                <a:cubicBezTo>
                  <a:pt x="12238" y="31543"/>
                  <a:pt x="12150" y="31520"/>
                  <a:pt x="12079" y="31470"/>
                </a:cubicBezTo>
                <a:lnTo>
                  <a:pt x="11861" y="31409"/>
                </a:lnTo>
                <a:cubicBezTo>
                  <a:pt x="10421" y="31005"/>
                  <a:pt x="8981" y="30491"/>
                  <a:pt x="7592" y="29942"/>
                </a:cubicBezTo>
                <a:cubicBezTo>
                  <a:pt x="6192" y="29391"/>
                  <a:pt x="4752" y="28773"/>
                  <a:pt x="3434" y="28048"/>
                </a:cubicBezTo>
                <a:cubicBezTo>
                  <a:pt x="917" y="26660"/>
                  <a:pt x="1" y="24082"/>
                  <a:pt x="594" y="21341"/>
                </a:cubicBezTo>
                <a:cubicBezTo>
                  <a:pt x="745" y="20641"/>
                  <a:pt x="887" y="19939"/>
                  <a:pt x="1047" y="19241"/>
                </a:cubicBezTo>
                <a:cubicBezTo>
                  <a:pt x="1143" y="18816"/>
                  <a:pt x="1244" y="18388"/>
                  <a:pt x="1357" y="17967"/>
                </a:cubicBezTo>
                <a:cubicBezTo>
                  <a:pt x="1441" y="17653"/>
                  <a:pt x="1535" y="17311"/>
                  <a:pt x="1661" y="17011"/>
                </a:cubicBezTo>
                <a:cubicBezTo>
                  <a:pt x="1856" y="16546"/>
                  <a:pt x="2931" y="15534"/>
                  <a:pt x="3505" y="15285"/>
                </a:cubicBezTo>
                <a:cubicBezTo>
                  <a:pt x="3803" y="13038"/>
                  <a:pt x="4352" y="10879"/>
                  <a:pt x="4817" y="8666"/>
                </a:cubicBezTo>
                <a:cubicBezTo>
                  <a:pt x="5039" y="7608"/>
                  <a:pt x="5274" y="5451"/>
                  <a:pt x="6118" y="4722"/>
                </a:cubicBezTo>
                <a:cubicBezTo>
                  <a:pt x="6133" y="4703"/>
                  <a:pt x="6148" y="4684"/>
                  <a:pt x="6164" y="4670"/>
                </a:cubicBezTo>
                <a:cubicBezTo>
                  <a:pt x="7474" y="3440"/>
                  <a:pt x="9197" y="2861"/>
                  <a:pt x="10892" y="2383"/>
                </a:cubicBezTo>
                <a:cubicBezTo>
                  <a:pt x="11431" y="2232"/>
                  <a:pt x="11974" y="2029"/>
                  <a:pt x="12510" y="1857"/>
                </a:cubicBezTo>
                <a:cubicBezTo>
                  <a:pt x="12952" y="1715"/>
                  <a:pt x="13862" y="1411"/>
                  <a:pt x="14315" y="1430"/>
                </a:cubicBezTo>
                <a:cubicBezTo>
                  <a:pt x="14671" y="1446"/>
                  <a:pt x="15023" y="1497"/>
                  <a:pt x="15369" y="1579"/>
                </a:cubicBezTo>
                <a:cubicBezTo>
                  <a:pt x="15744" y="1212"/>
                  <a:pt x="16213" y="843"/>
                  <a:pt x="16683" y="625"/>
                </a:cubicBezTo>
                <a:cubicBezTo>
                  <a:pt x="17978" y="23"/>
                  <a:pt x="19554" y="0"/>
                  <a:pt x="20788" y="765"/>
                </a:cubicBezTo>
                <a:cubicBezTo>
                  <a:pt x="21949" y="1482"/>
                  <a:pt x="22794" y="2658"/>
                  <a:pt x="23014" y="4014"/>
                </a:cubicBezTo>
                <a:lnTo>
                  <a:pt x="23027" y="4093"/>
                </a:lnTo>
                <a:cubicBezTo>
                  <a:pt x="23368" y="4230"/>
                  <a:pt x="23704" y="4378"/>
                  <a:pt x="24035" y="4538"/>
                </a:cubicBezTo>
                <a:cubicBezTo>
                  <a:pt x="27136" y="2434"/>
                  <a:pt x="30628" y="3913"/>
                  <a:pt x="32912" y="6476"/>
                </a:cubicBezTo>
                <a:cubicBezTo>
                  <a:pt x="33862" y="7541"/>
                  <a:pt x="34201" y="9142"/>
                  <a:pt x="33971" y="10529"/>
                </a:cubicBezTo>
                <a:cubicBezTo>
                  <a:pt x="33834" y="11347"/>
                  <a:pt x="33570" y="12164"/>
                  <a:pt x="33111" y="12862"/>
                </a:cubicBezTo>
                <a:cubicBezTo>
                  <a:pt x="32619" y="13612"/>
                  <a:pt x="31950" y="14230"/>
                  <a:pt x="31472" y="14989"/>
                </a:cubicBezTo>
                <a:cubicBezTo>
                  <a:pt x="30108" y="17146"/>
                  <a:pt x="31676" y="19704"/>
                  <a:pt x="32342" y="21823"/>
                </a:cubicBezTo>
                <a:cubicBezTo>
                  <a:pt x="32904" y="23621"/>
                  <a:pt x="33516" y="25453"/>
                  <a:pt x="33333" y="27364"/>
                </a:cubicBezTo>
                <a:cubicBezTo>
                  <a:pt x="33195" y="28831"/>
                  <a:pt x="32283" y="30422"/>
                  <a:pt x="30808" y="30873"/>
                </a:cubicBezTo>
                <a:cubicBezTo>
                  <a:pt x="29157" y="31378"/>
                  <a:pt x="27455" y="31011"/>
                  <a:pt x="25785" y="30791"/>
                </a:cubicBezTo>
                <a:cubicBezTo>
                  <a:pt x="25487" y="31080"/>
                  <a:pt x="25133" y="31302"/>
                  <a:pt x="24760" y="31482"/>
                </a:cubicBezTo>
                <a:cubicBezTo>
                  <a:pt x="24678" y="31589"/>
                  <a:pt x="24548" y="31646"/>
                  <a:pt x="24416" y="31637"/>
                </a:cubicBezTo>
                <a:cubicBezTo>
                  <a:pt x="24045" y="31786"/>
                  <a:pt x="23666" y="31914"/>
                  <a:pt x="23280" y="32021"/>
                </a:cubicBezTo>
                <a:cubicBezTo>
                  <a:pt x="22306" y="32304"/>
                  <a:pt x="21126" y="32740"/>
                  <a:pt x="20162" y="32208"/>
                </a:cubicBezTo>
                <a:cubicBezTo>
                  <a:pt x="19822" y="32151"/>
                  <a:pt x="19514" y="32040"/>
                  <a:pt x="19233" y="31837"/>
                </a:cubicBezTo>
                <a:cubicBezTo>
                  <a:pt x="19032" y="31690"/>
                  <a:pt x="18881" y="31516"/>
                  <a:pt x="18701" y="31350"/>
                </a:cubicBezTo>
                <a:cubicBezTo>
                  <a:pt x="18592" y="31243"/>
                  <a:pt x="18464" y="31160"/>
                  <a:pt x="18324" y="31101"/>
                </a:cubicBezTo>
                <a:close/>
                <a:moveTo>
                  <a:pt x="18053" y="30170"/>
                </a:moveTo>
                <a:cubicBezTo>
                  <a:pt x="18118" y="29626"/>
                  <a:pt x="18230" y="29079"/>
                  <a:pt x="18336" y="28542"/>
                </a:cubicBezTo>
                <a:cubicBezTo>
                  <a:pt x="18466" y="27888"/>
                  <a:pt x="18605" y="27239"/>
                  <a:pt x="18722" y="26583"/>
                </a:cubicBezTo>
                <a:cubicBezTo>
                  <a:pt x="18938" y="25378"/>
                  <a:pt x="19244" y="23422"/>
                  <a:pt x="18684" y="22238"/>
                </a:cubicBezTo>
                <a:cubicBezTo>
                  <a:pt x="18382" y="22450"/>
                  <a:pt x="18093" y="22680"/>
                  <a:pt x="17812" y="22919"/>
                </a:cubicBezTo>
                <a:cubicBezTo>
                  <a:pt x="17777" y="22949"/>
                  <a:pt x="17737" y="22972"/>
                  <a:pt x="17693" y="22991"/>
                </a:cubicBezTo>
                <a:cubicBezTo>
                  <a:pt x="17437" y="23341"/>
                  <a:pt x="17249" y="24648"/>
                  <a:pt x="17177" y="25044"/>
                </a:cubicBezTo>
                <a:cubicBezTo>
                  <a:pt x="16964" y="26228"/>
                  <a:pt x="16710" y="27421"/>
                  <a:pt x="16199" y="28515"/>
                </a:cubicBezTo>
                <a:cubicBezTo>
                  <a:pt x="15692" y="29598"/>
                  <a:pt x="14975" y="30487"/>
                  <a:pt x="13950" y="31046"/>
                </a:cubicBezTo>
                <a:cubicBezTo>
                  <a:pt x="14891" y="31153"/>
                  <a:pt x="16004" y="31202"/>
                  <a:pt x="16825" y="30925"/>
                </a:cubicBezTo>
                <a:cubicBezTo>
                  <a:pt x="17374" y="30738"/>
                  <a:pt x="17603" y="30474"/>
                  <a:pt x="18053" y="30170"/>
                </a:cubicBezTo>
                <a:close/>
                <a:moveTo>
                  <a:pt x="20254" y="6149"/>
                </a:moveTo>
                <a:cubicBezTo>
                  <a:pt x="20256" y="6047"/>
                  <a:pt x="20262" y="5944"/>
                  <a:pt x="20264" y="5839"/>
                </a:cubicBezTo>
                <a:cubicBezTo>
                  <a:pt x="20281" y="5238"/>
                  <a:pt x="20329" y="4638"/>
                  <a:pt x="20277" y="4037"/>
                </a:cubicBezTo>
                <a:cubicBezTo>
                  <a:pt x="19600" y="3825"/>
                  <a:pt x="18923" y="3611"/>
                  <a:pt x="18255" y="3370"/>
                </a:cubicBezTo>
                <a:cubicBezTo>
                  <a:pt x="18108" y="3318"/>
                  <a:pt x="17959" y="3266"/>
                  <a:pt x="17810" y="3211"/>
                </a:cubicBezTo>
                <a:cubicBezTo>
                  <a:pt x="17689" y="3427"/>
                  <a:pt x="17615" y="3681"/>
                  <a:pt x="17536" y="3913"/>
                </a:cubicBezTo>
                <a:cubicBezTo>
                  <a:pt x="17433" y="4217"/>
                  <a:pt x="17320" y="4498"/>
                  <a:pt x="17136" y="4762"/>
                </a:cubicBezTo>
                <a:cubicBezTo>
                  <a:pt x="18194" y="5181"/>
                  <a:pt x="19244" y="5623"/>
                  <a:pt x="20252" y="6151"/>
                </a:cubicBezTo>
                <a:close/>
                <a:moveTo>
                  <a:pt x="22278" y="6801"/>
                </a:moveTo>
                <a:cubicBezTo>
                  <a:pt x="22436" y="6524"/>
                  <a:pt x="22436" y="5923"/>
                  <a:pt x="22423" y="5648"/>
                </a:cubicBezTo>
                <a:cubicBezTo>
                  <a:pt x="22385" y="4969"/>
                  <a:pt x="22253" y="4301"/>
                  <a:pt x="22031" y="3660"/>
                </a:cubicBezTo>
                <a:cubicBezTo>
                  <a:pt x="21767" y="2899"/>
                  <a:pt x="21308" y="2023"/>
                  <a:pt x="20602" y="1587"/>
                </a:cubicBezTo>
                <a:cubicBezTo>
                  <a:pt x="19571" y="950"/>
                  <a:pt x="18162" y="698"/>
                  <a:pt x="17068" y="1321"/>
                </a:cubicBezTo>
                <a:cubicBezTo>
                  <a:pt x="16563" y="1608"/>
                  <a:pt x="16039" y="1998"/>
                  <a:pt x="15666" y="2442"/>
                </a:cubicBezTo>
                <a:cubicBezTo>
                  <a:pt x="15656" y="2455"/>
                  <a:pt x="15645" y="2465"/>
                  <a:pt x="15635" y="2473"/>
                </a:cubicBezTo>
                <a:cubicBezTo>
                  <a:pt x="15398" y="2748"/>
                  <a:pt x="14941" y="3540"/>
                  <a:pt x="14922" y="3888"/>
                </a:cubicBezTo>
                <a:cubicBezTo>
                  <a:pt x="15404" y="4083"/>
                  <a:pt x="15891" y="4272"/>
                  <a:pt x="16375" y="4462"/>
                </a:cubicBezTo>
                <a:cubicBezTo>
                  <a:pt x="16513" y="4290"/>
                  <a:pt x="16603" y="4060"/>
                  <a:pt x="16668" y="3857"/>
                </a:cubicBezTo>
                <a:cubicBezTo>
                  <a:pt x="16855" y="3255"/>
                  <a:pt x="16932" y="2786"/>
                  <a:pt x="17418" y="2331"/>
                </a:cubicBezTo>
                <a:cubicBezTo>
                  <a:pt x="17431" y="2320"/>
                  <a:pt x="17446" y="2310"/>
                  <a:pt x="17460" y="2304"/>
                </a:cubicBezTo>
                <a:cubicBezTo>
                  <a:pt x="18221" y="1706"/>
                  <a:pt x="19399" y="1509"/>
                  <a:pt x="20248" y="2033"/>
                </a:cubicBezTo>
                <a:cubicBezTo>
                  <a:pt x="21063" y="2538"/>
                  <a:pt x="21109" y="3666"/>
                  <a:pt x="21101" y="4521"/>
                </a:cubicBezTo>
                <a:cubicBezTo>
                  <a:pt x="21094" y="5034"/>
                  <a:pt x="21117" y="5544"/>
                  <a:pt x="21132" y="6057"/>
                </a:cubicBezTo>
                <a:cubicBezTo>
                  <a:pt x="21136" y="6254"/>
                  <a:pt x="21107" y="6485"/>
                  <a:pt x="21161" y="6675"/>
                </a:cubicBezTo>
                <a:cubicBezTo>
                  <a:pt x="21174" y="6717"/>
                  <a:pt x="21319" y="6765"/>
                  <a:pt x="21356" y="6776"/>
                </a:cubicBezTo>
                <a:cubicBezTo>
                  <a:pt x="21524" y="6822"/>
                  <a:pt x="21723" y="6835"/>
                  <a:pt x="21895" y="6832"/>
                </a:cubicBezTo>
                <a:cubicBezTo>
                  <a:pt x="22023" y="6830"/>
                  <a:pt x="22151" y="6820"/>
                  <a:pt x="22278" y="6799"/>
                </a:cubicBezTo>
                <a:close/>
                <a:moveTo>
                  <a:pt x="12108" y="2832"/>
                </a:moveTo>
                <a:cubicBezTo>
                  <a:pt x="12561" y="2916"/>
                  <a:pt x="13003" y="3056"/>
                  <a:pt x="13422" y="3251"/>
                </a:cubicBezTo>
                <a:cubicBezTo>
                  <a:pt x="13642" y="3349"/>
                  <a:pt x="13860" y="3446"/>
                  <a:pt x="14082" y="3540"/>
                </a:cubicBezTo>
                <a:cubicBezTo>
                  <a:pt x="14216" y="3178"/>
                  <a:pt x="14495" y="2677"/>
                  <a:pt x="14728" y="2331"/>
                </a:cubicBezTo>
                <a:cubicBezTo>
                  <a:pt x="13826" y="2214"/>
                  <a:pt x="12963" y="2534"/>
                  <a:pt x="12108" y="2832"/>
                </a:cubicBezTo>
                <a:close/>
                <a:moveTo>
                  <a:pt x="13944" y="4378"/>
                </a:moveTo>
                <a:cubicBezTo>
                  <a:pt x="13076" y="3959"/>
                  <a:pt x="12213" y="3540"/>
                  <a:pt x="11226" y="3536"/>
                </a:cubicBezTo>
                <a:cubicBezTo>
                  <a:pt x="10806" y="3536"/>
                  <a:pt x="9857" y="3425"/>
                  <a:pt x="9515" y="3672"/>
                </a:cubicBezTo>
                <a:cubicBezTo>
                  <a:pt x="9438" y="3731"/>
                  <a:pt x="9339" y="3758"/>
                  <a:pt x="9243" y="3743"/>
                </a:cubicBezTo>
                <a:cubicBezTo>
                  <a:pt x="8904" y="3873"/>
                  <a:pt x="8572" y="4020"/>
                  <a:pt x="8250" y="4186"/>
                </a:cubicBezTo>
                <a:cubicBezTo>
                  <a:pt x="8457" y="4196"/>
                  <a:pt x="8665" y="4215"/>
                  <a:pt x="8857" y="4238"/>
                </a:cubicBezTo>
                <a:cubicBezTo>
                  <a:pt x="9484" y="4305"/>
                  <a:pt x="10113" y="4412"/>
                  <a:pt x="10731" y="4531"/>
                </a:cubicBezTo>
                <a:cubicBezTo>
                  <a:pt x="12284" y="4835"/>
                  <a:pt x="13835" y="5242"/>
                  <a:pt x="15348" y="5705"/>
                </a:cubicBezTo>
                <a:cubicBezTo>
                  <a:pt x="17201" y="6273"/>
                  <a:pt x="21132" y="7595"/>
                  <a:pt x="22457" y="9010"/>
                </a:cubicBezTo>
                <a:cubicBezTo>
                  <a:pt x="23123" y="9723"/>
                  <a:pt x="23064" y="10770"/>
                  <a:pt x="22947" y="11665"/>
                </a:cubicBezTo>
                <a:cubicBezTo>
                  <a:pt x="22727" y="13346"/>
                  <a:pt x="22394" y="14989"/>
                  <a:pt x="22002" y="16634"/>
                </a:cubicBezTo>
                <a:cubicBezTo>
                  <a:pt x="21763" y="17638"/>
                  <a:pt x="21507" y="18636"/>
                  <a:pt x="21258" y="19635"/>
                </a:cubicBezTo>
                <a:cubicBezTo>
                  <a:pt x="21646" y="19367"/>
                  <a:pt x="22176" y="19130"/>
                  <a:pt x="22526" y="18971"/>
                </a:cubicBezTo>
                <a:cubicBezTo>
                  <a:pt x="22922" y="17781"/>
                  <a:pt x="23001" y="16508"/>
                  <a:pt x="23423" y="15320"/>
                </a:cubicBezTo>
                <a:cubicBezTo>
                  <a:pt x="23781" y="14310"/>
                  <a:pt x="24066" y="13304"/>
                  <a:pt x="24106" y="12225"/>
                </a:cubicBezTo>
                <a:cubicBezTo>
                  <a:pt x="24148" y="11087"/>
                  <a:pt x="24087" y="9446"/>
                  <a:pt x="23286" y="8536"/>
                </a:cubicBezTo>
                <a:cubicBezTo>
                  <a:pt x="23069" y="8291"/>
                  <a:pt x="22817" y="8117"/>
                  <a:pt x="22519" y="7977"/>
                </a:cubicBezTo>
                <a:cubicBezTo>
                  <a:pt x="22306" y="7876"/>
                  <a:pt x="22069" y="7805"/>
                  <a:pt x="21859" y="7700"/>
                </a:cubicBezTo>
                <a:cubicBezTo>
                  <a:pt x="21273" y="7740"/>
                  <a:pt x="20524" y="7652"/>
                  <a:pt x="20321" y="7023"/>
                </a:cubicBezTo>
                <a:cubicBezTo>
                  <a:pt x="20285" y="7009"/>
                  <a:pt x="20250" y="6994"/>
                  <a:pt x="20220" y="6981"/>
                </a:cubicBezTo>
                <a:cubicBezTo>
                  <a:pt x="20063" y="6921"/>
                  <a:pt x="19908" y="6856"/>
                  <a:pt x="19753" y="6793"/>
                </a:cubicBezTo>
                <a:cubicBezTo>
                  <a:pt x="19286" y="6602"/>
                  <a:pt x="18823" y="6407"/>
                  <a:pt x="18357" y="6216"/>
                </a:cubicBezTo>
                <a:cubicBezTo>
                  <a:pt x="17934" y="6040"/>
                  <a:pt x="17511" y="5864"/>
                  <a:pt x="17087" y="5688"/>
                </a:cubicBezTo>
                <a:cubicBezTo>
                  <a:pt x="16867" y="5598"/>
                  <a:pt x="16645" y="5502"/>
                  <a:pt x="16423" y="5416"/>
                </a:cubicBezTo>
                <a:cubicBezTo>
                  <a:pt x="16065" y="5523"/>
                  <a:pt x="15432" y="5326"/>
                  <a:pt x="15126" y="5213"/>
                </a:cubicBezTo>
                <a:cubicBezTo>
                  <a:pt x="14849" y="5110"/>
                  <a:pt x="14032" y="4781"/>
                  <a:pt x="13944" y="4380"/>
                </a:cubicBezTo>
                <a:close/>
                <a:moveTo>
                  <a:pt x="26493" y="11024"/>
                </a:moveTo>
                <a:cubicBezTo>
                  <a:pt x="26388" y="11827"/>
                  <a:pt x="26227" y="12575"/>
                  <a:pt x="26118" y="13128"/>
                </a:cubicBezTo>
                <a:cubicBezTo>
                  <a:pt x="26017" y="13642"/>
                  <a:pt x="25244" y="13442"/>
                  <a:pt x="25342" y="12944"/>
                </a:cubicBezTo>
                <a:cubicBezTo>
                  <a:pt x="25613" y="11577"/>
                  <a:pt x="26478" y="7887"/>
                  <a:pt x="24793" y="7141"/>
                </a:cubicBezTo>
                <a:cubicBezTo>
                  <a:pt x="24315" y="6927"/>
                  <a:pt x="24689" y="6225"/>
                  <a:pt x="25158" y="6432"/>
                </a:cubicBezTo>
                <a:cubicBezTo>
                  <a:pt x="26101" y="6849"/>
                  <a:pt x="26480" y="7803"/>
                  <a:pt x="26575" y="8897"/>
                </a:cubicBezTo>
                <a:cubicBezTo>
                  <a:pt x="26562" y="8576"/>
                  <a:pt x="26537" y="8249"/>
                  <a:pt x="26497" y="7922"/>
                </a:cubicBezTo>
                <a:cubicBezTo>
                  <a:pt x="26172" y="6839"/>
                  <a:pt x="25365" y="6151"/>
                  <a:pt x="24397" y="5630"/>
                </a:cubicBezTo>
                <a:cubicBezTo>
                  <a:pt x="24257" y="5552"/>
                  <a:pt x="24112" y="5479"/>
                  <a:pt x="23968" y="5407"/>
                </a:cubicBezTo>
                <a:cubicBezTo>
                  <a:pt x="23924" y="5395"/>
                  <a:pt x="23882" y="5376"/>
                  <a:pt x="23844" y="5347"/>
                </a:cubicBezTo>
                <a:cubicBezTo>
                  <a:pt x="23620" y="5242"/>
                  <a:pt x="23395" y="5139"/>
                  <a:pt x="23167" y="5045"/>
                </a:cubicBezTo>
                <a:cubicBezTo>
                  <a:pt x="23230" y="5573"/>
                  <a:pt x="23263" y="6160"/>
                  <a:pt x="23163" y="6650"/>
                </a:cubicBezTo>
                <a:cubicBezTo>
                  <a:pt x="23115" y="6877"/>
                  <a:pt x="23100" y="7059"/>
                  <a:pt x="23014" y="7235"/>
                </a:cubicBezTo>
                <a:cubicBezTo>
                  <a:pt x="24754" y="7841"/>
                  <a:pt x="25001" y="9628"/>
                  <a:pt x="24909" y="11292"/>
                </a:cubicBezTo>
                <a:cubicBezTo>
                  <a:pt x="24938" y="12524"/>
                  <a:pt x="24818" y="13732"/>
                  <a:pt x="24412" y="14899"/>
                </a:cubicBezTo>
                <a:cubicBezTo>
                  <a:pt x="23999" y="16087"/>
                  <a:pt x="23819" y="17338"/>
                  <a:pt x="23486" y="18550"/>
                </a:cubicBezTo>
                <a:cubicBezTo>
                  <a:pt x="23959" y="18357"/>
                  <a:pt x="24445" y="18193"/>
                  <a:pt x="24946" y="18097"/>
                </a:cubicBezTo>
                <a:cubicBezTo>
                  <a:pt x="25018" y="18082"/>
                  <a:pt x="25089" y="18074"/>
                  <a:pt x="25160" y="18070"/>
                </a:cubicBezTo>
                <a:cubicBezTo>
                  <a:pt x="25372" y="16402"/>
                  <a:pt x="25803" y="14794"/>
                  <a:pt x="26143" y="13151"/>
                </a:cubicBezTo>
                <a:cubicBezTo>
                  <a:pt x="26290" y="12434"/>
                  <a:pt x="26413" y="11728"/>
                  <a:pt x="26491" y="11024"/>
                </a:cubicBezTo>
                <a:close/>
                <a:moveTo>
                  <a:pt x="18567" y="2622"/>
                </a:moveTo>
                <a:cubicBezTo>
                  <a:pt x="19066" y="2784"/>
                  <a:pt x="19562" y="2937"/>
                  <a:pt x="20065" y="3090"/>
                </a:cubicBezTo>
                <a:cubicBezTo>
                  <a:pt x="19814" y="2543"/>
                  <a:pt x="19363" y="2398"/>
                  <a:pt x="18670" y="2591"/>
                </a:cubicBezTo>
                <a:cubicBezTo>
                  <a:pt x="18636" y="2601"/>
                  <a:pt x="18603" y="2610"/>
                  <a:pt x="18567" y="2622"/>
                </a:cubicBezTo>
                <a:close/>
                <a:moveTo>
                  <a:pt x="24860" y="4978"/>
                </a:moveTo>
                <a:cubicBezTo>
                  <a:pt x="25774" y="5506"/>
                  <a:pt x="26644" y="6164"/>
                  <a:pt x="27090" y="7149"/>
                </a:cubicBezTo>
                <a:cubicBezTo>
                  <a:pt x="27493" y="6791"/>
                  <a:pt x="27968" y="6485"/>
                  <a:pt x="28425" y="6218"/>
                </a:cubicBezTo>
                <a:cubicBezTo>
                  <a:pt x="29111" y="5820"/>
                  <a:pt x="29892" y="5542"/>
                  <a:pt x="30682" y="5573"/>
                </a:cubicBezTo>
                <a:cubicBezTo>
                  <a:pt x="30043" y="5108"/>
                  <a:pt x="29314" y="4781"/>
                  <a:pt x="28543" y="4613"/>
                </a:cubicBezTo>
                <a:cubicBezTo>
                  <a:pt x="27304" y="4355"/>
                  <a:pt x="25992" y="4393"/>
                  <a:pt x="24860" y="4978"/>
                </a:cubicBezTo>
                <a:close/>
                <a:moveTo>
                  <a:pt x="26837" y="18590"/>
                </a:moveTo>
                <a:cubicBezTo>
                  <a:pt x="26677" y="18216"/>
                  <a:pt x="26560" y="17825"/>
                  <a:pt x="26518" y="17420"/>
                </a:cubicBezTo>
                <a:cubicBezTo>
                  <a:pt x="26371" y="16024"/>
                  <a:pt x="26648" y="14511"/>
                  <a:pt x="27323" y="13279"/>
                </a:cubicBezTo>
                <a:cubicBezTo>
                  <a:pt x="27935" y="12160"/>
                  <a:pt x="28857" y="11378"/>
                  <a:pt x="29806" y="10559"/>
                </a:cubicBezTo>
                <a:cubicBezTo>
                  <a:pt x="30605" y="9869"/>
                  <a:pt x="32032" y="8811"/>
                  <a:pt x="31967" y="7631"/>
                </a:cubicBezTo>
                <a:cubicBezTo>
                  <a:pt x="31948" y="7315"/>
                  <a:pt x="31862" y="7006"/>
                  <a:pt x="31713" y="6728"/>
                </a:cubicBezTo>
                <a:cubicBezTo>
                  <a:pt x="31583" y="6644"/>
                  <a:pt x="31449" y="6571"/>
                  <a:pt x="31309" y="6508"/>
                </a:cubicBezTo>
                <a:cubicBezTo>
                  <a:pt x="30215" y="6009"/>
                  <a:pt x="29136" y="6640"/>
                  <a:pt x="28264" y="7281"/>
                </a:cubicBezTo>
                <a:cubicBezTo>
                  <a:pt x="27958" y="7507"/>
                  <a:pt x="27625" y="7744"/>
                  <a:pt x="27361" y="8023"/>
                </a:cubicBezTo>
                <a:cubicBezTo>
                  <a:pt x="27514" y="8813"/>
                  <a:pt x="27472" y="9658"/>
                  <a:pt x="27392" y="10452"/>
                </a:cubicBezTo>
                <a:cubicBezTo>
                  <a:pt x="27266" y="11707"/>
                  <a:pt x="27115" y="12969"/>
                  <a:pt x="26841" y="14201"/>
                </a:cubicBezTo>
                <a:cubicBezTo>
                  <a:pt x="26547" y="15532"/>
                  <a:pt x="26145" y="16844"/>
                  <a:pt x="25954" y="18196"/>
                </a:cubicBezTo>
                <a:cubicBezTo>
                  <a:pt x="26256" y="18294"/>
                  <a:pt x="26550" y="18437"/>
                  <a:pt x="26835" y="18587"/>
                </a:cubicBezTo>
                <a:close/>
                <a:moveTo>
                  <a:pt x="23546" y="20643"/>
                </a:moveTo>
                <a:cubicBezTo>
                  <a:pt x="24781" y="20356"/>
                  <a:pt x="26024" y="20103"/>
                  <a:pt x="27243" y="19753"/>
                </a:cubicBezTo>
                <a:cubicBezTo>
                  <a:pt x="26604" y="19413"/>
                  <a:pt x="25959" y="19116"/>
                  <a:pt x="25244" y="18954"/>
                </a:cubicBezTo>
                <a:cubicBezTo>
                  <a:pt x="25001" y="18933"/>
                  <a:pt x="24756" y="18963"/>
                  <a:pt x="24525" y="19042"/>
                </a:cubicBezTo>
                <a:cubicBezTo>
                  <a:pt x="23689" y="19417"/>
                  <a:pt x="22838" y="19730"/>
                  <a:pt x="22016" y="20130"/>
                </a:cubicBezTo>
                <a:cubicBezTo>
                  <a:pt x="22213" y="20199"/>
                  <a:pt x="22410" y="20274"/>
                  <a:pt x="22589" y="20339"/>
                </a:cubicBezTo>
                <a:cubicBezTo>
                  <a:pt x="22794" y="20413"/>
                  <a:pt x="23001" y="20484"/>
                  <a:pt x="23211" y="20551"/>
                </a:cubicBezTo>
                <a:cubicBezTo>
                  <a:pt x="23293" y="20578"/>
                  <a:pt x="23450" y="20631"/>
                  <a:pt x="23546" y="20643"/>
                </a:cubicBezTo>
                <a:close/>
                <a:moveTo>
                  <a:pt x="28291" y="20979"/>
                </a:moveTo>
                <a:cubicBezTo>
                  <a:pt x="27868" y="22590"/>
                  <a:pt x="27572" y="24248"/>
                  <a:pt x="27201" y="25872"/>
                </a:cubicBezTo>
                <a:cubicBezTo>
                  <a:pt x="27029" y="26625"/>
                  <a:pt x="26858" y="27375"/>
                  <a:pt x="26734" y="28138"/>
                </a:cubicBezTo>
                <a:cubicBezTo>
                  <a:pt x="26897" y="28052"/>
                  <a:pt x="27061" y="27962"/>
                  <a:pt x="27197" y="27848"/>
                </a:cubicBezTo>
                <a:cubicBezTo>
                  <a:pt x="27769" y="27375"/>
                  <a:pt x="28352" y="26859"/>
                  <a:pt x="28756" y="26231"/>
                </a:cubicBezTo>
                <a:cubicBezTo>
                  <a:pt x="29785" y="24625"/>
                  <a:pt x="29553" y="22986"/>
                  <a:pt x="28580" y="21423"/>
                </a:cubicBezTo>
                <a:cubicBezTo>
                  <a:pt x="28486" y="21272"/>
                  <a:pt x="28390" y="21123"/>
                  <a:pt x="28291" y="20977"/>
                </a:cubicBezTo>
                <a:close/>
                <a:moveTo>
                  <a:pt x="24877" y="30456"/>
                </a:moveTo>
                <a:cubicBezTo>
                  <a:pt x="25277" y="30145"/>
                  <a:pt x="25527" y="29764"/>
                  <a:pt x="25690" y="29257"/>
                </a:cubicBezTo>
                <a:cubicBezTo>
                  <a:pt x="25632" y="29139"/>
                  <a:pt x="25640" y="28999"/>
                  <a:pt x="25711" y="28888"/>
                </a:cubicBezTo>
                <a:cubicBezTo>
                  <a:pt x="25745" y="28833"/>
                  <a:pt x="25783" y="28783"/>
                  <a:pt x="25824" y="28735"/>
                </a:cubicBezTo>
                <a:cubicBezTo>
                  <a:pt x="25889" y="28412"/>
                  <a:pt x="25933" y="28085"/>
                  <a:pt x="25975" y="27758"/>
                </a:cubicBezTo>
                <a:cubicBezTo>
                  <a:pt x="26097" y="26847"/>
                  <a:pt x="26332" y="25956"/>
                  <a:pt x="26547" y="25061"/>
                </a:cubicBezTo>
                <a:cubicBezTo>
                  <a:pt x="26250" y="25287"/>
                  <a:pt x="25915" y="25459"/>
                  <a:pt x="25544" y="25518"/>
                </a:cubicBezTo>
                <a:cubicBezTo>
                  <a:pt x="25606" y="27203"/>
                  <a:pt x="25036" y="28800"/>
                  <a:pt x="24877" y="30456"/>
                </a:cubicBezTo>
                <a:close/>
                <a:moveTo>
                  <a:pt x="26321" y="30070"/>
                </a:moveTo>
                <a:cubicBezTo>
                  <a:pt x="27541" y="30259"/>
                  <a:pt x="28870" y="30525"/>
                  <a:pt x="30072" y="30246"/>
                </a:cubicBezTo>
                <a:cubicBezTo>
                  <a:pt x="31833" y="29837"/>
                  <a:pt x="32659" y="28159"/>
                  <a:pt x="32577" y="26461"/>
                </a:cubicBezTo>
                <a:cubicBezTo>
                  <a:pt x="32499" y="24841"/>
                  <a:pt x="31954" y="23305"/>
                  <a:pt x="31489" y="21769"/>
                </a:cubicBezTo>
                <a:cubicBezTo>
                  <a:pt x="31064" y="20367"/>
                  <a:pt x="30320" y="19034"/>
                  <a:pt x="30129" y="17565"/>
                </a:cubicBezTo>
                <a:cubicBezTo>
                  <a:pt x="30033" y="16802"/>
                  <a:pt x="30148" y="16091"/>
                  <a:pt x="30452" y="15387"/>
                </a:cubicBezTo>
                <a:cubicBezTo>
                  <a:pt x="31269" y="13493"/>
                  <a:pt x="33195" y="12149"/>
                  <a:pt x="33229" y="9930"/>
                </a:cubicBezTo>
                <a:cubicBezTo>
                  <a:pt x="33239" y="9207"/>
                  <a:pt x="33090" y="8465"/>
                  <a:pt x="32738" y="7832"/>
                </a:cubicBezTo>
                <a:cubicBezTo>
                  <a:pt x="32541" y="9431"/>
                  <a:pt x="30718" y="10787"/>
                  <a:pt x="29588" y="11797"/>
                </a:cubicBezTo>
                <a:cubicBezTo>
                  <a:pt x="28155" y="13084"/>
                  <a:pt x="27180" y="14853"/>
                  <a:pt x="27270" y="16819"/>
                </a:cubicBezTo>
                <a:cubicBezTo>
                  <a:pt x="27340" y="18309"/>
                  <a:pt x="29249" y="20754"/>
                  <a:pt x="29884" y="22217"/>
                </a:cubicBezTo>
                <a:cubicBezTo>
                  <a:pt x="30466" y="23563"/>
                  <a:pt x="30383" y="25170"/>
                  <a:pt x="29586" y="26413"/>
                </a:cubicBezTo>
                <a:cubicBezTo>
                  <a:pt x="29146" y="27100"/>
                  <a:pt x="28603" y="27716"/>
                  <a:pt x="27975" y="28238"/>
                </a:cubicBezTo>
                <a:cubicBezTo>
                  <a:pt x="27713" y="28454"/>
                  <a:pt x="27453" y="28668"/>
                  <a:pt x="27176" y="28863"/>
                </a:cubicBezTo>
                <a:cubicBezTo>
                  <a:pt x="27015" y="28978"/>
                  <a:pt x="26776" y="29070"/>
                  <a:pt x="26581" y="29175"/>
                </a:cubicBezTo>
                <a:cubicBezTo>
                  <a:pt x="26529" y="29481"/>
                  <a:pt x="26453" y="29789"/>
                  <a:pt x="26321" y="30070"/>
                </a:cubicBezTo>
                <a:close/>
                <a:moveTo>
                  <a:pt x="2868" y="16817"/>
                </a:moveTo>
                <a:cubicBezTo>
                  <a:pt x="5500" y="17466"/>
                  <a:pt x="8095" y="18267"/>
                  <a:pt x="10635" y="19212"/>
                </a:cubicBezTo>
                <a:cubicBezTo>
                  <a:pt x="12967" y="20080"/>
                  <a:pt x="15245" y="21071"/>
                  <a:pt x="17486" y="22154"/>
                </a:cubicBezTo>
                <a:cubicBezTo>
                  <a:pt x="17733" y="21951"/>
                  <a:pt x="17984" y="21754"/>
                  <a:pt x="18246" y="21572"/>
                </a:cubicBezTo>
                <a:cubicBezTo>
                  <a:pt x="17706" y="21048"/>
                  <a:pt x="16469" y="20398"/>
                  <a:pt x="15895" y="20101"/>
                </a:cubicBezTo>
                <a:cubicBezTo>
                  <a:pt x="14461" y="19357"/>
                  <a:pt x="12961" y="18692"/>
                  <a:pt x="11465" y="18087"/>
                </a:cubicBezTo>
                <a:cubicBezTo>
                  <a:pt x="10010" y="17498"/>
                  <a:pt x="8510" y="16942"/>
                  <a:pt x="7001" y="16502"/>
                </a:cubicBezTo>
                <a:cubicBezTo>
                  <a:pt x="6269" y="16288"/>
                  <a:pt x="4825" y="15884"/>
                  <a:pt x="4060" y="15978"/>
                </a:cubicBezTo>
                <a:cubicBezTo>
                  <a:pt x="3689" y="16100"/>
                  <a:pt x="3195" y="16483"/>
                  <a:pt x="2868" y="16817"/>
                </a:cubicBezTo>
                <a:close/>
                <a:moveTo>
                  <a:pt x="19625" y="22194"/>
                </a:moveTo>
                <a:cubicBezTo>
                  <a:pt x="19996" y="20834"/>
                  <a:pt x="20461" y="19501"/>
                  <a:pt x="20801" y="18131"/>
                </a:cubicBezTo>
                <a:cubicBezTo>
                  <a:pt x="20281" y="17957"/>
                  <a:pt x="19801" y="17697"/>
                  <a:pt x="19309" y="17458"/>
                </a:cubicBezTo>
                <a:cubicBezTo>
                  <a:pt x="19194" y="18055"/>
                  <a:pt x="18955" y="18986"/>
                  <a:pt x="18596" y="19313"/>
                </a:cubicBezTo>
                <a:cubicBezTo>
                  <a:pt x="18284" y="19593"/>
                  <a:pt x="17414" y="19352"/>
                  <a:pt x="17066" y="19237"/>
                </a:cubicBezTo>
                <a:cubicBezTo>
                  <a:pt x="16700" y="19118"/>
                  <a:pt x="15828" y="18780"/>
                  <a:pt x="15798" y="18317"/>
                </a:cubicBezTo>
                <a:cubicBezTo>
                  <a:pt x="15775" y="17961"/>
                  <a:pt x="16155" y="16894"/>
                  <a:pt x="16371" y="16358"/>
                </a:cubicBezTo>
                <a:cubicBezTo>
                  <a:pt x="16262" y="16326"/>
                  <a:pt x="16148" y="16295"/>
                  <a:pt x="16037" y="16263"/>
                </a:cubicBezTo>
                <a:cubicBezTo>
                  <a:pt x="14191" y="15756"/>
                  <a:pt x="12324" y="15326"/>
                  <a:pt x="10473" y="14838"/>
                </a:cubicBezTo>
                <a:cubicBezTo>
                  <a:pt x="10150" y="14754"/>
                  <a:pt x="9830" y="14677"/>
                  <a:pt x="9507" y="14599"/>
                </a:cubicBezTo>
                <a:cubicBezTo>
                  <a:pt x="9440" y="15134"/>
                  <a:pt x="9247" y="15695"/>
                  <a:pt x="8912" y="16119"/>
                </a:cubicBezTo>
                <a:cubicBezTo>
                  <a:pt x="11687" y="17148"/>
                  <a:pt x="18104" y="19440"/>
                  <a:pt x="19426" y="21739"/>
                </a:cubicBezTo>
                <a:cubicBezTo>
                  <a:pt x="19506" y="21884"/>
                  <a:pt x="19573" y="22037"/>
                  <a:pt x="19625" y="22194"/>
                </a:cubicBezTo>
                <a:close/>
                <a:moveTo>
                  <a:pt x="5944" y="15251"/>
                </a:moveTo>
                <a:cubicBezTo>
                  <a:pt x="5984" y="14719"/>
                  <a:pt x="6259" y="14151"/>
                  <a:pt x="6496" y="13669"/>
                </a:cubicBezTo>
                <a:cubicBezTo>
                  <a:pt x="6238" y="13549"/>
                  <a:pt x="5988" y="13415"/>
                  <a:pt x="5747" y="13264"/>
                </a:cubicBezTo>
                <a:cubicBezTo>
                  <a:pt x="5418" y="13059"/>
                  <a:pt x="5085" y="12872"/>
                  <a:pt x="4775" y="12644"/>
                </a:cubicBezTo>
                <a:cubicBezTo>
                  <a:pt x="4601" y="13478"/>
                  <a:pt x="4442" y="14314"/>
                  <a:pt x="4324" y="15155"/>
                </a:cubicBezTo>
                <a:cubicBezTo>
                  <a:pt x="4865" y="15127"/>
                  <a:pt x="5410" y="15159"/>
                  <a:pt x="5944" y="15249"/>
                </a:cubicBezTo>
                <a:close/>
                <a:moveTo>
                  <a:pt x="8130" y="15832"/>
                </a:moveTo>
                <a:cubicBezTo>
                  <a:pt x="8233" y="15754"/>
                  <a:pt x="8319" y="15655"/>
                  <a:pt x="8382" y="15544"/>
                </a:cubicBezTo>
                <a:cubicBezTo>
                  <a:pt x="8581" y="15197"/>
                  <a:pt x="8698" y="14809"/>
                  <a:pt x="8727" y="14409"/>
                </a:cubicBezTo>
                <a:cubicBezTo>
                  <a:pt x="8222" y="14281"/>
                  <a:pt x="7719" y="14140"/>
                  <a:pt x="7229" y="13966"/>
                </a:cubicBezTo>
                <a:cubicBezTo>
                  <a:pt x="7013" y="14367"/>
                  <a:pt x="6678" y="14987"/>
                  <a:pt x="6716" y="15408"/>
                </a:cubicBezTo>
                <a:cubicBezTo>
                  <a:pt x="7193" y="15526"/>
                  <a:pt x="7665" y="15670"/>
                  <a:pt x="8130" y="15834"/>
                </a:cubicBezTo>
                <a:close/>
                <a:moveTo>
                  <a:pt x="4259" y="27425"/>
                </a:moveTo>
                <a:cubicBezTo>
                  <a:pt x="5492" y="27953"/>
                  <a:pt x="6703" y="28538"/>
                  <a:pt x="7927" y="29083"/>
                </a:cubicBezTo>
                <a:cubicBezTo>
                  <a:pt x="9189" y="29647"/>
                  <a:pt x="10494" y="30196"/>
                  <a:pt x="11827" y="30571"/>
                </a:cubicBezTo>
                <a:cubicBezTo>
                  <a:pt x="12020" y="30623"/>
                  <a:pt x="12215" y="30680"/>
                  <a:pt x="12410" y="30732"/>
                </a:cubicBezTo>
                <a:cubicBezTo>
                  <a:pt x="13181" y="30661"/>
                  <a:pt x="13858" y="30388"/>
                  <a:pt x="14419" y="29846"/>
                </a:cubicBezTo>
                <a:cubicBezTo>
                  <a:pt x="15226" y="29066"/>
                  <a:pt x="15639" y="27884"/>
                  <a:pt x="15910" y="26822"/>
                </a:cubicBezTo>
                <a:cubicBezTo>
                  <a:pt x="16109" y="26036"/>
                  <a:pt x="16247" y="25241"/>
                  <a:pt x="16415" y="24451"/>
                </a:cubicBezTo>
                <a:cubicBezTo>
                  <a:pt x="16526" y="23921"/>
                  <a:pt x="16670" y="23269"/>
                  <a:pt x="16918" y="22762"/>
                </a:cubicBezTo>
                <a:cubicBezTo>
                  <a:pt x="14723" y="21700"/>
                  <a:pt x="12458" y="20729"/>
                  <a:pt x="10180" y="19862"/>
                </a:cubicBezTo>
                <a:cubicBezTo>
                  <a:pt x="8807" y="19340"/>
                  <a:pt x="7418" y="18851"/>
                  <a:pt x="6014" y="18424"/>
                </a:cubicBezTo>
                <a:cubicBezTo>
                  <a:pt x="4823" y="18063"/>
                  <a:pt x="3599" y="17734"/>
                  <a:pt x="2373" y="17512"/>
                </a:cubicBezTo>
                <a:cubicBezTo>
                  <a:pt x="2273" y="17730"/>
                  <a:pt x="2193" y="18001"/>
                  <a:pt x="2128" y="18214"/>
                </a:cubicBezTo>
                <a:cubicBezTo>
                  <a:pt x="2009" y="18621"/>
                  <a:pt x="1906" y="19036"/>
                  <a:pt x="1809" y="19451"/>
                </a:cubicBezTo>
                <a:cubicBezTo>
                  <a:pt x="1648" y="20138"/>
                  <a:pt x="1504" y="20832"/>
                  <a:pt x="1371" y="21526"/>
                </a:cubicBezTo>
                <a:cubicBezTo>
                  <a:pt x="1103" y="22940"/>
                  <a:pt x="1271" y="24338"/>
                  <a:pt x="2099" y="25541"/>
                </a:cubicBezTo>
                <a:cubicBezTo>
                  <a:pt x="2650" y="26340"/>
                  <a:pt x="3419" y="26958"/>
                  <a:pt x="4264" y="27425"/>
                </a:cubicBezTo>
                <a:close/>
                <a:moveTo>
                  <a:pt x="13694" y="24034"/>
                </a:moveTo>
                <a:cubicBezTo>
                  <a:pt x="13288" y="24409"/>
                  <a:pt x="12856" y="24732"/>
                  <a:pt x="12565" y="25227"/>
                </a:cubicBezTo>
                <a:cubicBezTo>
                  <a:pt x="12475" y="25375"/>
                  <a:pt x="12464" y="25633"/>
                  <a:pt x="12596" y="25761"/>
                </a:cubicBezTo>
                <a:cubicBezTo>
                  <a:pt x="12961" y="26203"/>
                  <a:pt x="13717" y="26845"/>
                  <a:pt x="14319" y="26513"/>
                </a:cubicBezTo>
                <a:cubicBezTo>
                  <a:pt x="14566" y="26375"/>
                  <a:pt x="14786" y="25455"/>
                  <a:pt x="14857" y="25185"/>
                </a:cubicBezTo>
                <a:cubicBezTo>
                  <a:pt x="14910" y="24986"/>
                  <a:pt x="15157" y="24017"/>
                  <a:pt x="15128" y="23843"/>
                </a:cubicBezTo>
                <a:cubicBezTo>
                  <a:pt x="15128" y="23835"/>
                  <a:pt x="15128" y="23831"/>
                  <a:pt x="15126" y="23825"/>
                </a:cubicBezTo>
                <a:cubicBezTo>
                  <a:pt x="15073" y="23626"/>
                  <a:pt x="14642" y="23464"/>
                  <a:pt x="14472" y="23395"/>
                </a:cubicBezTo>
                <a:cubicBezTo>
                  <a:pt x="14025" y="23206"/>
                  <a:pt x="13560" y="23045"/>
                  <a:pt x="13101" y="22888"/>
                </a:cubicBezTo>
                <a:cubicBezTo>
                  <a:pt x="11750" y="22423"/>
                  <a:pt x="10381" y="21995"/>
                  <a:pt x="9015" y="21570"/>
                </a:cubicBezTo>
                <a:cubicBezTo>
                  <a:pt x="7753" y="21178"/>
                  <a:pt x="6489" y="20790"/>
                  <a:pt x="5228" y="20394"/>
                </a:cubicBezTo>
                <a:cubicBezTo>
                  <a:pt x="4764" y="20249"/>
                  <a:pt x="4303" y="20105"/>
                  <a:pt x="3842" y="19952"/>
                </a:cubicBezTo>
                <a:cubicBezTo>
                  <a:pt x="3599" y="19870"/>
                  <a:pt x="3318" y="19784"/>
                  <a:pt x="3084" y="19679"/>
                </a:cubicBezTo>
                <a:cubicBezTo>
                  <a:pt x="2614" y="19470"/>
                  <a:pt x="2222" y="20235"/>
                  <a:pt x="2702" y="20448"/>
                </a:cubicBezTo>
                <a:cubicBezTo>
                  <a:pt x="3543" y="20821"/>
                  <a:pt x="4427" y="21136"/>
                  <a:pt x="5297" y="21436"/>
                </a:cubicBezTo>
                <a:cubicBezTo>
                  <a:pt x="6372" y="21804"/>
                  <a:pt x="7453" y="22150"/>
                  <a:pt x="8539" y="22483"/>
                </a:cubicBezTo>
                <a:cubicBezTo>
                  <a:pt x="10253" y="23014"/>
                  <a:pt x="11976" y="23517"/>
                  <a:pt x="13692" y="24034"/>
                </a:cubicBezTo>
                <a:close/>
                <a:moveTo>
                  <a:pt x="8516" y="23286"/>
                </a:moveTo>
                <a:cubicBezTo>
                  <a:pt x="7701" y="23188"/>
                  <a:pt x="7080" y="23246"/>
                  <a:pt x="6558" y="23955"/>
                </a:cubicBezTo>
                <a:cubicBezTo>
                  <a:pt x="6269" y="24349"/>
                  <a:pt x="6083" y="24868"/>
                  <a:pt x="6104" y="25359"/>
                </a:cubicBezTo>
                <a:cubicBezTo>
                  <a:pt x="6160" y="26620"/>
                  <a:pt x="7650" y="27582"/>
                  <a:pt x="8820" y="27077"/>
                </a:cubicBezTo>
                <a:cubicBezTo>
                  <a:pt x="9738" y="26681"/>
                  <a:pt x="10100" y="25579"/>
                  <a:pt x="9956" y="24646"/>
                </a:cubicBezTo>
                <a:cubicBezTo>
                  <a:pt x="9836" y="23883"/>
                  <a:pt x="9268" y="23376"/>
                  <a:pt x="8516" y="23284"/>
                </a:cubicBezTo>
                <a:close/>
                <a:moveTo>
                  <a:pt x="14166" y="24629"/>
                </a:moveTo>
                <a:cubicBezTo>
                  <a:pt x="13914" y="24891"/>
                  <a:pt x="13655" y="25141"/>
                  <a:pt x="13403" y="25405"/>
                </a:cubicBezTo>
                <a:cubicBezTo>
                  <a:pt x="13529" y="25518"/>
                  <a:pt x="13833" y="25694"/>
                  <a:pt x="13898" y="25736"/>
                </a:cubicBezTo>
                <a:lnTo>
                  <a:pt x="13927" y="25755"/>
                </a:lnTo>
                <a:cubicBezTo>
                  <a:pt x="13933" y="25730"/>
                  <a:pt x="13940" y="25707"/>
                  <a:pt x="13944" y="25692"/>
                </a:cubicBezTo>
                <a:cubicBezTo>
                  <a:pt x="14013" y="25430"/>
                  <a:pt x="14065" y="25149"/>
                  <a:pt x="14118" y="24885"/>
                </a:cubicBezTo>
                <a:cubicBezTo>
                  <a:pt x="14134" y="24799"/>
                  <a:pt x="14149" y="24715"/>
                  <a:pt x="14166" y="24629"/>
                </a:cubicBezTo>
                <a:close/>
                <a:moveTo>
                  <a:pt x="7061" y="25832"/>
                </a:moveTo>
                <a:cubicBezTo>
                  <a:pt x="7413" y="26346"/>
                  <a:pt x="8315" y="26660"/>
                  <a:pt x="8795" y="26147"/>
                </a:cubicBezTo>
                <a:cubicBezTo>
                  <a:pt x="9149" y="25767"/>
                  <a:pt x="9300" y="25145"/>
                  <a:pt x="9138" y="24650"/>
                </a:cubicBezTo>
                <a:cubicBezTo>
                  <a:pt x="8977" y="24156"/>
                  <a:pt x="8237" y="23992"/>
                  <a:pt x="7778" y="24122"/>
                </a:cubicBezTo>
                <a:cubicBezTo>
                  <a:pt x="7028" y="24334"/>
                  <a:pt x="6693" y="25143"/>
                  <a:pt x="7061" y="25832"/>
                </a:cubicBezTo>
                <a:close/>
                <a:moveTo>
                  <a:pt x="18561" y="17125"/>
                </a:moveTo>
                <a:cubicBezTo>
                  <a:pt x="18089" y="16930"/>
                  <a:pt x="17611" y="16754"/>
                  <a:pt x="17129" y="16594"/>
                </a:cubicBezTo>
                <a:cubicBezTo>
                  <a:pt x="16913" y="17070"/>
                  <a:pt x="16698" y="17617"/>
                  <a:pt x="16607" y="18122"/>
                </a:cubicBezTo>
                <a:cubicBezTo>
                  <a:pt x="16729" y="18250"/>
                  <a:pt x="17198" y="18441"/>
                  <a:pt x="17337" y="18489"/>
                </a:cubicBezTo>
                <a:cubicBezTo>
                  <a:pt x="17450" y="18529"/>
                  <a:pt x="18053" y="18703"/>
                  <a:pt x="18146" y="18594"/>
                </a:cubicBezTo>
                <a:cubicBezTo>
                  <a:pt x="18351" y="18139"/>
                  <a:pt x="18477" y="17621"/>
                  <a:pt x="18561" y="17125"/>
                </a:cubicBezTo>
                <a:close/>
                <a:moveTo>
                  <a:pt x="4985" y="11669"/>
                </a:moveTo>
                <a:cubicBezTo>
                  <a:pt x="5060" y="11736"/>
                  <a:pt x="5121" y="11816"/>
                  <a:pt x="5196" y="11875"/>
                </a:cubicBezTo>
                <a:cubicBezTo>
                  <a:pt x="5414" y="12049"/>
                  <a:pt x="5630" y="12227"/>
                  <a:pt x="5858" y="12384"/>
                </a:cubicBezTo>
                <a:cubicBezTo>
                  <a:pt x="6361" y="12732"/>
                  <a:pt x="6931" y="12969"/>
                  <a:pt x="7506" y="13166"/>
                </a:cubicBezTo>
                <a:cubicBezTo>
                  <a:pt x="9029" y="13686"/>
                  <a:pt x="10597" y="14073"/>
                  <a:pt x="12156" y="14469"/>
                </a:cubicBezTo>
                <a:cubicBezTo>
                  <a:pt x="13766" y="14878"/>
                  <a:pt x="15398" y="15207"/>
                  <a:pt x="16983" y="15710"/>
                </a:cubicBezTo>
                <a:cubicBezTo>
                  <a:pt x="17735" y="15949"/>
                  <a:pt x="18485" y="16205"/>
                  <a:pt x="19204" y="16534"/>
                </a:cubicBezTo>
                <a:cubicBezTo>
                  <a:pt x="19795" y="16804"/>
                  <a:pt x="20369" y="17141"/>
                  <a:pt x="20987" y="17353"/>
                </a:cubicBezTo>
                <a:cubicBezTo>
                  <a:pt x="21333" y="15890"/>
                  <a:pt x="21660" y="14419"/>
                  <a:pt x="21926" y="12939"/>
                </a:cubicBezTo>
                <a:cubicBezTo>
                  <a:pt x="22109" y="11921"/>
                  <a:pt x="22656" y="10163"/>
                  <a:pt x="21708" y="9375"/>
                </a:cubicBezTo>
                <a:cubicBezTo>
                  <a:pt x="21377" y="9100"/>
                  <a:pt x="20975" y="8863"/>
                  <a:pt x="20598" y="8660"/>
                </a:cubicBezTo>
                <a:cubicBezTo>
                  <a:pt x="20065" y="8371"/>
                  <a:pt x="19510" y="8113"/>
                  <a:pt x="18957" y="7874"/>
                </a:cubicBezTo>
                <a:cubicBezTo>
                  <a:pt x="17597" y="7285"/>
                  <a:pt x="16178" y="6784"/>
                  <a:pt x="14761" y="6346"/>
                </a:cubicBezTo>
                <a:cubicBezTo>
                  <a:pt x="13164" y="5854"/>
                  <a:pt x="11475" y="5407"/>
                  <a:pt x="9819" y="5154"/>
                </a:cubicBezTo>
                <a:cubicBezTo>
                  <a:pt x="9124" y="5047"/>
                  <a:pt x="7481" y="4833"/>
                  <a:pt x="6818" y="5196"/>
                </a:cubicBezTo>
                <a:cubicBezTo>
                  <a:pt x="6804" y="5213"/>
                  <a:pt x="6787" y="5229"/>
                  <a:pt x="6770" y="5246"/>
                </a:cubicBezTo>
                <a:cubicBezTo>
                  <a:pt x="6290" y="5657"/>
                  <a:pt x="6129" y="6587"/>
                  <a:pt x="5978" y="7176"/>
                </a:cubicBezTo>
                <a:cubicBezTo>
                  <a:pt x="5802" y="7868"/>
                  <a:pt x="5651" y="8568"/>
                  <a:pt x="5506" y="9268"/>
                </a:cubicBezTo>
                <a:cubicBezTo>
                  <a:pt x="5343" y="10070"/>
                  <a:pt x="5163" y="10869"/>
                  <a:pt x="4987" y="11669"/>
                </a:cubicBezTo>
                <a:close/>
                <a:moveTo>
                  <a:pt x="9084" y="6518"/>
                </a:moveTo>
                <a:cubicBezTo>
                  <a:pt x="9790" y="6615"/>
                  <a:pt x="10540" y="6841"/>
                  <a:pt x="11198" y="7053"/>
                </a:cubicBezTo>
                <a:cubicBezTo>
                  <a:pt x="12198" y="7373"/>
                  <a:pt x="13185" y="7750"/>
                  <a:pt x="14162" y="8136"/>
                </a:cubicBezTo>
                <a:cubicBezTo>
                  <a:pt x="15398" y="8622"/>
                  <a:pt x="16624" y="9136"/>
                  <a:pt x="17869" y="9605"/>
                </a:cubicBezTo>
                <a:cubicBezTo>
                  <a:pt x="18483" y="9838"/>
                  <a:pt x="19694" y="10309"/>
                  <a:pt x="20342" y="10309"/>
                </a:cubicBezTo>
                <a:cubicBezTo>
                  <a:pt x="20801" y="10309"/>
                  <a:pt x="20895" y="9618"/>
                  <a:pt x="20436" y="9523"/>
                </a:cubicBezTo>
                <a:cubicBezTo>
                  <a:pt x="20103" y="9456"/>
                  <a:pt x="19764" y="9349"/>
                  <a:pt x="19441" y="9245"/>
                </a:cubicBezTo>
                <a:cubicBezTo>
                  <a:pt x="18980" y="9096"/>
                  <a:pt x="18523" y="8932"/>
                  <a:pt x="18068" y="8765"/>
                </a:cubicBezTo>
                <a:cubicBezTo>
                  <a:pt x="16945" y="8354"/>
                  <a:pt x="15828" y="7920"/>
                  <a:pt x="14707" y="7497"/>
                </a:cubicBezTo>
                <a:cubicBezTo>
                  <a:pt x="13502" y="7044"/>
                  <a:pt x="12288" y="6589"/>
                  <a:pt x="11060" y="6204"/>
                </a:cubicBezTo>
                <a:cubicBezTo>
                  <a:pt x="10400" y="5998"/>
                  <a:pt x="9218" y="5632"/>
                  <a:pt x="8528" y="5688"/>
                </a:cubicBezTo>
                <a:cubicBezTo>
                  <a:pt x="8386" y="5699"/>
                  <a:pt x="8243" y="5894"/>
                  <a:pt x="8162" y="5998"/>
                </a:cubicBezTo>
                <a:cubicBezTo>
                  <a:pt x="8025" y="6170"/>
                  <a:pt x="7898" y="6350"/>
                  <a:pt x="7772" y="6531"/>
                </a:cubicBezTo>
                <a:cubicBezTo>
                  <a:pt x="7590" y="6793"/>
                  <a:pt x="7405" y="7063"/>
                  <a:pt x="7233" y="7335"/>
                </a:cubicBezTo>
                <a:cubicBezTo>
                  <a:pt x="7093" y="7556"/>
                  <a:pt x="7221" y="7868"/>
                  <a:pt x="7476" y="7926"/>
                </a:cubicBezTo>
                <a:cubicBezTo>
                  <a:pt x="8013" y="8050"/>
                  <a:pt x="8501" y="8346"/>
                  <a:pt x="9023" y="8515"/>
                </a:cubicBezTo>
                <a:cubicBezTo>
                  <a:pt x="9321" y="8612"/>
                  <a:pt x="9583" y="8333"/>
                  <a:pt x="9526" y="8042"/>
                </a:cubicBezTo>
                <a:cubicBezTo>
                  <a:pt x="9423" y="7520"/>
                  <a:pt x="9249" y="7021"/>
                  <a:pt x="9086" y="6518"/>
                </a:cubicBezTo>
                <a:close/>
                <a:moveTo>
                  <a:pt x="19615" y="15282"/>
                </a:moveTo>
                <a:cubicBezTo>
                  <a:pt x="19615" y="15285"/>
                  <a:pt x="19613" y="15289"/>
                  <a:pt x="19611" y="15291"/>
                </a:cubicBezTo>
                <a:cubicBezTo>
                  <a:pt x="19403" y="15760"/>
                  <a:pt x="20105" y="16179"/>
                  <a:pt x="20319" y="15697"/>
                </a:cubicBezTo>
                <a:cubicBezTo>
                  <a:pt x="20977" y="14214"/>
                  <a:pt x="21968" y="12573"/>
                  <a:pt x="21534" y="10886"/>
                </a:cubicBezTo>
                <a:cubicBezTo>
                  <a:pt x="21421" y="10441"/>
                  <a:pt x="20751" y="10534"/>
                  <a:pt x="20751" y="10988"/>
                </a:cubicBezTo>
                <a:cubicBezTo>
                  <a:pt x="20751" y="10995"/>
                  <a:pt x="20751" y="11003"/>
                  <a:pt x="20753" y="11009"/>
                </a:cubicBezTo>
                <a:cubicBezTo>
                  <a:pt x="20895" y="12304"/>
                  <a:pt x="20197" y="14140"/>
                  <a:pt x="19615" y="15282"/>
                </a:cubicBezTo>
                <a:close/>
                <a:moveTo>
                  <a:pt x="14489" y="8459"/>
                </a:moveTo>
                <a:cubicBezTo>
                  <a:pt x="14067" y="8218"/>
                  <a:pt x="13307" y="8115"/>
                  <a:pt x="12833" y="8241"/>
                </a:cubicBezTo>
                <a:cubicBezTo>
                  <a:pt x="12009" y="8457"/>
                  <a:pt x="11490" y="9427"/>
                  <a:pt x="11441" y="10228"/>
                </a:cubicBezTo>
                <a:cubicBezTo>
                  <a:pt x="11402" y="10911"/>
                  <a:pt x="11861" y="11512"/>
                  <a:pt x="12424" y="11850"/>
                </a:cubicBezTo>
                <a:cubicBezTo>
                  <a:pt x="12902" y="12135"/>
                  <a:pt x="13514" y="12271"/>
                  <a:pt x="14051" y="12080"/>
                </a:cubicBezTo>
                <a:cubicBezTo>
                  <a:pt x="14725" y="11841"/>
                  <a:pt x="15126" y="11208"/>
                  <a:pt x="15247" y="10527"/>
                </a:cubicBezTo>
                <a:cubicBezTo>
                  <a:pt x="15367" y="9869"/>
                  <a:pt x="15233" y="9071"/>
                  <a:pt x="14707" y="8612"/>
                </a:cubicBezTo>
                <a:cubicBezTo>
                  <a:pt x="14640" y="8553"/>
                  <a:pt x="14566" y="8503"/>
                  <a:pt x="14489" y="8459"/>
                </a:cubicBezTo>
                <a:close/>
                <a:moveTo>
                  <a:pt x="8405" y="7000"/>
                </a:moveTo>
                <a:cubicBezTo>
                  <a:pt x="8325" y="7103"/>
                  <a:pt x="8254" y="7210"/>
                  <a:pt x="8185" y="7317"/>
                </a:cubicBezTo>
                <a:cubicBezTo>
                  <a:pt x="8308" y="7365"/>
                  <a:pt x="8432" y="7417"/>
                  <a:pt x="8554" y="7472"/>
                </a:cubicBezTo>
                <a:cubicBezTo>
                  <a:pt x="8507" y="7315"/>
                  <a:pt x="8455" y="7157"/>
                  <a:pt x="8405" y="7000"/>
                </a:cubicBezTo>
                <a:close/>
                <a:moveTo>
                  <a:pt x="12856" y="9125"/>
                </a:moveTo>
                <a:cubicBezTo>
                  <a:pt x="12416" y="9427"/>
                  <a:pt x="12028" y="10121"/>
                  <a:pt x="12313" y="10636"/>
                </a:cubicBezTo>
                <a:cubicBezTo>
                  <a:pt x="12584" y="11125"/>
                  <a:pt x="13483" y="11655"/>
                  <a:pt x="13990" y="11213"/>
                </a:cubicBezTo>
                <a:cubicBezTo>
                  <a:pt x="15472" y="9913"/>
                  <a:pt x="13701" y="8547"/>
                  <a:pt x="12856" y="9125"/>
                </a:cubicBezTo>
                <a:close/>
                <a:moveTo>
                  <a:pt x="24745" y="25468"/>
                </a:moveTo>
                <a:cubicBezTo>
                  <a:pt x="24701" y="25455"/>
                  <a:pt x="24659" y="25443"/>
                  <a:pt x="24617" y="25428"/>
                </a:cubicBezTo>
                <a:cubicBezTo>
                  <a:pt x="23823" y="25143"/>
                  <a:pt x="23425" y="24468"/>
                  <a:pt x="23222" y="23718"/>
                </a:cubicBezTo>
                <a:cubicBezTo>
                  <a:pt x="22513" y="26371"/>
                  <a:pt x="21413" y="28917"/>
                  <a:pt x="20895" y="31621"/>
                </a:cubicBezTo>
                <a:cubicBezTo>
                  <a:pt x="21811" y="31797"/>
                  <a:pt x="23213" y="31300"/>
                  <a:pt x="24045" y="30925"/>
                </a:cubicBezTo>
                <a:cubicBezTo>
                  <a:pt x="24121" y="29089"/>
                  <a:pt x="24831" y="27301"/>
                  <a:pt x="24745" y="25468"/>
                </a:cubicBezTo>
                <a:close/>
                <a:moveTo>
                  <a:pt x="26897" y="23456"/>
                </a:moveTo>
                <a:cubicBezTo>
                  <a:pt x="27105" y="22467"/>
                  <a:pt x="27323" y="21480"/>
                  <a:pt x="27591" y="20505"/>
                </a:cubicBezTo>
                <a:cubicBezTo>
                  <a:pt x="26361" y="20953"/>
                  <a:pt x="25072" y="21211"/>
                  <a:pt x="23813" y="21572"/>
                </a:cubicBezTo>
                <a:cubicBezTo>
                  <a:pt x="23808" y="22586"/>
                  <a:pt x="23798" y="24499"/>
                  <a:pt x="25020" y="24728"/>
                </a:cubicBezTo>
                <a:cubicBezTo>
                  <a:pt x="25858" y="24885"/>
                  <a:pt x="26510" y="24099"/>
                  <a:pt x="26897" y="23456"/>
                </a:cubicBezTo>
                <a:close/>
                <a:moveTo>
                  <a:pt x="19110" y="30590"/>
                </a:moveTo>
                <a:cubicBezTo>
                  <a:pt x="19307" y="30787"/>
                  <a:pt x="19908" y="31338"/>
                  <a:pt x="20128" y="31369"/>
                </a:cubicBezTo>
                <a:cubicBezTo>
                  <a:pt x="20225" y="30883"/>
                  <a:pt x="20327" y="30401"/>
                  <a:pt x="20457" y="29921"/>
                </a:cubicBezTo>
                <a:cubicBezTo>
                  <a:pt x="20719" y="28959"/>
                  <a:pt x="21025" y="28010"/>
                  <a:pt x="21344" y="27065"/>
                </a:cubicBezTo>
                <a:cubicBezTo>
                  <a:pt x="21981" y="25185"/>
                  <a:pt x="22618" y="23326"/>
                  <a:pt x="22905" y="21358"/>
                </a:cubicBezTo>
                <a:cubicBezTo>
                  <a:pt x="22243" y="21205"/>
                  <a:pt x="21568" y="20953"/>
                  <a:pt x="20920" y="20744"/>
                </a:cubicBezTo>
                <a:cubicBezTo>
                  <a:pt x="20378" y="22244"/>
                  <a:pt x="20055" y="23797"/>
                  <a:pt x="19747" y="25361"/>
                </a:cubicBezTo>
                <a:cubicBezTo>
                  <a:pt x="19585" y="26178"/>
                  <a:pt x="19451" y="27012"/>
                  <a:pt x="19332" y="27838"/>
                </a:cubicBezTo>
                <a:cubicBezTo>
                  <a:pt x="19250" y="28408"/>
                  <a:pt x="19175" y="28984"/>
                  <a:pt x="19129" y="29556"/>
                </a:cubicBezTo>
                <a:cubicBezTo>
                  <a:pt x="19106" y="29829"/>
                  <a:pt x="19064" y="30303"/>
                  <a:pt x="19110" y="305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349725" y="746925"/>
            <a:ext cx="1500530" cy="772848"/>
          </a:xfrm>
          <a:custGeom>
            <a:avLst/>
            <a:gdLst/>
            <a:ahLst/>
            <a:cxnLst/>
            <a:rect l="l" t="t" r="r" b="b"/>
            <a:pathLst>
              <a:path w="50001" h="25753" extrusionOk="0">
                <a:moveTo>
                  <a:pt x="631" y="16486"/>
                </a:moveTo>
                <a:cubicBezTo>
                  <a:pt x="390" y="16253"/>
                  <a:pt x="1" y="16525"/>
                  <a:pt x="145" y="16838"/>
                </a:cubicBezTo>
                <a:cubicBezTo>
                  <a:pt x="160" y="16871"/>
                  <a:pt x="183" y="16901"/>
                  <a:pt x="208" y="16926"/>
                </a:cubicBezTo>
                <a:lnTo>
                  <a:pt x="380" y="17089"/>
                </a:lnTo>
                <a:lnTo>
                  <a:pt x="552" y="17251"/>
                </a:lnTo>
                <a:lnTo>
                  <a:pt x="657" y="17347"/>
                </a:lnTo>
                <a:cubicBezTo>
                  <a:pt x="912" y="17584"/>
                  <a:pt x="1300" y="17278"/>
                  <a:pt x="1130" y="16972"/>
                </a:cubicBezTo>
                <a:cubicBezTo>
                  <a:pt x="1113" y="16945"/>
                  <a:pt x="1095" y="16922"/>
                  <a:pt x="1071" y="16901"/>
                </a:cubicBezTo>
                <a:lnTo>
                  <a:pt x="967" y="16804"/>
                </a:lnTo>
                <a:lnTo>
                  <a:pt x="799" y="16645"/>
                </a:lnTo>
                <a:lnTo>
                  <a:pt x="631" y="16486"/>
                </a:lnTo>
                <a:close/>
                <a:moveTo>
                  <a:pt x="49749" y="4226"/>
                </a:moveTo>
                <a:cubicBezTo>
                  <a:pt x="50000" y="4006"/>
                  <a:pt x="49768" y="3595"/>
                  <a:pt x="49445" y="3706"/>
                </a:cubicBezTo>
                <a:cubicBezTo>
                  <a:pt x="49409" y="3721"/>
                  <a:pt x="49378" y="3739"/>
                  <a:pt x="49349" y="3763"/>
                </a:cubicBezTo>
                <a:cubicBezTo>
                  <a:pt x="49219" y="3876"/>
                  <a:pt x="49087" y="3985"/>
                  <a:pt x="48950" y="4094"/>
                </a:cubicBezTo>
                <a:cubicBezTo>
                  <a:pt x="48697" y="4297"/>
                  <a:pt x="48892" y="4706"/>
                  <a:pt x="49212" y="4630"/>
                </a:cubicBezTo>
                <a:cubicBezTo>
                  <a:pt x="49254" y="4618"/>
                  <a:pt x="49294" y="4599"/>
                  <a:pt x="49328" y="4574"/>
                </a:cubicBezTo>
                <a:cubicBezTo>
                  <a:pt x="49470" y="4460"/>
                  <a:pt x="49611" y="4343"/>
                  <a:pt x="49747" y="4226"/>
                </a:cubicBezTo>
                <a:close/>
                <a:moveTo>
                  <a:pt x="47787" y="5634"/>
                </a:moveTo>
                <a:cubicBezTo>
                  <a:pt x="48072" y="5460"/>
                  <a:pt x="47917" y="5024"/>
                  <a:pt x="47588" y="5068"/>
                </a:cubicBezTo>
                <a:cubicBezTo>
                  <a:pt x="47548" y="5074"/>
                  <a:pt x="47511" y="5087"/>
                  <a:pt x="47475" y="5108"/>
                </a:cubicBezTo>
                <a:cubicBezTo>
                  <a:pt x="47305" y="5211"/>
                  <a:pt x="47129" y="5307"/>
                  <a:pt x="46955" y="5401"/>
                </a:cubicBezTo>
                <a:cubicBezTo>
                  <a:pt x="46668" y="5556"/>
                  <a:pt x="46790" y="5999"/>
                  <a:pt x="47123" y="5976"/>
                </a:cubicBezTo>
                <a:cubicBezTo>
                  <a:pt x="47165" y="5974"/>
                  <a:pt x="47207" y="5961"/>
                  <a:pt x="47244" y="5940"/>
                </a:cubicBezTo>
                <a:cubicBezTo>
                  <a:pt x="47427" y="5841"/>
                  <a:pt x="47609" y="5739"/>
                  <a:pt x="47787" y="5634"/>
                </a:cubicBezTo>
                <a:close/>
                <a:moveTo>
                  <a:pt x="45547" y="6724"/>
                </a:moveTo>
                <a:cubicBezTo>
                  <a:pt x="45857" y="6600"/>
                  <a:pt x="45775" y="6143"/>
                  <a:pt x="45442" y="6133"/>
                </a:cubicBezTo>
                <a:cubicBezTo>
                  <a:pt x="45402" y="6133"/>
                  <a:pt x="45363" y="6139"/>
                  <a:pt x="45325" y="6154"/>
                </a:cubicBezTo>
                <a:cubicBezTo>
                  <a:pt x="45138" y="6227"/>
                  <a:pt x="44952" y="6294"/>
                  <a:pt x="44763" y="6359"/>
                </a:cubicBezTo>
                <a:cubicBezTo>
                  <a:pt x="44510" y="6443"/>
                  <a:pt x="44482" y="6801"/>
                  <a:pt x="44725" y="6923"/>
                </a:cubicBezTo>
                <a:cubicBezTo>
                  <a:pt x="44799" y="6958"/>
                  <a:pt x="44883" y="6965"/>
                  <a:pt x="44960" y="6938"/>
                </a:cubicBezTo>
                <a:cubicBezTo>
                  <a:pt x="45157" y="6870"/>
                  <a:pt x="45352" y="6799"/>
                  <a:pt x="45547" y="6724"/>
                </a:cubicBezTo>
                <a:close/>
                <a:moveTo>
                  <a:pt x="43164" y="7443"/>
                </a:moveTo>
                <a:cubicBezTo>
                  <a:pt x="43483" y="7373"/>
                  <a:pt x="43487" y="6910"/>
                  <a:pt x="43152" y="6843"/>
                </a:cubicBezTo>
                <a:cubicBezTo>
                  <a:pt x="43112" y="6837"/>
                  <a:pt x="43072" y="6837"/>
                  <a:pt x="43034" y="6845"/>
                </a:cubicBezTo>
                <a:cubicBezTo>
                  <a:pt x="42839" y="6889"/>
                  <a:pt x="42642" y="6927"/>
                  <a:pt x="42447" y="6961"/>
                </a:cubicBezTo>
                <a:cubicBezTo>
                  <a:pt x="42280" y="6990"/>
                  <a:pt x="42169" y="7149"/>
                  <a:pt x="42198" y="7315"/>
                </a:cubicBezTo>
                <a:cubicBezTo>
                  <a:pt x="42227" y="7482"/>
                  <a:pt x="42385" y="7594"/>
                  <a:pt x="42552" y="7564"/>
                </a:cubicBezTo>
                <a:cubicBezTo>
                  <a:pt x="42758" y="7529"/>
                  <a:pt x="42961" y="7489"/>
                  <a:pt x="43164" y="7443"/>
                </a:cubicBezTo>
                <a:close/>
                <a:moveTo>
                  <a:pt x="40693" y="7772"/>
                </a:moveTo>
                <a:cubicBezTo>
                  <a:pt x="40985" y="7763"/>
                  <a:pt x="41098" y="7371"/>
                  <a:pt x="40842" y="7208"/>
                </a:cubicBezTo>
                <a:cubicBezTo>
                  <a:pt x="40790" y="7174"/>
                  <a:pt x="40729" y="7158"/>
                  <a:pt x="40666" y="7162"/>
                </a:cubicBezTo>
                <a:cubicBezTo>
                  <a:pt x="40467" y="7170"/>
                  <a:pt x="40270" y="7174"/>
                  <a:pt x="40071" y="7174"/>
                </a:cubicBezTo>
                <a:cubicBezTo>
                  <a:pt x="39729" y="7174"/>
                  <a:pt x="39639" y="7654"/>
                  <a:pt x="39977" y="7772"/>
                </a:cubicBezTo>
                <a:cubicBezTo>
                  <a:pt x="40006" y="7780"/>
                  <a:pt x="40035" y="7784"/>
                  <a:pt x="40067" y="7784"/>
                </a:cubicBezTo>
                <a:cubicBezTo>
                  <a:pt x="40276" y="7784"/>
                  <a:pt x="40484" y="7780"/>
                  <a:pt x="40693" y="7772"/>
                </a:cubicBezTo>
                <a:close/>
                <a:moveTo>
                  <a:pt x="38189" y="7619"/>
                </a:moveTo>
                <a:cubicBezTo>
                  <a:pt x="38518" y="7682"/>
                  <a:pt x="38696" y="7239"/>
                  <a:pt x="38401" y="7055"/>
                </a:cubicBezTo>
                <a:cubicBezTo>
                  <a:pt x="38369" y="7038"/>
                  <a:pt x="38338" y="7026"/>
                  <a:pt x="38302" y="7019"/>
                </a:cubicBezTo>
                <a:cubicBezTo>
                  <a:pt x="38111" y="6984"/>
                  <a:pt x="37919" y="6940"/>
                  <a:pt x="37730" y="6891"/>
                </a:cubicBezTo>
                <a:cubicBezTo>
                  <a:pt x="37384" y="6801"/>
                  <a:pt x="37191" y="7269"/>
                  <a:pt x="37497" y="7449"/>
                </a:cubicBezTo>
                <a:cubicBezTo>
                  <a:pt x="37520" y="7461"/>
                  <a:pt x="37543" y="7472"/>
                  <a:pt x="37569" y="7480"/>
                </a:cubicBezTo>
                <a:cubicBezTo>
                  <a:pt x="37772" y="7535"/>
                  <a:pt x="37981" y="7581"/>
                  <a:pt x="38189" y="7619"/>
                </a:cubicBezTo>
                <a:close/>
                <a:moveTo>
                  <a:pt x="35806" y="6673"/>
                </a:moveTo>
                <a:cubicBezTo>
                  <a:pt x="35942" y="6768"/>
                  <a:pt x="36129" y="6741"/>
                  <a:pt x="36227" y="6609"/>
                </a:cubicBezTo>
                <a:cubicBezTo>
                  <a:pt x="36328" y="6476"/>
                  <a:pt x="36305" y="6290"/>
                  <a:pt x="36177" y="6185"/>
                </a:cubicBezTo>
                <a:cubicBezTo>
                  <a:pt x="36028" y="6078"/>
                  <a:pt x="35892" y="5955"/>
                  <a:pt x="35768" y="5818"/>
                </a:cubicBezTo>
                <a:cubicBezTo>
                  <a:pt x="35657" y="5691"/>
                  <a:pt x="35462" y="5676"/>
                  <a:pt x="35337" y="5789"/>
                </a:cubicBezTo>
                <a:cubicBezTo>
                  <a:pt x="35209" y="5900"/>
                  <a:pt x="35196" y="6095"/>
                  <a:pt x="35309" y="6223"/>
                </a:cubicBezTo>
                <a:cubicBezTo>
                  <a:pt x="35460" y="6388"/>
                  <a:pt x="35628" y="6539"/>
                  <a:pt x="35808" y="6673"/>
                </a:cubicBezTo>
                <a:close/>
                <a:moveTo>
                  <a:pt x="34658" y="4312"/>
                </a:moveTo>
                <a:cubicBezTo>
                  <a:pt x="34641" y="4481"/>
                  <a:pt x="34769" y="4632"/>
                  <a:pt x="34938" y="4645"/>
                </a:cubicBezTo>
                <a:cubicBezTo>
                  <a:pt x="35110" y="4657"/>
                  <a:pt x="35257" y="4527"/>
                  <a:pt x="35267" y="4358"/>
                </a:cubicBezTo>
                <a:cubicBezTo>
                  <a:pt x="35278" y="4175"/>
                  <a:pt x="35311" y="3995"/>
                  <a:pt x="35362" y="3819"/>
                </a:cubicBezTo>
                <a:cubicBezTo>
                  <a:pt x="35406" y="3658"/>
                  <a:pt x="35314" y="3492"/>
                  <a:pt x="35152" y="3444"/>
                </a:cubicBezTo>
                <a:cubicBezTo>
                  <a:pt x="34993" y="3398"/>
                  <a:pt x="34823" y="3488"/>
                  <a:pt x="34775" y="3647"/>
                </a:cubicBezTo>
                <a:cubicBezTo>
                  <a:pt x="34762" y="3693"/>
                  <a:pt x="34748" y="3742"/>
                  <a:pt x="34737" y="3790"/>
                </a:cubicBezTo>
                <a:lnTo>
                  <a:pt x="34710" y="3918"/>
                </a:lnTo>
                <a:lnTo>
                  <a:pt x="34699" y="3980"/>
                </a:lnTo>
                <a:lnTo>
                  <a:pt x="34679" y="4106"/>
                </a:lnTo>
                <a:lnTo>
                  <a:pt x="34670" y="4169"/>
                </a:lnTo>
                <a:cubicBezTo>
                  <a:pt x="34666" y="4215"/>
                  <a:pt x="34662" y="4263"/>
                  <a:pt x="34658" y="4312"/>
                </a:cubicBezTo>
                <a:close/>
                <a:moveTo>
                  <a:pt x="35649" y="1927"/>
                </a:moveTo>
                <a:cubicBezTo>
                  <a:pt x="35460" y="2184"/>
                  <a:pt x="35743" y="2530"/>
                  <a:pt x="36045" y="2373"/>
                </a:cubicBezTo>
                <a:cubicBezTo>
                  <a:pt x="36083" y="2352"/>
                  <a:pt x="36116" y="2323"/>
                  <a:pt x="36141" y="2287"/>
                </a:cubicBezTo>
                <a:cubicBezTo>
                  <a:pt x="36257" y="2128"/>
                  <a:pt x="36376" y="1971"/>
                  <a:pt x="36502" y="1820"/>
                </a:cubicBezTo>
                <a:cubicBezTo>
                  <a:pt x="36611" y="1690"/>
                  <a:pt x="36594" y="1497"/>
                  <a:pt x="36464" y="1390"/>
                </a:cubicBezTo>
                <a:cubicBezTo>
                  <a:pt x="36334" y="1281"/>
                  <a:pt x="36143" y="1298"/>
                  <a:pt x="36034" y="1428"/>
                </a:cubicBezTo>
                <a:cubicBezTo>
                  <a:pt x="35898" y="1589"/>
                  <a:pt x="35772" y="1755"/>
                  <a:pt x="35649" y="1925"/>
                </a:cubicBezTo>
                <a:close/>
                <a:moveTo>
                  <a:pt x="37550" y="189"/>
                </a:moveTo>
                <a:cubicBezTo>
                  <a:pt x="37244" y="321"/>
                  <a:pt x="37340" y="787"/>
                  <a:pt x="37686" y="774"/>
                </a:cubicBezTo>
                <a:cubicBezTo>
                  <a:pt x="37722" y="772"/>
                  <a:pt x="37757" y="764"/>
                  <a:pt x="37791" y="751"/>
                </a:cubicBezTo>
                <a:cubicBezTo>
                  <a:pt x="37946" y="682"/>
                  <a:pt x="38111" y="638"/>
                  <a:pt x="38279" y="623"/>
                </a:cubicBezTo>
                <a:cubicBezTo>
                  <a:pt x="38449" y="611"/>
                  <a:pt x="38577" y="466"/>
                  <a:pt x="38564" y="298"/>
                </a:cubicBezTo>
                <a:cubicBezTo>
                  <a:pt x="38554" y="129"/>
                  <a:pt x="38409" y="1"/>
                  <a:pt x="38239" y="13"/>
                </a:cubicBezTo>
                <a:cubicBezTo>
                  <a:pt x="38002" y="32"/>
                  <a:pt x="37768" y="91"/>
                  <a:pt x="37550" y="189"/>
                </a:cubicBezTo>
                <a:close/>
                <a:moveTo>
                  <a:pt x="40081" y="873"/>
                </a:moveTo>
                <a:cubicBezTo>
                  <a:pt x="39968" y="749"/>
                  <a:pt x="39773" y="738"/>
                  <a:pt x="39650" y="852"/>
                </a:cubicBezTo>
                <a:cubicBezTo>
                  <a:pt x="39524" y="965"/>
                  <a:pt x="39515" y="1158"/>
                  <a:pt x="39629" y="1283"/>
                </a:cubicBezTo>
                <a:cubicBezTo>
                  <a:pt x="39754" y="1424"/>
                  <a:pt x="39872" y="1572"/>
                  <a:pt x="39981" y="1730"/>
                </a:cubicBezTo>
                <a:cubicBezTo>
                  <a:pt x="40077" y="1864"/>
                  <a:pt x="40264" y="1897"/>
                  <a:pt x="40400" y="1803"/>
                </a:cubicBezTo>
                <a:cubicBezTo>
                  <a:pt x="40536" y="1711"/>
                  <a:pt x="40574" y="1524"/>
                  <a:pt x="40486" y="1386"/>
                </a:cubicBezTo>
                <a:cubicBezTo>
                  <a:pt x="40362" y="1206"/>
                  <a:pt x="40228" y="1034"/>
                  <a:pt x="40081" y="873"/>
                </a:cubicBezTo>
                <a:close/>
                <a:moveTo>
                  <a:pt x="41349" y="3077"/>
                </a:moveTo>
                <a:cubicBezTo>
                  <a:pt x="41286" y="2922"/>
                  <a:pt x="41110" y="2847"/>
                  <a:pt x="40955" y="2905"/>
                </a:cubicBezTo>
                <a:cubicBezTo>
                  <a:pt x="40800" y="2966"/>
                  <a:pt x="40720" y="3140"/>
                  <a:pt x="40777" y="3297"/>
                </a:cubicBezTo>
                <a:cubicBezTo>
                  <a:pt x="40850" y="3482"/>
                  <a:pt x="40915" y="3668"/>
                  <a:pt x="40980" y="3857"/>
                </a:cubicBezTo>
                <a:cubicBezTo>
                  <a:pt x="41077" y="4154"/>
                  <a:pt x="41517" y="4131"/>
                  <a:pt x="41571" y="3804"/>
                </a:cubicBezTo>
                <a:cubicBezTo>
                  <a:pt x="41580" y="3758"/>
                  <a:pt x="41573" y="3710"/>
                  <a:pt x="41559" y="3666"/>
                </a:cubicBezTo>
                <a:cubicBezTo>
                  <a:pt x="41494" y="3469"/>
                  <a:pt x="41425" y="3274"/>
                  <a:pt x="41349" y="3077"/>
                </a:cubicBezTo>
                <a:close/>
                <a:moveTo>
                  <a:pt x="42028" y="5479"/>
                </a:moveTo>
                <a:cubicBezTo>
                  <a:pt x="41997" y="5313"/>
                  <a:pt x="41838" y="5204"/>
                  <a:pt x="41672" y="5234"/>
                </a:cubicBezTo>
                <a:cubicBezTo>
                  <a:pt x="41506" y="5265"/>
                  <a:pt x="41397" y="5424"/>
                  <a:pt x="41429" y="5590"/>
                </a:cubicBezTo>
                <a:cubicBezTo>
                  <a:pt x="41458" y="5758"/>
                  <a:pt x="41485" y="5927"/>
                  <a:pt x="41515" y="6095"/>
                </a:cubicBezTo>
                <a:lnTo>
                  <a:pt x="41527" y="6181"/>
                </a:lnTo>
                <a:cubicBezTo>
                  <a:pt x="41582" y="6531"/>
                  <a:pt x="42087" y="6529"/>
                  <a:pt x="42133" y="6171"/>
                </a:cubicBezTo>
                <a:cubicBezTo>
                  <a:pt x="42135" y="6143"/>
                  <a:pt x="42135" y="6118"/>
                  <a:pt x="42133" y="6093"/>
                </a:cubicBezTo>
                <a:lnTo>
                  <a:pt x="42118" y="6001"/>
                </a:lnTo>
                <a:cubicBezTo>
                  <a:pt x="42091" y="5827"/>
                  <a:pt x="42062" y="5653"/>
                  <a:pt x="42030" y="5479"/>
                </a:cubicBezTo>
                <a:close/>
                <a:moveTo>
                  <a:pt x="42343" y="7937"/>
                </a:moveTo>
                <a:lnTo>
                  <a:pt x="42355" y="8096"/>
                </a:lnTo>
                <a:lnTo>
                  <a:pt x="42370" y="8350"/>
                </a:lnTo>
                <a:lnTo>
                  <a:pt x="42380" y="8553"/>
                </a:lnTo>
                <a:cubicBezTo>
                  <a:pt x="42382" y="8589"/>
                  <a:pt x="42378" y="8627"/>
                  <a:pt x="42366" y="8660"/>
                </a:cubicBezTo>
                <a:cubicBezTo>
                  <a:pt x="42255" y="8983"/>
                  <a:pt x="41789" y="8920"/>
                  <a:pt x="41770" y="8581"/>
                </a:cubicBezTo>
                <a:lnTo>
                  <a:pt x="41760" y="8384"/>
                </a:lnTo>
                <a:lnTo>
                  <a:pt x="41745" y="8136"/>
                </a:lnTo>
                <a:lnTo>
                  <a:pt x="41733" y="7977"/>
                </a:lnTo>
                <a:cubicBezTo>
                  <a:pt x="41718" y="7807"/>
                  <a:pt x="41846" y="7656"/>
                  <a:pt x="42018" y="7646"/>
                </a:cubicBezTo>
                <a:cubicBezTo>
                  <a:pt x="42188" y="7633"/>
                  <a:pt x="42334" y="7765"/>
                  <a:pt x="42343" y="7937"/>
                </a:cubicBezTo>
                <a:close/>
                <a:moveTo>
                  <a:pt x="42382" y="10414"/>
                </a:moveTo>
                <a:cubicBezTo>
                  <a:pt x="42389" y="10303"/>
                  <a:pt x="42334" y="10198"/>
                  <a:pt x="42240" y="10140"/>
                </a:cubicBezTo>
                <a:cubicBezTo>
                  <a:pt x="42041" y="10018"/>
                  <a:pt x="41785" y="10152"/>
                  <a:pt x="41773" y="10383"/>
                </a:cubicBezTo>
                <a:lnTo>
                  <a:pt x="41766" y="10515"/>
                </a:lnTo>
                <a:lnTo>
                  <a:pt x="41754" y="10741"/>
                </a:lnTo>
                <a:lnTo>
                  <a:pt x="41737" y="10980"/>
                </a:lnTo>
                <a:cubicBezTo>
                  <a:pt x="41705" y="11307"/>
                  <a:pt x="42154" y="11454"/>
                  <a:pt x="42317" y="11137"/>
                </a:cubicBezTo>
                <a:cubicBezTo>
                  <a:pt x="42332" y="11106"/>
                  <a:pt x="42343" y="11070"/>
                  <a:pt x="42345" y="11035"/>
                </a:cubicBezTo>
                <a:lnTo>
                  <a:pt x="42364" y="10779"/>
                </a:lnTo>
                <a:lnTo>
                  <a:pt x="42378" y="10546"/>
                </a:lnTo>
                <a:lnTo>
                  <a:pt x="42382" y="10414"/>
                </a:lnTo>
                <a:close/>
                <a:moveTo>
                  <a:pt x="42099" y="12883"/>
                </a:moveTo>
                <a:cubicBezTo>
                  <a:pt x="42167" y="12529"/>
                  <a:pt x="41670" y="12368"/>
                  <a:pt x="41519" y="12705"/>
                </a:cubicBezTo>
                <a:cubicBezTo>
                  <a:pt x="41511" y="12726"/>
                  <a:pt x="41504" y="12745"/>
                  <a:pt x="41500" y="12766"/>
                </a:cubicBezTo>
                <a:lnTo>
                  <a:pt x="41473" y="12908"/>
                </a:lnTo>
                <a:lnTo>
                  <a:pt x="41431" y="13116"/>
                </a:lnTo>
                <a:lnTo>
                  <a:pt x="41379" y="13350"/>
                </a:lnTo>
                <a:cubicBezTo>
                  <a:pt x="41303" y="13638"/>
                  <a:pt x="41657" y="13851"/>
                  <a:pt x="41877" y="13652"/>
                </a:cubicBezTo>
                <a:cubicBezTo>
                  <a:pt x="41923" y="13610"/>
                  <a:pt x="41957" y="13556"/>
                  <a:pt x="41972" y="13495"/>
                </a:cubicBezTo>
                <a:lnTo>
                  <a:pt x="42026" y="13244"/>
                </a:lnTo>
                <a:lnTo>
                  <a:pt x="42072" y="13028"/>
                </a:lnTo>
                <a:lnTo>
                  <a:pt x="42097" y="12883"/>
                </a:lnTo>
                <a:close/>
                <a:moveTo>
                  <a:pt x="41441" y="15285"/>
                </a:moveTo>
                <a:cubicBezTo>
                  <a:pt x="41557" y="14975"/>
                  <a:pt x="41159" y="14721"/>
                  <a:pt x="40924" y="14979"/>
                </a:cubicBezTo>
                <a:cubicBezTo>
                  <a:pt x="40901" y="15008"/>
                  <a:pt x="40882" y="15040"/>
                  <a:pt x="40869" y="15073"/>
                </a:cubicBezTo>
                <a:lnTo>
                  <a:pt x="40798" y="15262"/>
                </a:lnTo>
                <a:lnTo>
                  <a:pt x="40727" y="15446"/>
                </a:lnTo>
                <a:lnTo>
                  <a:pt x="40651" y="15626"/>
                </a:lnTo>
                <a:cubicBezTo>
                  <a:pt x="40523" y="15928"/>
                  <a:pt x="40903" y="16199"/>
                  <a:pt x="41148" y="15964"/>
                </a:cubicBezTo>
                <a:cubicBezTo>
                  <a:pt x="41175" y="15937"/>
                  <a:pt x="41198" y="15903"/>
                  <a:pt x="41213" y="15867"/>
                </a:cubicBezTo>
                <a:lnTo>
                  <a:pt x="41295" y="15670"/>
                </a:lnTo>
                <a:lnTo>
                  <a:pt x="41368" y="15480"/>
                </a:lnTo>
                <a:lnTo>
                  <a:pt x="41441" y="15283"/>
                </a:lnTo>
                <a:close/>
                <a:moveTo>
                  <a:pt x="41213" y="15870"/>
                </a:moveTo>
                <a:lnTo>
                  <a:pt x="40653" y="15626"/>
                </a:lnTo>
                <a:close/>
                <a:moveTo>
                  <a:pt x="40383" y="17546"/>
                </a:moveTo>
                <a:cubicBezTo>
                  <a:pt x="40555" y="17242"/>
                  <a:pt x="40184" y="16938"/>
                  <a:pt x="39924" y="17156"/>
                </a:cubicBezTo>
                <a:cubicBezTo>
                  <a:pt x="39897" y="17177"/>
                  <a:pt x="39876" y="17204"/>
                  <a:pt x="39859" y="17234"/>
                </a:cubicBezTo>
                <a:lnTo>
                  <a:pt x="39788" y="17353"/>
                </a:lnTo>
                <a:lnTo>
                  <a:pt x="39689" y="17515"/>
                </a:lnTo>
                <a:lnTo>
                  <a:pt x="39589" y="17676"/>
                </a:lnTo>
                <a:lnTo>
                  <a:pt x="39545" y="17743"/>
                </a:lnTo>
                <a:cubicBezTo>
                  <a:pt x="39375" y="17999"/>
                  <a:pt x="39658" y="18328"/>
                  <a:pt x="39947" y="18179"/>
                </a:cubicBezTo>
                <a:cubicBezTo>
                  <a:pt x="39991" y="18154"/>
                  <a:pt x="40029" y="18120"/>
                  <a:pt x="40056" y="18078"/>
                </a:cubicBezTo>
                <a:lnTo>
                  <a:pt x="40104" y="18005"/>
                </a:lnTo>
                <a:lnTo>
                  <a:pt x="40209" y="17835"/>
                </a:lnTo>
                <a:lnTo>
                  <a:pt x="40312" y="17666"/>
                </a:lnTo>
                <a:lnTo>
                  <a:pt x="40383" y="17546"/>
                </a:lnTo>
                <a:close/>
                <a:moveTo>
                  <a:pt x="38939" y="19577"/>
                </a:moveTo>
                <a:cubicBezTo>
                  <a:pt x="39163" y="19309"/>
                  <a:pt x="38839" y="18927"/>
                  <a:pt x="38533" y="19128"/>
                </a:cubicBezTo>
                <a:cubicBezTo>
                  <a:pt x="38510" y="19143"/>
                  <a:pt x="38491" y="19160"/>
                  <a:pt x="38474" y="19181"/>
                </a:cubicBezTo>
                <a:lnTo>
                  <a:pt x="38346" y="19327"/>
                </a:lnTo>
                <a:lnTo>
                  <a:pt x="38222" y="19468"/>
                </a:lnTo>
                <a:lnTo>
                  <a:pt x="38078" y="19625"/>
                </a:lnTo>
                <a:cubicBezTo>
                  <a:pt x="37851" y="19860"/>
                  <a:pt x="38111" y="20247"/>
                  <a:pt x="38426" y="20113"/>
                </a:cubicBezTo>
                <a:cubicBezTo>
                  <a:pt x="38461" y="20097"/>
                  <a:pt x="38493" y="20076"/>
                  <a:pt x="38520" y="20046"/>
                </a:cubicBezTo>
                <a:lnTo>
                  <a:pt x="38675" y="19879"/>
                </a:lnTo>
                <a:lnTo>
                  <a:pt x="38805" y="19734"/>
                </a:lnTo>
                <a:lnTo>
                  <a:pt x="38939" y="19579"/>
                </a:lnTo>
                <a:close/>
                <a:moveTo>
                  <a:pt x="37160" y="21325"/>
                </a:moveTo>
                <a:cubicBezTo>
                  <a:pt x="37281" y="21216"/>
                  <a:pt x="37296" y="21029"/>
                  <a:pt x="37193" y="20903"/>
                </a:cubicBezTo>
                <a:cubicBezTo>
                  <a:pt x="37089" y="20776"/>
                  <a:pt x="36902" y="20755"/>
                  <a:pt x="36772" y="20853"/>
                </a:cubicBezTo>
                <a:lnTo>
                  <a:pt x="36581" y="21008"/>
                </a:lnTo>
                <a:lnTo>
                  <a:pt x="36435" y="21126"/>
                </a:lnTo>
                <a:lnTo>
                  <a:pt x="36303" y="21226"/>
                </a:lnTo>
                <a:cubicBezTo>
                  <a:pt x="36166" y="21329"/>
                  <a:pt x="36139" y="21522"/>
                  <a:pt x="36242" y="21656"/>
                </a:cubicBezTo>
                <a:cubicBezTo>
                  <a:pt x="36345" y="21792"/>
                  <a:pt x="36537" y="21817"/>
                  <a:pt x="36672" y="21712"/>
                </a:cubicBezTo>
                <a:lnTo>
                  <a:pt x="36810" y="21608"/>
                </a:lnTo>
                <a:lnTo>
                  <a:pt x="36963" y="21486"/>
                </a:lnTo>
                <a:lnTo>
                  <a:pt x="37160" y="21327"/>
                </a:lnTo>
                <a:close/>
                <a:moveTo>
                  <a:pt x="35125" y="22758"/>
                </a:moveTo>
                <a:cubicBezTo>
                  <a:pt x="35270" y="22674"/>
                  <a:pt x="35318" y="22486"/>
                  <a:pt x="35234" y="22341"/>
                </a:cubicBezTo>
                <a:cubicBezTo>
                  <a:pt x="35148" y="22197"/>
                  <a:pt x="34961" y="22146"/>
                  <a:pt x="34817" y="22232"/>
                </a:cubicBezTo>
                <a:lnTo>
                  <a:pt x="34697" y="22303"/>
                </a:lnTo>
                <a:lnTo>
                  <a:pt x="34530" y="22400"/>
                </a:lnTo>
                <a:lnTo>
                  <a:pt x="34293" y="22530"/>
                </a:lnTo>
                <a:cubicBezTo>
                  <a:pt x="34146" y="22609"/>
                  <a:pt x="34090" y="22796"/>
                  <a:pt x="34171" y="22945"/>
                </a:cubicBezTo>
                <a:cubicBezTo>
                  <a:pt x="34251" y="23093"/>
                  <a:pt x="34435" y="23148"/>
                  <a:pt x="34584" y="23068"/>
                </a:cubicBezTo>
                <a:lnTo>
                  <a:pt x="34658" y="23029"/>
                </a:lnTo>
                <a:lnTo>
                  <a:pt x="34832" y="22930"/>
                </a:lnTo>
                <a:lnTo>
                  <a:pt x="35005" y="22829"/>
                </a:lnTo>
                <a:lnTo>
                  <a:pt x="35123" y="22758"/>
                </a:lnTo>
                <a:close/>
                <a:moveTo>
                  <a:pt x="32912" y="23881"/>
                </a:moveTo>
                <a:cubicBezTo>
                  <a:pt x="33226" y="23745"/>
                  <a:pt x="33115" y="23274"/>
                  <a:pt x="32769" y="23295"/>
                </a:cubicBezTo>
                <a:cubicBezTo>
                  <a:pt x="32736" y="23299"/>
                  <a:pt x="32704" y="23305"/>
                  <a:pt x="32675" y="23318"/>
                </a:cubicBezTo>
                <a:lnTo>
                  <a:pt x="32413" y="23429"/>
                </a:lnTo>
                <a:lnTo>
                  <a:pt x="32229" y="23502"/>
                </a:lnTo>
                <a:lnTo>
                  <a:pt x="32118" y="23546"/>
                </a:lnTo>
                <a:cubicBezTo>
                  <a:pt x="31797" y="23674"/>
                  <a:pt x="31895" y="24150"/>
                  <a:pt x="32243" y="24137"/>
                </a:cubicBezTo>
                <a:cubicBezTo>
                  <a:pt x="32275" y="24135"/>
                  <a:pt x="32306" y="24129"/>
                  <a:pt x="32338" y="24116"/>
                </a:cubicBezTo>
                <a:lnTo>
                  <a:pt x="32455" y="24070"/>
                </a:lnTo>
                <a:lnTo>
                  <a:pt x="32646" y="23993"/>
                </a:lnTo>
                <a:close/>
                <a:moveTo>
                  <a:pt x="30579" y="24716"/>
                </a:moveTo>
                <a:cubicBezTo>
                  <a:pt x="30739" y="24667"/>
                  <a:pt x="30831" y="24500"/>
                  <a:pt x="30783" y="24338"/>
                </a:cubicBezTo>
                <a:cubicBezTo>
                  <a:pt x="30736" y="24179"/>
                  <a:pt x="30569" y="24085"/>
                  <a:pt x="30410" y="24129"/>
                </a:cubicBezTo>
                <a:lnTo>
                  <a:pt x="30311" y="24158"/>
                </a:lnTo>
                <a:lnTo>
                  <a:pt x="30114" y="24215"/>
                </a:lnTo>
                <a:lnTo>
                  <a:pt x="29829" y="24292"/>
                </a:lnTo>
                <a:cubicBezTo>
                  <a:pt x="29510" y="24376"/>
                  <a:pt x="29527" y="24848"/>
                  <a:pt x="29873" y="24892"/>
                </a:cubicBezTo>
                <a:cubicBezTo>
                  <a:pt x="29909" y="24896"/>
                  <a:pt x="29946" y="24894"/>
                  <a:pt x="29982" y="24885"/>
                </a:cubicBezTo>
                <a:lnTo>
                  <a:pt x="30280" y="24804"/>
                </a:lnTo>
                <a:lnTo>
                  <a:pt x="30481" y="24745"/>
                </a:lnTo>
                <a:lnTo>
                  <a:pt x="30579" y="24718"/>
                </a:lnTo>
                <a:close/>
                <a:moveTo>
                  <a:pt x="28171" y="25292"/>
                </a:moveTo>
                <a:cubicBezTo>
                  <a:pt x="28509" y="25227"/>
                  <a:pt x="28505" y="24745"/>
                  <a:pt x="28165" y="24688"/>
                </a:cubicBezTo>
                <a:cubicBezTo>
                  <a:pt x="28131" y="24682"/>
                  <a:pt x="28098" y="24682"/>
                  <a:pt x="28064" y="24688"/>
                </a:cubicBezTo>
                <a:lnTo>
                  <a:pt x="27872" y="24724"/>
                </a:lnTo>
                <a:lnTo>
                  <a:pt x="27662" y="24760"/>
                </a:lnTo>
                <a:lnTo>
                  <a:pt x="27467" y="24793"/>
                </a:lnTo>
                <a:cubicBezTo>
                  <a:pt x="27149" y="24841"/>
                  <a:pt x="27111" y="25298"/>
                  <a:pt x="27442" y="25390"/>
                </a:cubicBezTo>
                <a:cubicBezTo>
                  <a:pt x="27482" y="25401"/>
                  <a:pt x="27524" y="25403"/>
                  <a:pt x="27564" y="25397"/>
                </a:cubicBezTo>
                <a:lnTo>
                  <a:pt x="27765" y="25361"/>
                </a:lnTo>
                <a:lnTo>
                  <a:pt x="27978" y="25325"/>
                </a:lnTo>
                <a:lnTo>
                  <a:pt x="28171" y="25290"/>
                </a:lnTo>
                <a:close/>
                <a:moveTo>
                  <a:pt x="25726" y="25629"/>
                </a:moveTo>
                <a:cubicBezTo>
                  <a:pt x="25893" y="25615"/>
                  <a:pt x="26017" y="25466"/>
                  <a:pt x="26002" y="25298"/>
                </a:cubicBezTo>
                <a:cubicBezTo>
                  <a:pt x="25988" y="25131"/>
                  <a:pt x="25841" y="25005"/>
                  <a:pt x="25673" y="25019"/>
                </a:cubicBezTo>
                <a:lnTo>
                  <a:pt x="25529" y="25034"/>
                </a:lnTo>
                <a:lnTo>
                  <a:pt x="25313" y="25051"/>
                </a:lnTo>
                <a:lnTo>
                  <a:pt x="25072" y="25070"/>
                </a:lnTo>
                <a:cubicBezTo>
                  <a:pt x="24753" y="25091"/>
                  <a:pt x="24674" y="25529"/>
                  <a:pt x="24975" y="25657"/>
                </a:cubicBezTo>
                <a:cubicBezTo>
                  <a:pt x="25017" y="25675"/>
                  <a:pt x="25063" y="25682"/>
                  <a:pt x="25109" y="25680"/>
                </a:cubicBezTo>
                <a:lnTo>
                  <a:pt x="25361" y="25661"/>
                </a:lnTo>
                <a:lnTo>
                  <a:pt x="25583" y="25642"/>
                </a:lnTo>
                <a:lnTo>
                  <a:pt x="25726" y="25629"/>
                </a:lnTo>
                <a:close/>
                <a:moveTo>
                  <a:pt x="23259" y="25753"/>
                </a:moveTo>
                <a:cubicBezTo>
                  <a:pt x="23424" y="25749"/>
                  <a:pt x="23557" y="25613"/>
                  <a:pt x="23554" y="25447"/>
                </a:cubicBezTo>
                <a:cubicBezTo>
                  <a:pt x="23554" y="25281"/>
                  <a:pt x="23422" y="25147"/>
                  <a:pt x="23257" y="25143"/>
                </a:cubicBezTo>
                <a:lnTo>
                  <a:pt x="23106" y="25143"/>
                </a:lnTo>
                <a:lnTo>
                  <a:pt x="22884" y="25143"/>
                </a:lnTo>
                <a:lnTo>
                  <a:pt x="22653" y="25141"/>
                </a:lnTo>
                <a:cubicBezTo>
                  <a:pt x="22312" y="25141"/>
                  <a:pt x="22224" y="25598"/>
                  <a:pt x="22530" y="25728"/>
                </a:cubicBezTo>
                <a:cubicBezTo>
                  <a:pt x="22565" y="25742"/>
                  <a:pt x="22603" y="25751"/>
                  <a:pt x="22643" y="25751"/>
                </a:cubicBezTo>
                <a:lnTo>
                  <a:pt x="22882" y="25753"/>
                </a:lnTo>
                <a:lnTo>
                  <a:pt x="23110" y="25753"/>
                </a:lnTo>
                <a:close/>
                <a:moveTo>
                  <a:pt x="20794" y="25682"/>
                </a:moveTo>
                <a:cubicBezTo>
                  <a:pt x="20962" y="25694"/>
                  <a:pt x="21109" y="25569"/>
                  <a:pt x="21121" y="25399"/>
                </a:cubicBezTo>
                <a:cubicBezTo>
                  <a:pt x="21134" y="25231"/>
                  <a:pt x="21006" y="25084"/>
                  <a:pt x="20838" y="25072"/>
                </a:cubicBezTo>
                <a:lnTo>
                  <a:pt x="20629" y="25057"/>
                </a:lnTo>
                <a:lnTo>
                  <a:pt x="20402" y="25040"/>
                </a:lnTo>
                <a:lnTo>
                  <a:pt x="20233" y="25026"/>
                </a:lnTo>
                <a:cubicBezTo>
                  <a:pt x="20063" y="25007"/>
                  <a:pt x="19912" y="25133"/>
                  <a:pt x="19897" y="25302"/>
                </a:cubicBezTo>
                <a:cubicBezTo>
                  <a:pt x="19883" y="25474"/>
                  <a:pt x="20011" y="25623"/>
                  <a:pt x="20180" y="25634"/>
                </a:cubicBezTo>
                <a:lnTo>
                  <a:pt x="20354" y="25648"/>
                </a:lnTo>
                <a:lnTo>
                  <a:pt x="20585" y="25667"/>
                </a:lnTo>
                <a:lnTo>
                  <a:pt x="20794" y="25682"/>
                </a:lnTo>
                <a:close/>
                <a:moveTo>
                  <a:pt x="18342" y="25426"/>
                </a:moveTo>
                <a:cubicBezTo>
                  <a:pt x="18510" y="25449"/>
                  <a:pt x="18665" y="25334"/>
                  <a:pt x="18688" y="25166"/>
                </a:cubicBezTo>
                <a:cubicBezTo>
                  <a:pt x="18713" y="24998"/>
                  <a:pt x="18596" y="24846"/>
                  <a:pt x="18430" y="24820"/>
                </a:cubicBezTo>
                <a:lnTo>
                  <a:pt x="18124" y="24776"/>
                </a:lnTo>
                <a:lnTo>
                  <a:pt x="17831" y="24730"/>
                </a:lnTo>
                <a:cubicBezTo>
                  <a:pt x="17668" y="24709"/>
                  <a:pt x="17519" y="24822"/>
                  <a:pt x="17491" y="24984"/>
                </a:cubicBezTo>
                <a:cubicBezTo>
                  <a:pt x="17464" y="25147"/>
                  <a:pt x="17571" y="25302"/>
                  <a:pt x="17732" y="25334"/>
                </a:cubicBezTo>
                <a:lnTo>
                  <a:pt x="18034" y="25380"/>
                </a:lnTo>
                <a:lnTo>
                  <a:pt x="18342" y="25426"/>
                </a:lnTo>
                <a:close/>
                <a:moveTo>
                  <a:pt x="15915" y="24994"/>
                </a:moveTo>
                <a:cubicBezTo>
                  <a:pt x="16081" y="25032"/>
                  <a:pt x="16242" y="24927"/>
                  <a:pt x="16278" y="24762"/>
                </a:cubicBezTo>
                <a:cubicBezTo>
                  <a:pt x="16316" y="24598"/>
                  <a:pt x="16211" y="24435"/>
                  <a:pt x="16045" y="24399"/>
                </a:cubicBezTo>
                <a:lnTo>
                  <a:pt x="15842" y="24355"/>
                </a:lnTo>
                <a:lnTo>
                  <a:pt x="15616" y="24303"/>
                </a:lnTo>
                <a:lnTo>
                  <a:pt x="15454" y="24265"/>
                </a:lnTo>
                <a:cubicBezTo>
                  <a:pt x="15140" y="24194"/>
                  <a:pt x="14937" y="24590"/>
                  <a:pt x="15197" y="24804"/>
                </a:cubicBezTo>
                <a:cubicBezTo>
                  <a:pt x="15232" y="24831"/>
                  <a:pt x="15272" y="24850"/>
                  <a:pt x="15314" y="24860"/>
                </a:cubicBezTo>
                <a:lnTo>
                  <a:pt x="15480" y="24898"/>
                </a:lnTo>
                <a:lnTo>
                  <a:pt x="15712" y="24950"/>
                </a:lnTo>
                <a:lnTo>
                  <a:pt x="15915" y="24994"/>
                </a:lnTo>
                <a:close/>
                <a:moveTo>
                  <a:pt x="13526" y="24397"/>
                </a:moveTo>
                <a:cubicBezTo>
                  <a:pt x="13845" y="24489"/>
                  <a:pt x="14063" y="24072"/>
                  <a:pt x="13799" y="23863"/>
                </a:cubicBezTo>
                <a:cubicBezTo>
                  <a:pt x="13767" y="23837"/>
                  <a:pt x="13734" y="23821"/>
                  <a:pt x="13696" y="23810"/>
                </a:cubicBezTo>
                <a:lnTo>
                  <a:pt x="13350" y="23708"/>
                </a:lnTo>
                <a:lnTo>
                  <a:pt x="13118" y="23636"/>
                </a:lnTo>
                <a:cubicBezTo>
                  <a:pt x="12818" y="23540"/>
                  <a:pt x="12581" y="23917"/>
                  <a:pt x="12812" y="24146"/>
                </a:cubicBezTo>
                <a:cubicBezTo>
                  <a:pt x="12845" y="24179"/>
                  <a:pt x="12887" y="24204"/>
                  <a:pt x="12933" y="24219"/>
                </a:cubicBezTo>
                <a:lnTo>
                  <a:pt x="13176" y="24292"/>
                </a:lnTo>
                <a:lnTo>
                  <a:pt x="13526" y="24395"/>
                </a:lnTo>
                <a:close/>
                <a:moveTo>
                  <a:pt x="11183" y="23634"/>
                </a:moveTo>
                <a:cubicBezTo>
                  <a:pt x="11496" y="23747"/>
                  <a:pt x="11743" y="23347"/>
                  <a:pt x="11491" y="23119"/>
                </a:cubicBezTo>
                <a:cubicBezTo>
                  <a:pt x="11462" y="23093"/>
                  <a:pt x="11429" y="23073"/>
                  <a:pt x="11393" y="23060"/>
                </a:cubicBezTo>
                <a:lnTo>
                  <a:pt x="11123" y="22959"/>
                </a:lnTo>
                <a:lnTo>
                  <a:pt x="10827" y="22848"/>
                </a:lnTo>
                <a:cubicBezTo>
                  <a:pt x="10538" y="22731"/>
                  <a:pt x="10272" y="23087"/>
                  <a:pt x="10490" y="23339"/>
                </a:cubicBezTo>
                <a:cubicBezTo>
                  <a:pt x="10521" y="23372"/>
                  <a:pt x="10561" y="23399"/>
                  <a:pt x="10605" y="23416"/>
                </a:cubicBezTo>
                <a:lnTo>
                  <a:pt x="10907" y="23531"/>
                </a:lnTo>
                <a:lnTo>
                  <a:pt x="11183" y="23634"/>
                </a:lnTo>
                <a:close/>
                <a:moveTo>
                  <a:pt x="8897" y="22706"/>
                </a:moveTo>
                <a:cubicBezTo>
                  <a:pt x="9203" y="22844"/>
                  <a:pt x="9477" y="22458"/>
                  <a:pt x="9243" y="22215"/>
                </a:cubicBezTo>
                <a:cubicBezTo>
                  <a:pt x="9218" y="22188"/>
                  <a:pt x="9186" y="22165"/>
                  <a:pt x="9150" y="22150"/>
                </a:cubicBezTo>
                <a:lnTo>
                  <a:pt x="8945" y="22056"/>
                </a:lnTo>
                <a:lnTo>
                  <a:pt x="8731" y="21958"/>
                </a:lnTo>
                <a:lnTo>
                  <a:pt x="8599" y="21897"/>
                </a:lnTo>
                <a:cubicBezTo>
                  <a:pt x="8448" y="21826"/>
                  <a:pt x="8266" y="21891"/>
                  <a:pt x="8193" y="22041"/>
                </a:cubicBezTo>
                <a:cubicBezTo>
                  <a:pt x="8121" y="22194"/>
                  <a:pt x="8186" y="22377"/>
                  <a:pt x="8337" y="22450"/>
                </a:cubicBezTo>
                <a:lnTo>
                  <a:pt x="8474" y="22513"/>
                </a:lnTo>
                <a:lnTo>
                  <a:pt x="8692" y="22614"/>
                </a:lnTo>
                <a:close/>
                <a:moveTo>
                  <a:pt x="6686" y="21616"/>
                </a:moveTo>
                <a:cubicBezTo>
                  <a:pt x="6992" y="21777"/>
                  <a:pt x="7289" y="21394"/>
                  <a:pt x="7057" y="21140"/>
                </a:cubicBezTo>
                <a:cubicBezTo>
                  <a:pt x="7034" y="21115"/>
                  <a:pt x="7009" y="21096"/>
                  <a:pt x="6979" y="21079"/>
                </a:cubicBezTo>
                <a:lnTo>
                  <a:pt x="6841" y="21004"/>
                </a:lnTo>
                <a:lnTo>
                  <a:pt x="6636" y="20891"/>
                </a:lnTo>
                <a:lnTo>
                  <a:pt x="6449" y="20786"/>
                </a:lnTo>
                <a:cubicBezTo>
                  <a:pt x="6302" y="20702"/>
                  <a:pt x="6116" y="20755"/>
                  <a:pt x="6032" y="20901"/>
                </a:cubicBezTo>
                <a:cubicBezTo>
                  <a:pt x="5950" y="21048"/>
                  <a:pt x="6001" y="21235"/>
                  <a:pt x="6147" y="21316"/>
                </a:cubicBezTo>
                <a:lnTo>
                  <a:pt x="6338" y="21423"/>
                </a:lnTo>
                <a:lnTo>
                  <a:pt x="6548" y="21541"/>
                </a:lnTo>
                <a:lnTo>
                  <a:pt x="6686" y="21614"/>
                </a:lnTo>
                <a:close/>
                <a:moveTo>
                  <a:pt x="4565" y="20361"/>
                </a:moveTo>
                <a:cubicBezTo>
                  <a:pt x="4812" y="20524"/>
                  <a:pt x="5131" y="20260"/>
                  <a:pt x="5014" y="19986"/>
                </a:cubicBezTo>
                <a:cubicBezTo>
                  <a:pt x="4990" y="19929"/>
                  <a:pt x="4949" y="19881"/>
                  <a:pt x="4898" y="19847"/>
                </a:cubicBezTo>
                <a:lnTo>
                  <a:pt x="4632" y="19673"/>
                </a:lnTo>
                <a:lnTo>
                  <a:pt x="4393" y="19516"/>
                </a:lnTo>
                <a:cubicBezTo>
                  <a:pt x="4255" y="19422"/>
                  <a:pt x="4064" y="19457"/>
                  <a:pt x="3970" y="19596"/>
                </a:cubicBezTo>
                <a:cubicBezTo>
                  <a:pt x="3873" y="19736"/>
                  <a:pt x="3909" y="19925"/>
                  <a:pt x="4049" y="20021"/>
                </a:cubicBezTo>
                <a:lnTo>
                  <a:pt x="4295" y="20185"/>
                </a:lnTo>
                <a:lnTo>
                  <a:pt x="4565" y="20361"/>
                </a:lnTo>
                <a:close/>
                <a:moveTo>
                  <a:pt x="2547" y="18938"/>
                </a:moveTo>
                <a:cubicBezTo>
                  <a:pt x="2813" y="19143"/>
                  <a:pt x="3173" y="18827"/>
                  <a:pt x="2991" y="18531"/>
                </a:cubicBezTo>
                <a:cubicBezTo>
                  <a:pt x="2972" y="18502"/>
                  <a:pt x="2947" y="18475"/>
                  <a:pt x="2920" y="18454"/>
                </a:cubicBezTo>
                <a:lnTo>
                  <a:pt x="2735" y="18311"/>
                </a:lnTo>
                <a:lnTo>
                  <a:pt x="2553" y="18166"/>
                </a:lnTo>
                <a:lnTo>
                  <a:pt x="2446" y="18081"/>
                </a:lnTo>
                <a:cubicBezTo>
                  <a:pt x="2184" y="17871"/>
                  <a:pt x="1820" y="18177"/>
                  <a:pt x="1991" y="18475"/>
                </a:cubicBezTo>
                <a:cubicBezTo>
                  <a:pt x="2010" y="18504"/>
                  <a:pt x="2033" y="18531"/>
                  <a:pt x="2061" y="18554"/>
                </a:cubicBezTo>
                <a:lnTo>
                  <a:pt x="2172" y="18642"/>
                </a:lnTo>
                <a:lnTo>
                  <a:pt x="2358" y="18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flipH="1">
            <a:off x="-732453" y="2098950"/>
            <a:ext cx="2738953" cy="3792522"/>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1"/>
          <p:cNvGrpSpPr/>
          <p:nvPr/>
        </p:nvGrpSpPr>
        <p:grpSpPr>
          <a:xfrm rot="5770333" flipH="1">
            <a:off x="483640" y="3905735"/>
            <a:ext cx="306762" cy="476338"/>
            <a:chOff x="4452729" y="352000"/>
            <a:chExt cx="225596" cy="350302"/>
          </a:xfrm>
        </p:grpSpPr>
        <p:sp>
          <p:nvSpPr>
            <p:cNvPr id="404" name="Google Shape;404;p21"/>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1"/>
          <p:cNvSpPr/>
          <p:nvPr/>
        </p:nvSpPr>
        <p:spPr>
          <a:xfrm>
            <a:off x="7894950" y="4363725"/>
            <a:ext cx="881175" cy="411625"/>
          </a:xfrm>
          <a:custGeom>
            <a:avLst/>
            <a:gdLst/>
            <a:ahLst/>
            <a:cxnLst/>
            <a:rect l="l" t="t" r="r" b="b"/>
            <a:pathLst>
              <a:path w="35247" h="16465" extrusionOk="0">
                <a:moveTo>
                  <a:pt x="15" y="16119"/>
                </a:moveTo>
                <a:cubicBezTo>
                  <a:pt x="61" y="15932"/>
                  <a:pt x="332" y="15423"/>
                  <a:pt x="399" y="15293"/>
                </a:cubicBezTo>
                <a:cubicBezTo>
                  <a:pt x="713" y="14673"/>
                  <a:pt x="1036" y="14056"/>
                  <a:pt x="1363" y="13442"/>
                </a:cubicBezTo>
                <a:cubicBezTo>
                  <a:pt x="2325" y="11625"/>
                  <a:pt x="3303" y="9815"/>
                  <a:pt x="4299" y="8014"/>
                </a:cubicBezTo>
                <a:cubicBezTo>
                  <a:pt x="5303" y="6187"/>
                  <a:pt x="6315" y="4362"/>
                  <a:pt x="7354" y="2555"/>
                </a:cubicBezTo>
                <a:cubicBezTo>
                  <a:pt x="7700" y="1956"/>
                  <a:pt x="8050" y="1352"/>
                  <a:pt x="8415" y="763"/>
                </a:cubicBezTo>
                <a:cubicBezTo>
                  <a:pt x="8520" y="594"/>
                  <a:pt x="8629" y="422"/>
                  <a:pt x="8744" y="258"/>
                </a:cubicBezTo>
                <a:cubicBezTo>
                  <a:pt x="8815" y="160"/>
                  <a:pt x="8918" y="0"/>
                  <a:pt x="9058" y="23"/>
                </a:cubicBezTo>
                <a:cubicBezTo>
                  <a:pt x="9601" y="105"/>
                  <a:pt x="10156" y="281"/>
                  <a:pt x="10672" y="468"/>
                </a:cubicBezTo>
                <a:cubicBezTo>
                  <a:pt x="11284" y="688"/>
                  <a:pt x="11888" y="943"/>
                  <a:pt x="12485" y="1201"/>
                </a:cubicBezTo>
                <a:cubicBezTo>
                  <a:pt x="13438" y="1618"/>
                  <a:pt x="14394" y="2075"/>
                  <a:pt x="15362" y="2448"/>
                </a:cubicBezTo>
                <a:cubicBezTo>
                  <a:pt x="20975" y="4607"/>
                  <a:pt x="26170" y="7572"/>
                  <a:pt x="31598" y="10121"/>
                </a:cubicBezTo>
                <a:cubicBezTo>
                  <a:pt x="32658" y="10619"/>
                  <a:pt x="33727" y="11099"/>
                  <a:pt x="34806" y="11554"/>
                </a:cubicBezTo>
                <a:cubicBezTo>
                  <a:pt x="35247" y="11736"/>
                  <a:pt x="34985" y="12459"/>
                  <a:pt x="34544" y="12353"/>
                </a:cubicBezTo>
                <a:cubicBezTo>
                  <a:pt x="32342" y="12541"/>
                  <a:pt x="30139" y="12791"/>
                  <a:pt x="27943" y="13057"/>
                </a:cubicBezTo>
                <a:cubicBezTo>
                  <a:pt x="25374" y="13365"/>
                  <a:pt x="22806" y="13700"/>
                  <a:pt x="20239" y="14042"/>
                </a:cubicBezTo>
                <a:cubicBezTo>
                  <a:pt x="15595" y="14664"/>
                  <a:pt x="10953" y="15326"/>
                  <a:pt x="6305" y="15909"/>
                </a:cubicBezTo>
                <a:cubicBezTo>
                  <a:pt x="4804" y="16098"/>
                  <a:pt x="3285" y="16290"/>
                  <a:pt x="1776" y="16406"/>
                </a:cubicBezTo>
                <a:cubicBezTo>
                  <a:pt x="1390" y="16435"/>
                  <a:pt x="986" y="16464"/>
                  <a:pt x="598" y="16456"/>
                </a:cubicBezTo>
                <a:cubicBezTo>
                  <a:pt x="424" y="16452"/>
                  <a:pt x="51" y="16454"/>
                  <a:pt x="7" y="16230"/>
                </a:cubicBezTo>
                <a:cubicBezTo>
                  <a:pt x="1" y="16194"/>
                  <a:pt x="3" y="16156"/>
                  <a:pt x="15" y="16121"/>
                </a:cubicBezTo>
                <a:close/>
                <a:moveTo>
                  <a:pt x="28243" y="9282"/>
                </a:moveTo>
                <a:cubicBezTo>
                  <a:pt x="27067" y="8660"/>
                  <a:pt x="25891" y="8033"/>
                  <a:pt x="24701" y="7436"/>
                </a:cubicBezTo>
                <a:cubicBezTo>
                  <a:pt x="24621" y="7778"/>
                  <a:pt x="24533" y="8117"/>
                  <a:pt x="24479" y="8463"/>
                </a:cubicBezTo>
                <a:cubicBezTo>
                  <a:pt x="24395" y="8999"/>
                  <a:pt x="23580" y="8826"/>
                  <a:pt x="23663" y="8293"/>
                </a:cubicBezTo>
                <a:cubicBezTo>
                  <a:pt x="23731" y="7876"/>
                  <a:pt x="23842" y="7467"/>
                  <a:pt x="23934" y="7057"/>
                </a:cubicBezTo>
                <a:cubicBezTo>
                  <a:pt x="23211" y="6705"/>
                  <a:pt x="22481" y="6365"/>
                  <a:pt x="21742" y="6047"/>
                </a:cubicBezTo>
                <a:cubicBezTo>
                  <a:pt x="21431" y="5912"/>
                  <a:pt x="21121" y="5778"/>
                  <a:pt x="20811" y="5644"/>
                </a:cubicBezTo>
                <a:cubicBezTo>
                  <a:pt x="20713" y="5906"/>
                  <a:pt x="20688" y="5988"/>
                  <a:pt x="20692" y="6363"/>
                </a:cubicBezTo>
                <a:cubicBezTo>
                  <a:pt x="20696" y="6501"/>
                  <a:pt x="20625" y="6633"/>
                  <a:pt x="20507" y="6709"/>
                </a:cubicBezTo>
                <a:cubicBezTo>
                  <a:pt x="20239" y="6881"/>
                  <a:pt x="19862" y="6717"/>
                  <a:pt x="19858" y="6376"/>
                </a:cubicBezTo>
                <a:cubicBezTo>
                  <a:pt x="19853" y="6024"/>
                  <a:pt x="19883" y="5632"/>
                  <a:pt x="20029" y="5303"/>
                </a:cubicBezTo>
                <a:cubicBezTo>
                  <a:pt x="19120" y="4904"/>
                  <a:pt x="18212" y="4508"/>
                  <a:pt x="17297" y="4123"/>
                </a:cubicBezTo>
                <a:cubicBezTo>
                  <a:pt x="17198" y="4351"/>
                  <a:pt x="17118" y="4584"/>
                  <a:pt x="17091" y="4831"/>
                </a:cubicBezTo>
                <a:cubicBezTo>
                  <a:pt x="17030" y="5370"/>
                  <a:pt x="16215" y="5208"/>
                  <a:pt x="16274" y="4674"/>
                </a:cubicBezTo>
                <a:cubicBezTo>
                  <a:pt x="16310" y="4370"/>
                  <a:pt x="16408" y="4083"/>
                  <a:pt x="16530" y="3802"/>
                </a:cubicBezTo>
                <a:cubicBezTo>
                  <a:pt x="16180" y="3657"/>
                  <a:pt x="15828" y="3517"/>
                  <a:pt x="15475" y="3379"/>
                </a:cubicBezTo>
                <a:cubicBezTo>
                  <a:pt x="14817" y="3119"/>
                  <a:pt x="14157" y="2867"/>
                  <a:pt x="13499" y="2607"/>
                </a:cubicBezTo>
                <a:cubicBezTo>
                  <a:pt x="13476" y="2781"/>
                  <a:pt x="13464" y="2957"/>
                  <a:pt x="13466" y="3134"/>
                </a:cubicBezTo>
                <a:cubicBezTo>
                  <a:pt x="13468" y="3674"/>
                  <a:pt x="12636" y="3685"/>
                  <a:pt x="12632" y="3146"/>
                </a:cubicBezTo>
                <a:cubicBezTo>
                  <a:pt x="12632" y="2857"/>
                  <a:pt x="12655" y="2572"/>
                  <a:pt x="12707" y="2289"/>
                </a:cubicBezTo>
                <a:cubicBezTo>
                  <a:pt x="12529" y="2216"/>
                  <a:pt x="12351" y="2142"/>
                  <a:pt x="12173" y="2065"/>
                </a:cubicBezTo>
                <a:cubicBezTo>
                  <a:pt x="11787" y="1899"/>
                  <a:pt x="11408" y="1717"/>
                  <a:pt x="11024" y="1543"/>
                </a:cubicBezTo>
                <a:cubicBezTo>
                  <a:pt x="10856" y="1828"/>
                  <a:pt x="10750" y="2142"/>
                  <a:pt x="10649" y="2459"/>
                </a:cubicBezTo>
                <a:cubicBezTo>
                  <a:pt x="10546" y="2788"/>
                  <a:pt x="10112" y="2857"/>
                  <a:pt x="9907" y="2599"/>
                </a:cubicBezTo>
                <a:cubicBezTo>
                  <a:pt x="9827" y="2499"/>
                  <a:pt x="9804" y="2364"/>
                  <a:pt x="9846" y="2243"/>
                </a:cubicBezTo>
                <a:cubicBezTo>
                  <a:pt x="9957" y="1889"/>
                  <a:pt x="10075" y="1537"/>
                  <a:pt x="10253" y="1214"/>
                </a:cubicBezTo>
                <a:cubicBezTo>
                  <a:pt x="9920" y="1082"/>
                  <a:pt x="9576" y="977"/>
                  <a:pt x="9226" y="897"/>
                </a:cubicBezTo>
                <a:cubicBezTo>
                  <a:pt x="8736" y="1847"/>
                  <a:pt x="8228" y="2792"/>
                  <a:pt x="7728" y="3735"/>
                </a:cubicBezTo>
                <a:cubicBezTo>
                  <a:pt x="6870" y="5347"/>
                  <a:pt x="6009" y="6956"/>
                  <a:pt x="5146" y="8564"/>
                </a:cubicBezTo>
                <a:cubicBezTo>
                  <a:pt x="4391" y="9968"/>
                  <a:pt x="3630" y="11370"/>
                  <a:pt x="2865" y="12770"/>
                </a:cubicBezTo>
                <a:cubicBezTo>
                  <a:pt x="2381" y="13654"/>
                  <a:pt x="1897" y="14545"/>
                  <a:pt x="1396" y="15421"/>
                </a:cubicBezTo>
                <a:cubicBezTo>
                  <a:pt x="1541" y="15389"/>
                  <a:pt x="1690" y="15362"/>
                  <a:pt x="1830" y="15335"/>
                </a:cubicBezTo>
                <a:cubicBezTo>
                  <a:pt x="2270" y="15251"/>
                  <a:pt x="2715" y="15182"/>
                  <a:pt x="3157" y="15115"/>
                </a:cubicBezTo>
                <a:cubicBezTo>
                  <a:pt x="4450" y="14918"/>
                  <a:pt x="5751" y="14748"/>
                  <a:pt x="7049" y="14580"/>
                </a:cubicBezTo>
                <a:cubicBezTo>
                  <a:pt x="10624" y="14115"/>
                  <a:pt x="14201" y="13673"/>
                  <a:pt x="17772" y="13178"/>
                </a:cubicBezTo>
                <a:cubicBezTo>
                  <a:pt x="21429" y="12669"/>
                  <a:pt x="25097" y="12269"/>
                  <a:pt x="28773" y="11950"/>
                </a:cubicBezTo>
                <a:cubicBezTo>
                  <a:pt x="29886" y="11854"/>
                  <a:pt x="30996" y="11768"/>
                  <a:pt x="32107" y="11678"/>
                </a:cubicBezTo>
                <a:cubicBezTo>
                  <a:pt x="32390" y="11655"/>
                  <a:pt x="32675" y="11632"/>
                  <a:pt x="32956" y="11607"/>
                </a:cubicBezTo>
                <a:cubicBezTo>
                  <a:pt x="32740" y="11512"/>
                  <a:pt x="32522" y="11416"/>
                  <a:pt x="32306" y="11317"/>
                </a:cubicBezTo>
                <a:cubicBezTo>
                  <a:pt x="31195" y="10812"/>
                  <a:pt x="30099" y="10259"/>
                  <a:pt x="29016" y="9691"/>
                </a:cubicBezTo>
                <a:cubicBezTo>
                  <a:pt x="28932" y="9997"/>
                  <a:pt x="28775" y="10293"/>
                  <a:pt x="28630" y="10565"/>
                </a:cubicBezTo>
                <a:cubicBezTo>
                  <a:pt x="28377" y="11043"/>
                  <a:pt x="27645" y="10649"/>
                  <a:pt x="27897" y="10173"/>
                </a:cubicBezTo>
                <a:cubicBezTo>
                  <a:pt x="27962" y="10049"/>
                  <a:pt x="28316" y="9450"/>
                  <a:pt x="28241" y="9282"/>
                </a:cubicBezTo>
                <a:close/>
                <a:moveTo>
                  <a:pt x="19015" y="9672"/>
                </a:moveTo>
                <a:cubicBezTo>
                  <a:pt x="17663" y="8857"/>
                  <a:pt x="16305" y="8056"/>
                  <a:pt x="14939" y="7266"/>
                </a:cubicBezTo>
                <a:cubicBezTo>
                  <a:pt x="13931" y="6688"/>
                  <a:pt x="12917" y="6118"/>
                  <a:pt x="11888" y="5579"/>
                </a:cubicBezTo>
                <a:cubicBezTo>
                  <a:pt x="11471" y="5363"/>
                  <a:pt x="11049" y="5150"/>
                  <a:pt x="10624" y="4951"/>
                </a:cubicBezTo>
                <a:cubicBezTo>
                  <a:pt x="10320" y="4810"/>
                  <a:pt x="9999" y="4668"/>
                  <a:pt x="9679" y="4563"/>
                </a:cubicBezTo>
                <a:cubicBezTo>
                  <a:pt x="9668" y="4561"/>
                  <a:pt x="9654" y="4557"/>
                  <a:pt x="9641" y="4557"/>
                </a:cubicBezTo>
                <a:cubicBezTo>
                  <a:pt x="9536" y="4546"/>
                  <a:pt x="9431" y="4580"/>
                  <a:pt x="9352" y="4649"/>
                </a:cubicBezTo>
                <a:cubicBezTo>
                  <a:pt x="9348" y="4653"/>
                  <a:pt x="9343" y="4655"/>
                  <a:pt x="9339" y="4657"/>
                </a:cubicBezTo>
                <a:cubicBezTo>
                  <a:pt x="8958" y="4927"/>
                  <a:pt x="8505" y="5770"/>
                  <a:pt x="8293" y="6183"/>
                </a:cubicBezTo>
                <a:cubicBezTo>
                  <a:pt x="7855" y="7042"/>
                  <a:pt x="7480" y="7935"/>
                  <a:pt x="7176" y="8853"/>
                </a:cubicBezTo>
                <a:cubicBezTo>
                  <a:pt x="6906" y="9655"/>
                  <a:pt x="6671" y="10513"/>
                  <a:pt x="6558" y="11353"/>
                </a:cubicBezTo>
                <a:cubicBezTo>
                  <a:pt x="6525" y="11613"/>
                  <a:pt x="6701" y="11862"/>
                  <a:pt x="6977" y="11852"/>
                </a:cubicBezTo>
                <a:cubicBezTo>
                  <a:pt x="10972" y="11690"/>
                  <a:pt x="14878" y="10492"/>
                  <a:pt x="18889" y="10481"/>
                </a:cubicBezTo>
                <a:cubicBezTo>
                  <a:pt x="19369" y="10481"/>
                  <a:pt x="19424" y="9836"/>
                  <a:pt x="19017" y="9672"/>
                </a:cubicBezTo>
                <a:close/>
                <a:moveTo>
                  <a:pt x="9681" y="5269"/>
                </a:moveTo>
                <a:cubicBezTo>
                  <a:pt x="8681" y="6927"/>
                  <a:pt x="7690" y="9087"/>
                  <a:pt x="7382" y="11011"/>
                </a:cubicBezTo>
                <a:cubicBezTo>
                  <a:pt x="9974" y="10607"/>
                  <a:pt x="12579" y="10284"/>
                  <a:pt x="15193" y="10072"/>
                </a:cubicBezTo>
                <a:cubicBezTo>
                  <a:pt x="15916" y="10014"/>
                  <a:pt x="16636" y="9968"/>
                  <a:pt x="17359" y="9919"/>
                </a:cubicBezTo>
                <a:cubicBezTo>
                  <a:pt x="17445" y="9913"/>
                  <a:pt x="17655" y="9903"/>
                  <a:pt x="17850" y="9888"/>
                </a:cubicBezTo>
                <a:lnTo>
                  <a:pt x="17741" y="9825"/>
                </a:lnTo>
                <a:cubicBezTo>
                  <a:pt x="17406" y="9626"/>
                  <a:pt x="17068" y="9429"/>
                  <a:pt x="16731" y="9234"/>
                </a:cubicBezTo>
                <a:cubicBezTo>
                  <a:pt x="15750" y="8668"/>
                  <a:pt x="14767" y="8107"/>
                  <a:pt x="13782" y="7551"/>
                </a:cubicBezTo>
                <a:cubicBezTo>
                  <a:pt x="12933" y="7071"/>
                  <a:pt x="12080" y="6594"/>
                  <a:pt x="11227" y="6118"/>
                </a:cubicBezTo>
                <a:cubicBezTo>
                  <a:pt x="10714" y="5833"/>
                  <a:pt x="10201" y="5544"/>
                  <a:pt x="9681" y="526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7037800" y="3717400"/>
            <a:ext cx="1392974" cy="961896"/>
          </a:xfrm>
          <a:custGeom>
            <a:avLst/>
            <a:gdLst/>
            <a:ahLst/>
            <a:cxnLst/>
            <a:rect l="l" t="t" r="r" b="b"/>
            <a:pathLst>
              <a:path w="44593" h="30793" extrusionOk="0">
                <a:moveTo>
                  <a:pt x="44488" y="547"/>
                </a:moveTo>
                <a:cubicBezTo>
                  <a:pt x="44593" y="227"/>
                  <a:pt x="44176" y="0"/>
                  <a:pt x="43960" y="260"/>
                </a:cubicBezTo>
                <a:cubicBezTo>
                  <a:pt x="43937" y="290"/>
                  <a:pt x="43920" y="321"/>
                  <a:pt x="43908" y="357"/>
                </a:cubicBezTo>
                <a:lnTo>
                  <a:pt x="43864" y="491"/>
                </a:lnTo>
                <a:lnTo>
                  <a:pt x="43820" y="621"/>
                </a:lnTo>
                <a:lnTo>
                  <a:pt x="43774" y="753"/>
                </a:lnTo>
                <a:lnTo>
                  <a:pt x="43709" y="925"/>
                </a:lnTo>
                <a:cubicBezTo>
                  <a:pt x="43591" y="1250"/>
                  <a:pt x="44019" y="1495"/>
                  <a:pt x="44239" y="1218"/>
                </a:cubicBezTo>
                <a:cubicBezTo>
                  <a:pt x="44258" y="1193"/>
                  <a:pt x="44272" y="1166"/>
                  <a:pt x="44283" y="1138"/>
                </a:cubicBezTo>
                <a:lnTo>
                  <a:pt x="44348" y="960"/>
                </a:lnTo>
                <a:lnTo>
                  <a:pt x="44396" y="824"/>
                </a:lnTo>
                <a:lnTo>
                  <a:pt x="44442" y="688"/>
                </a:lnTo>
                <a:lnTo>
                  <a:pt x="44488" y="552"/>
                </a:lnTo>
                <a:close/>
                <a:moveTo>
                  <a:pt x="541" y="26840"/>
                </a:moveTo>
                <a:cubicBezTo>
                  <a:pt x="409" y="26731"/>
                  <a:pt x="214" y="26752"/>
                  <a:pt x="107" y="26889"/>
                </a:cubicBezTo>
                <a:cubicBezTo>
                  <a:pt x="0" y="27023"/>
                  <a:pt x="25" y="27218"/>
                  <a:pt x="164" y="27320"/>
                </a:cubicBezTo>
                <a:lnTo>
                  <a:pt x="350" y="27467"/>
                </a:lnTo>
                <a:lnTo>
                  <a:pt x="507" y="27587"/>
                </a:lnTo>
                <a:lnTo>
                  <a:pt x="654" y="27698"/>
                </a:lnTo>
                <a:cubicBezTo>
                  <a:pt x="926" y="27897"/>
                  <a:pt x="1272" y="27578"/>
                  <a:pt x="1094" y="27291"/>
                </a:cubicBezTo>
                <a:cubicBezTo>
                  <a:pt x="1075" y="27257"/>
                  <a:pt x="1050" y="27230"/>
                  <a:pt x="1019" y="27207"/>
                </a:cubicBezTo>
                <a:lnTo>
                  <a:pt x="876" y="27100"/>
                </a:lnTo>
                <a:lnTo>
                  <a:pt x="723" y="26983"/>
                </a:lnTo>
                <a:close/>
                <a:moveTo>
                  <a:pt x="2515" y="28213"/>
                </a:moveTo>
                <a:cubicBezTo>
                  <a:pt x="2217" y="28041"/>
                  <a:pt x="1909" y="28402"/>
                  <a:pt x="2121" y="28668"/>
                </a:cubicBezTo>
                <a:cubicBezTo>
                  <a:pt x="2144" y="28695"/>
                  <a:pt x="2169" y="28718"/>
                  <a:pt x="2201" y="28737"/>
                </a:cubicBezTo>
                <a:lnTo>
                  <a:pt x="2387" y="28848"/>
                </a:lnTo>
                <a:lnTo>
                  <a:pt x="2544" y="28938"/>
                </a:lnTo>
                <a:lnTo>
                  <a:pt x="2741" y="29047"/>
                </a:lnTo>
                <a:cubicBezTo>
                  <a:pt x="3024" y="29200"/>
                  <a:pt x="3326" y="28869"/>
                  <a:pt x="3127" y="28592"/>
                </a:cubicBezTo>
                <a:cubicBezTo>
                  <a:pt x="3102" y="28559"/>
                  <a:pt x="3068" y="28532"/>
                  <a:pt x="3031" y="28511"/>
                </a:cubicBezTo>
                <a:lnTo>
                  <a:pt x="2848" y="28406"/>
                </a:lnTo>
                <a:lnTo>
                  <a:pt x="2697" y="28322"/>
                </a:lnTo>
                <a:lnTo>
                  <a:pt x="2515" y="28213"/>
                </a:lnTo>
                <a:close/>
                <a:moveTo>
                  <a:pt x="4653" y="29282"/>
                </a:moveTo>
                <a:cubicBezTo>
                  <a:pt x="4493" y="29217"/>
                  <a:pt x="4313" y="29295"/>
                  <a:pt x="4252" y="29454"/>
                </a:cubicBezTo>
                <a:cubicBezTo>
                  <a:pt x="4189" y="29613"/>
                  <a:pt x="4269" y="29791"/>
                  <a:pt x="4430" y="29852"/>
                </a:cubicBezTo>
                <a:lnTo>
                  <a:pt x="4565" y="29904"/>
                </a:lnTo>
                <a:lnTo>
                  <a:pt x="4720" y="29963"/>
                </a:lnTo>
                <a:lnTo>
                  <a:pt x="4875" y="30020"/>
                </a:lnTo>
                <a:lnTo>
                  <a:pt x="5011" y="30068"/>
                </a:lnTo>
                <a:cubicBezTo>
                  <a:pt x="5172" y="30133"/>
                  <a:pt x="5355" y="30049"/>
                  <a:pt x="5411" y="29886"/>
                </a:cubicBezTo>
                <a:cubicBezTo>
                  <a:pt x="5470" y="29722"/>
                  <a:pt x="5380" y="29542"/>
                  <a:pt x="5212" y="29492"/>
                </a:cubicBezTo>
                <a:lnTo>
                  <a:pt x="5082" y="29445"/>
                </a:lnTo>
                <a:lnTo>
                  <a:pt x="4936" y="29391"/>
                </a:lnTo>
                <a:lnTo>
                  <a:pt x="4787" y="29334"/>
                </a:lnTo>
                <a:lnTo>
                  <a:pt x="4651" y="29282"/>
                </a:lnTo>
                <a:close/>
                <a:moveTo>
                  <a:pt x="6937" y="29965"/>
                </a:moveTo>
                <a:cubicBezTo>
                  <a:pt x="6621" y="29904"/>
                  <a:pt x="6434" y="30311"/>
                  <a:pt x="6700" y="30514"/>
                </a:cubicBezTo>
                <a:cubicBezTo>
                  <a:pt x="6736" y="30539"/>
                  <a:pt x="6778" y="30556"/>
                  <a:pt x="6820" y="30565"/>
                </a:cubicBezTo>
                <a:lnTo>
                  <a:pt x="7012" y="30602"/>
                </a:lnTo>
                <a:lnTo>
                  <a:pt x="7163" y="30627"/>
                </a:lnTo>
                <a:lnTo>
                  <a:pt x="7312" y="30653"/>
                </a:lnTo>
                <a:lnTo>
                  <a:pt x="7436" y="30671"/>
                </a:lnTo>
                <a:cubicBezTo>
                  <a:pt x="7800" y="30715"/>
                  <a:pt x="7926" y="30210"/>
                  <a:pt x="7582" y="30080"/>
                </a:cubicBezTo>
                <a:cubicBezTo>
                  <a:pt x="7562" y="30074"/>
                  <a:pt x="7543" y="30068"/>
                  <a:pt x="7522" y="30066"/>
                </a:cubicBezTo>
                <a:lnTo>
                  <a:pt x="7406" y="30049"/>
                </a:lnTo>
                <a:lnTo>
                  <a:pt x="7262" y="30026"/>
                </a:lnTo>
                <a:lnTo>
                  <a:pt x="7119" y="29999"/>
                </a:lnTo>
                <a:lnTo>
                  <a:pt x="6935" y="29965"/>
                </a:lnTo>
                <a:close/>
                <a:moveTo>
                  <a:pt x="9301" y="30181"/>
                </a:moveTo>
                <a:cubicBezTo>
                  <a:pt x="8961" y="30192"/>
                  <a:pt x="8886" y="30665"/>
                  <a:pt x="9213" y="30778"/>
                </a:cubicBezTo>
                <a:cubicBezTo>
                  <a:pt x="9246" y="30787"/>
                  <a:pt x="9280" y="30793"/>
                  <a:pt x="9314" y="30791"/>
                </a:cubicBezTo>
                <a:lnTo>
                  <a:pt x="9391" y="30791"/>
                </a:lnTo>
                <a:lnTo>
                  <a:pt x="9538" y="30787"/>
                </a:lnTo>
                <a:lnTo>
                  <a:pt x="9684" y="30782"/>
                </a:lnTo>
                <a:lnTo>
                  <a:pt x="9829" y="30774"/>
                </a:lnTo>
                <a:lnTo>
                  <a:pt x="9938" y="30768"/>
                </a:lnTo>
                <a:cubicBezTo>
                  <a:pt x="10250" y="30747"/>
                  <a:pt x="10338" y="30311"/>
                  <a:pt x="10030" y="30179"/>
                </a:cubicBezTo>
                <a:cubicBezTo>
                  <a:pt x="9986" y="30162"/>
                  <a:pt x="9940" y="30154"/>
                  <a:pt x="9896" y="30158"/>
                </a:cubicBezTo>
                <a:lnTo>
                  <a:pt x="9793" y="30164"/>
                </a:lnTo>
                <a:lnTo>
                  <a:pt x="9655" y="30171"/>
                </a:lnTo>
                <a:lnTo>
                  <a:pt x="9517" y="30177"/>
                </a:lnTo>
                <a:lnTo>
                  <a:pt x="9381" y="30181"/>
                </a:lnTo>
                <a:lnTo>
                  <a:pt x="9301" y="30181"/>
                </a:lnTo>
                <a:close/>
                <a:moveTo>
                  <a:pt x="11661" y="29900"/>
                </a:moveTo>
                <a:cubicBezTo>
                  <a:pt x="11346" y="29971"/>
                  <a:pt x="11342" y="30433"/>
                  <a:pt x="11675" y="30497"/>
                </a:cubicBezTo>
                <a:cubicBezTo>
                  <a:pt x="11717" y="30506"/>
                  <a:pt x="11757" y="30504"/>
                  <a:pt x="11797" y="30495"/>
                </a:cubicBezTo>
                <a:lnTo>
                  <a:pt x="11960" y="30458"/>
                </a:lnTo>
                <a:lnTo>
                  <a:pt x="12101" y="30422"/>
                </a:lnTo>
                <a:lnTo>
                  <a:pt x="12239" y="30386"/>
                </a:lnTo>
                <a:lnTo>
                  <a:pt x="12407" y="30340"/>
                </a:lnTo>
                <a:cubicBezTo>
                  <a:pt x="12568" y="30294"/>
                  <a:pt x="12662" y="30124"/>
                  <a:pt x="12614" y="29963"/>
                </a:cubicBezTo>
                <a:cubicBezTo>
                  <a:pt x="12568" y="29800"/>
                  <a:pt x="12398" y="29707"/>
                  <a:pt x="12237" y="29753"/>
                </a:cubicBezTo>
                <a:lnTo>
                  <a:pt x="12082" y="29795"/>
                </a:lnTo>
                <a:lnTo>
                  <a:pt x="11950" y="29831"/>
                </a:lnTo>
                <a:lnTo>
                  <a:pt x="11820" y="29862"/>
                </a:lnTo>
                <a:lnTo>
                  <a:pt x="11663" y="29900"/>
                </a:lnTo>
                <a:close/>
                <a:moveTo>
                  <a:pt x="13920" y="29148"/>
                </a:moveTo>
                <a:cubicBezTo>
                  <a:pt x="13622" y="29282"/>
                  <a:pt x="13712" y="29733"/>
                  <a:pt x="14050" y="29733"/>
                </a:cubicBezTo>
                <a:cubicBezTo>
                  <a:pt x="14092" y="29733"/>
                  <a:pt x="14132" y="29722"/>
                  <a:pt x="14169" y="29705"/>
                </a:cubicBezTo>
                <a:lnTo>
                  <a:pt x="14253" y="29670"/>
                </a:lnTo>
                <a:lnTo>
                  <a:pt x="14385" y="29609"/>
                </a:lnTo>
                <a:lnTo>
                  <a:pt x="14515" y="29548"/>
                </a:lnTo>
                <a:lnTo>
                  <a:pt x="14645" y="29487"/>
                </a:lnTo>
                <a:lnTo>
                  <a:pt x="14737" y="29441"/>
                </a:lnTo>
                <a:cubicBezTo>
                  <a:pt x="14888" y="29366"/>
                  <a:pt x="14949" y="29181"/>
                  <a:pt x="14873" y="29030"/>
                </a:cubicBezTo>
                <a:cubicBezTo>
                  <a:pt x="14798" y="28880"/>
                  <a:pt x="14614" y="28819"/>
                  <a:pt x="14463" y="28894"/>
                </a:cubicBezTo>
                <a:lnTo>
                  <a:pt x="14253" y="28997"/>
                </a:lnTo>
                <a:lnTo>
                  <a:pt x="14130" y="29056"/>
                </a:lnTo>
                <a:lnTo>
                  <a:pt x="13922" y="29148"/>
                </a:lnTo>
                <a:close/>
                <a:moveTo>
                  <a:pt x="16016" y="27995"/>
                </a:moveTo>
                <a:cubicBezTo>
                  <a:pt x="15875" y="28089"/>
                  <a:pt x="15835" y="28278"/>
                  <a:pt x="15930" y="28419"/>
                </a:cubicBezTo>
                <a:cubicBezTo>
                  <a:pt x="16024" y="28559"/>
                  <a:pt x="16213" y="28597"/>
                  <a:pt x="16353" y="28504"/>
                </a:cubicBezTo>
                <a:lnTo>
                  <a:pt x="16510" y="28400"/>
                </a:lnTo>
                <a:lnTo>
                  <a:pt x="16630" y="28316"/>
                </a:lnTo>
                <a:lnTo>
                  <a:pt x="16749" y="28234"/>
                </a:lnTo>
                <a:lnTo>
                  <a:pt x="16864" y="28150"/>
                </a:lnTo>
                <a:cubicBezTo>
                  <a:pt x="17147" y="27945"/>
                  <a:pt x="16921" y="27503"/>
                  <a:pt x="16586" y="27614"/>
                </a:cubicBezTo>
                <a:cubicBezTo>
                  <a:pt x="16558" y="27624"/>
                  <a:pt x="16531" y="27637"/>
                  <a:pt x="16508" y="27656"/>
                </a:cubicBezTo>
                <a:lnTo>
                  <a:pt x="16282" y="27815"/>
                </a:lnTo>
                <a:cubicBezTo>
                  <a:pt x="16192" y="27876"/>
                  <a:pt x="16104" y="27937"/>
                  <a:pt x="16014" y="27997"/>
                </a:cubicBezTo>
                <a:close/>
                <a:moveTo>
                  <a:pt x="17908" y="26526"/>
                </a:moveTo>
                <a:cubicBezTo>
                  <a:pt x="17659" y="26755"/>
                  <a:pt x="17906" y="27161"/>
                  <a:pt x="18229" y="27035"/>
                </a:cubicBezTo>
                <a:cubicBezTo>
                  <a:pt x="18262" y="27021"/>
                  <a:pt x="18292" y="27002"/>
                  <a:pt x="18317" y="26979"/>
                </a:cubicBezTo>
                <a:cubicBezTo>
                  <a:pt x="18472" y="26840"/>
                  <a:pt x="18621" y="26700"/>
                  <a:pt x="18772" y="26558"/>
                </a:cubicBezTo>
                <a:cubicBezTo>
                  <a:pt x="18893" y="26440"/>
                  <a:pt x="18897" y="26245"/>
                  <a:pt x="18780" y="26124"/>
                </a:cubicBezTo>
                <a:cubicBezTo>
                  <a:pt x="18663" y="26002"/>
                  <a:pt x="18470" y="26000"/>
                  <a:pt x="18348" y="26115"/>
                </a:cubicBezTo>
                <a:cubicBezTo>
                  <a:pt x="18204" y="26256"/>
                  <a:pt x="18057" y="26392"/>
                  <a:pt x="17908" y="26526"/>
                </a:cubicBezTo>
                <a:close/>
                <a:moveTo>
                  <a:pt x="19587" y="24808"/>
                </a:moveTo>
                <a:cubicBezTo>
                  <a:pt x="19520" y="24885"/>
                  <a:pt x="19497" y="24992"/>
                  <a:pt x="19526" y="25088"/>
                </a:cubicBezTo>
                <a:cubicBezTo>
                  <a:pt x="19591" y="25323"/>
                  <a:pt x="19893" y="25390"/>
                  <a:pt x="20052" y="25204"/>
                </a:cubicBezTo>
                <a:cubicBezTo>
                  <a:pt x="20186" y="25049"/>
                  <a:pt x="20318" y="24889"/>
                  <a:pt x="20448" y="24730"/>
                </a:cubicBezTo>
                <a:cubicBezTo>
                  <a:pt x="20658" y="24468"/>
                  <a:pt x="20356" y="24108"/>
                  <a:pt x="20060" y="24273"/>
                </a:cubicBezTo>
                <a:cubicBezTo>
                  <a:pt x="20027" y="24290"/>
                  <a:pt x="19998" y="24315"/>
                  <a:pt x="19972" y="24347"/>
                </a:cubicBezTo>
                <a:cubicBezTo>
                  <a:pt x="19847" y="24504"/>
                  <a:pt x="19719" y="24655"/>
                  <a:pt x="19587" y="24808"/>
                </a:cubicBezTo>
                <a:close/>
                <a:moveTo>
                  <a:pt x="21050" y="22896"/>
                </a:moveTo>
                <a:cubicBezTo>
                  <a:pt x="20962" y="23035"/>
                  <a:pt x="20999" y="23221"/>
                  <a:pt x="21136" y="23313"/>
                </a:cubicBezTo>
                <a:cubicBezTo>
                  <a:pt x="21274" y="23406"/>
                  <a:pt x="21460" y="23372"/>
                  <a:pt x="21557" y="23238"/>
                </a:cubicBezTo>
                <a:cubicBezTo>
                  <a:pt x="21672" y="23068"/>
                  <a:pt x="21785" y="22894"/>
                  <a:pt x="21896" y="22720"/>
                </a:cubicBezTo>
                <a:cubicBezTo>
                  <a:pt x="22081" y="22431"/>
                  <a:pt x="21718" y="22104"/>
                  <a:pt x="21446" y="22320"/>
                </a:cubicBezTo>
                <a:cubicBezTo>
                  <a:pt x="21421" y="22339"/>
                  <a:pt x="21400" y="22364"/>
                  <a:pt x="21381" y="22393"/>
                </a:cubicBezTo>
                <a:cubicBezTo>
                  <a:pt x="21272" y="22561"/>
                  <a:pt x="21163" y="22729"/>
                  <a:pt x="21050" y="22896"/>
                </a:cubicBezTo>
                <a:close/>
                <a:moveTo>
                  <a:pt x="22290" y="20832"/>
                </a:moveTo>
                <a:cubicBezTo>
                  <a:pt x="22209" y="20981"/>
                  <a:pt x="22267" y="21169"/>
                  <a:pt x="22418" y="21249"/>
                </a:cubicBezTo>
                <a:cubicBezTo>
                  <a:pt x="22569" y="21327"/>
                  <a:pt x="22756" y="21268"/>
                  <a:pt x="22833" y="21115"/>
                </a:cubicBezTo>
                <a:cubicBezTo>
                  <a:pt x="22927" y="20933"/>
                  <a:pt x="23024" y="20748"/>
                  <a:pt x="23114" y="20566"/>
                </a:cubicBezTo>
                <a:cubicBezTo>
                  <a:pt x="23258" y="20264"/>
                  <a:pt x="22890" y="19983"/>
                  <a:pt x="22638" y="20201"/>
                </a:cubicBezTo>
                <a:cubicBezTo>
                  <a:pt x="22609" y="20226"/>
                  <a:pt x="22584" y="20260"/>
                  <a:pt x="22567" y="20295"/>
                </a:cubicBezTo>
                <a:cubicBezTo>
                  <a:pt x="22477" y="20476"/>
                  <a:pt x="22385" y="20654"/>
                  <a:pt x="22290" y="20832"/>
                </a:cubicBezTo>
                <a:close/>
                <a:moveTo>
                  <a:pt x="23302" y="18644"/>
                </a:moveTo>
                <a:cubicBezTo>
                  <a:pt x="23183" y="18944"/>
                  <a:pt x="23558" y="19208"/>
                  <a:pt x="23803" y="18973"/>
                </a:cubicBezTo>
                <a:cubicBezTo>
                  <a:pt x="23833" y="18944"/>
                  <a:pt x="23856" y="18908"/>
                  <a:pt x="23873" y="18868"/>
                </a:cubicBezTo>
                <a:cubicBezTo>
                  <a:pt x="23948" y="18678"/>
                  <a:pt x="24021" y="18485"/>
                  <a:pt x="24093" y="18292"/>
                </a:cubicBezTo>
                <a:cubicBezTo>
                  <a:pt x="24206" y="17986"/>
                  <a:pt x="23820" y="17730"/>
                  <a:pt x="23577" y="17984"/>
                </a:cubicBezTo>
                <a:cubicBezTo>
                  <a:pt x="23552" y="18011"/>
                  <a:pt x="23533" y="18045"/>
                  <a:pt x="23518" y="18082"/>
                </a:cubicBezTo>
                <a:cubicBezTo>
                  <a:pt x="23449" y="18271"/>
                  <a:pt x="23378" y="18458"/>
                  <a:pt x="23302" y="18644"/>
                </a:cubicBezTo>
                <a:close/>
                <a:moveTo>
                  <a:pt x="24072" y="16362"/>
                </a:moveTo>
                <a:cubicBezTo>
                  <a:pt x="24023" y="16527"/>
                  <a:pt x="24120" y="16697"/>
                  <a:pt x="24285" y="16741"/>
                </a:cubicBezTo>
                <a:cubicBezTo>
                  <a:pt x="24451" y="16785"/>
                  <a:pt x="24621" y="16687"/>
                  <a:pt x="24661" y="16519"/>
                </a:cubicBezTo>
                <a:cubicBezTo>
                  <a:pt x="24715" y="16320"/>
                  <a:pt x="24765" y="16121"/>
                  <a:pt x="24816" y="15920"/>
                </a:cubicBezTo>
                <a:cubicBezTo>
                  <a:pt x="24853" y="15756"/>
                  <a:pt x="24753" y="15591"/>
                  <a:pt x="24589" y="15553"/>
                </a:cubicBezTo>
                <a:cubicBezTo>
                  <a:pt x="24424" y="15513"/>
                  <a:pt x="24260" y="15614"/>
                  <a:pt x="24220" y="15779"/>
                </a:cubicBezTo>
                <a:cubicBezTo>
                  <a:pt x="24174" y="15974"/>
                  <a:pt x="24124" y="16169"/>
                  <a:pt x="24072" y="16362"/>
                </a:cubicBezTo>
                <a:close/>
                <a:moveTo>
                  <a:pt x="24564" y="14010"/>
                </a:moveTo>
                <a:cubicBezTo>
                  <a:pt x="24524" y="14333"/>
                  <a:pt x="24941" y="14486"/>
                  <a:pt x="25119" y="14222"/>
                </a:cubicBezTo>
                <a:cubicBezTo>
                  <a:pt x="25147" y="14184"/>
                  <a:pt x="25163" y="14140"/>
                  <a:pt x="25170" y="14094"/>
                </a:cubicBezTo>
                <a:cubicBezTo>
                  <a:pt x="25199" y="13889"/>
                  <a:pt x="25224" y="13686"/>
                  <a:pt x="25247" y="13478"/>
                </a:cubicBezTo>
                <a:cubicBezTo>
                  <a:pt x="25254" y="13428"/>
                  <a:pt x="25245" y="13375"/>
                  <a:pt x="25228" y="13327"/>
                </a:cubicBezTo>
                <a:cubicBezTo>
                  <a:pt x="25279" y="13166"/>
                  <a:pt x="25184" y="12994"/>
                  <a:pt x="25023" y="12948"/>
                </a:cubicBezTo>
                <a:cubicBezTo>
                  <a:pt x="24987" y="12937"/>
                  <a:pt x="24952" y="12933"/>
                  <a:pt x="24918" y="12935"/>
                </a:cubicBezTo>
                <a:cubicBezTo>
                  <a:pt x="24721" y="12946"/>
                  <a:pt x="24516" y="12956"/>
                  <a:pt x="24319" y="12956"/>
                </a:cubicBezTo>
                <a:cubicBezTo>
                  <a:pt x="23988" y="12969"/>
                  <a:pt x="23902" y="13415"/>
                  <a:pt x="24208" y="13547"/>
                </a:cubicBezTo>
                <a:cubicBezTo>
                  <a:pt x="24248" y="13562"/>
                  <a:pt x="24287" y="13568"/>
                  <a:pt x="24329" y="13568"/>
                </a:cubicBezTo>
                <a:cubicBezTo>
                  <a:pt x="24426" y="13568"/>
                  <a:pt x="24526" y="13564"/>
                  <a:pt x="24623" y="13560"/>
                </a:cubicBezTo>
                <a:cubicBezTo>
                  <a:pt x="24606" y="13711"/>
                  <a:pt x="24585" y="13860"/>
                  <a:pt x="24564" y="14010"/>
                </a:cubicBezTo>
                <a:close/>
                <a:moveTo>
                  <a:pt x="24742" y="11617"/>
                </a:moveTo>
                <a:cubicBezTo>
                  <a:pt x="24742" y="11946"/>
                  <a:pt x="25197" y="12045"/>
                  <a:pt x="25329" y="11734"/>
                </a:cubicBezTo>
                <a:cubicBezTo>
                  <a:pt x="25346" y="11697"/>
                  <a:pt x="25352" y="11657"/>
                  <a:pt x="25352" y="11617"/>
                </a:cubicBezTo>
                <a:lnTo>
                  <a:pt x="25352" y="11468"/>
                </a:lnTo>
                <a:cubicBezTo>
                  <a:pt x="25350" y="11311"/>
                  <a:pt x="25348" y="11154"/>
                  <a:pt x="25342" y="10997"/>
                </a:cubicBezTo>
                <a:cubicBezTo>
                  <a:pt x="25331" y="10670"/>
                  <a:pt x="24874" y="10586"/>
                  <a:pt x="24751" y="10898"/>
                </a:cubicBezTo>
                <a:cubicBezTo>
                  <a:pt x="24736" y="10936"/>
                  <a:pt x="24730" y="10976"/>
                  <a:pt x="24732" y="11018"/>
                </a:cubicBezTo>
                <a:cubicBezTo>
                  <a:pt x="24740" y="11215"/>
                  <a:pt x="24742" y="11420"/>
                  <a:pt x="24742" y="11617"/>
                </a:cubicBezTo>
                <a:close/>
                <a:moveTo>
                  <a:pt x="24585" y="9226"/>
                </a:moveTo>
                <a:cubicBezTo>
                  <a:pt x="24640" y="9574"/>
                  <a:pt x="25145" y="9574"/>
                  <a:pt x="25191" y="9213"/>
                </a:cubicBezTo>
                <a:cubicBezTo>
                  <a:pt x="25193" y="9188"/>
                  <a:pt x="25193" y="9163"/>
                  <a:pt x="25189" y="9136"/>
                </a:cubicBezTo>
                <a:cubicBezTo>
                  <a:pt x="25159" y="8928"/>
                  <a:pt x="25124" y="8721"/>
                  <a:pt x="25080" y="8515"/>
                </a:cubicBezTo>
                <a:cubicBezTo>
                  <a:pt x="25008" y="8186"/>
                  <a:pt x="24535" y="8199"/>
                  <a:pt x="24480" y="8530"/>
                </a:cubicBezTo>
                <a:cubicBezTo>
                  <a:pt x="24472" y="8568"/>
                  <a:pt x="24474" y="8606"/>
                  <a:pt x="24482" y="8643"/>
                </a:cubicBezTo>
                <a:cubicBezTo>
                  <a:pt x="24522" y="8836"/>
                  <a:pt x="24556" y="9029"/>
                  <a:pt x="24585" y="9226"/>
                </a:cubicBezTo>
                <a:close/>
                <a:moveTo>
                  <a:pt x="23854" y="7090"/>
                </a:moveTo>
                <a:cubicBezTo>
                  <a:pt x="24055" y="7344"/>
                  <a:pt x="24472" y="7143"/>
                  <a:pt x="24384" y="6814"/>
                </a:cubicBezTo>
                <a:cubicBezTo>
                  <a:pt x="24373" y="6774"/>
                  <a:pt x="24355" y="6738"/>
                  <a:pt x="24327" y="6707"/>
                </a:cubicBezTo>
                <a:cubicBezTo>
                  <a:pt x="24181" y="6518"/>
                  <a:pt x="24002" y="6357"/>
                  <a:pt x="23801" y="6227"/>
                </a:cubicBezTo>
                <a:cubicBezTo>
                  <a:pt x="23512" y="6053"/>
                  <a:pt x="23189" y="6411"/>
                  <a:pt x="23405" y="6682"/>
                </a:cubicBezTo>
                <a:cubicBezTo>
                  <a:pt x="23426" y="6709"/>
                  <a:pt x="23453" y="6732"/>
                  <a:pt x="23483" y="6749"/>
                </a:cubicBezTo>
                <a:cubicBezTo>
                  <a:pt x="23623" y="6841"/>
                  <a:pt x="23749" y="6956"/>
                  <a:pt x="23854" y="7090"/>
                </a:cubicBezTo>
                <a:close/>
                <a:moveTo>
                  <a:pt x="21974" y="6707"/>
                </a:moveTo>
                <a:cubicBezTo>
                  <a:pt x="22303" y="6587"/>
                  <a:pt x="22209" y="6103"/>
                  <a:pt x="21859" y="6114"/>
                </a:cubicBezTo>
                <a:cubicBezTo>
                  <a:pt x="21829" y="6116"/>
                  <a:pt x="21800" y="6122"/>
                  <a:pt x="21771" y="6133"/>
                </a:cubicBezTo>
                <a:cubicBezTo>
                  <a:pt x="21567" y="6204"/>
                  <a:pt x="21368" y="6288"/>
                  <a:pt x="21175" y="6382"/>
                </a:cubicBezTo>
                <a:cubicBezTo>
                  <a:pt x="21022" y="6455"/>
                  <a:pt x="20957" y="6640"/>
                  <a:pt x="21033" y="6793"/>
                </a:cubicBezTo>
                <a:cubicBezTo>
                  <a:pt x="21108" y="6946"/>
                  <a:pt x="21293" y="7009"/>
                  <a:pt x="21446" y="6931"/>
                </a:cubicBezTo>
                <a:cubicBezTo>
                  <a:pt x="21618" y="6845"/>
                  <a:pt x="21794" y="6772"/>
                  <a:pt x="21974" y="6707"/>
                </a:cubicBezTo>
                <a:close/>
                <a:moveTo>
                  <a:pt x="19979" y="7887"/>
                </a:moveTo>
                <a:cubicBezTo>
                  <a:pt x="20033" y="7839"/>
                  <a:pt x="20071" y="7774"/>
                  <a:pt x="20081" y="7700"/>
                </a:cubicBezTo>
                <a:cubicBezTo>
                  <a:pt x="20121" y="7419"/>
                  <a:pt x="19792" y="7239"/>
                  <a:pt x="19578" y="7424"/>
                </a:cubicBezTo>
                <a:cubicBezTo>
                  <a:pt x="19413" y="7566"/>
                  <a:pt x="19258" y="7717"/>
                  <a:pt x="19113" y="7880"/>
                </a:cubicBezTo>
                <a:cubicBezTo>
                  <a:pt x="19002" y="8006"/>
                  <a:pt x="19013" y="8199"/>
                  <a:pt x="19140" y="8310"/>
                </a:cubicBezTo>
                <a:cubicBezTo>
                  <a:pt x="19266" y="8423"/>
                  <a:pt x="19459" y="8411"/>
                  <a:pt x="19570" y="8285"/>
                </a:cubicBezTo>
                <a:cubicBezTo>
                  <a:pt x="19698" y="8142"/>
                  <a:pt x="19834" y="8010"/>
                  <a:pt x="19979" y="7887"/>
                </a:cubicBezTo>
                <a:close/>
                <a:moveTo>
                  <a:pt x="18983" y="9723"/>
                </a:moveTo>
                <a:cubicBezTo>
                  <a:pt x="18977" y="9551"/>
                  <a:pt x="18832" y="9419"/>
                  <a:pt x="18660" y="9427"/>
                </a:cubicBezTo>
                <a:cubicBezTo>
                  <a:pt x="18491" y="9438"/>
                  <a:pt x="18361" y="9584"/>
                  <a:pt x="18373" y="9756"/>
                </a:cubicBezTo>
                <a:cubicBezTo>
                  <a:pt x="18386" y="9987"/>
                  <a:pt x="18430" y="10217"/>
                  <a:pt x="18507" y="10435"/>
                </a:cubicBezTo>
                <a:cubicBezTo>
                  <a:pt x="18627" y="10768"/>
                  <a:pt x="19124" y="10674"/>
                  <a:pt x="19101" y="10309"/>
                </a:cubicBezTo>
                <a:cubicBezTo>
                  <a:pt x="19098" y="10284"/>
                  <a:pt x="19092" y="10261"/>
                  <a:pt x="19084" y="10236"/>
                </a:cubicBezTo>
                <a:cubicBezTo>
                  <a:pt x="19027" y="10070"/>
                  <a:pt x="18994" y="9899"/>
                  <a:pt x="18983" y="9723"/>
                </a:cubicBezTo>
                <a:close/>
                <a:moveTo>
                  <a:pt x="20039" y="11613"/>
                </a:moveTo>
                <a:cubicBezTo>
                  <a:pt x="19796" y="11382"/>
                  <a:pt x="19402" y="11649"/>
                  <a:pt x="19553" y="11973"/>
                </a:cubicBezTo>
                <a:cubicBezTo>
                  <a:pt x="19570" y="12003"/>
                  <a:pt x="19589" y="12028"/>
                  <a:pt x="19614" y="12051"/>
                </a:cubicBezTo>
                <a:cubicBezTo>
                  <a:pt x="19763" y="12200"/>
                  <a:pt x="19922" y="12340"/>
                  <a:pt x="20086" y="12476"/>
                </a:cubicBezTo>
                <a:cubicBezTo>
                  <a:pt x="20213" y="12590"/>
                  <a:pt x="20410" y="12575"/>
                  <a:pt x="20521" y="12443"/>
                </a:cubicBezTo>
                <a:cubicBezTo>
                  <a:pt x="20633" y="12311"/>
                  <a:pt x="20612" y="12114"/>
                  <a:pt x="20475" y="12007"/>
                </a:cubicBezTo>
                <a:cubicBezTo>
                  <a:pt x="20327" y="11881"/>
                  <a:pt x="20180" y="11751"/>
                  <a:pt x="20039" y="11613"/>
                </a:cubicBezTo>
                <a:close/>
                <a:moveTo>
                  <a:pt x="21963" y="12759"/>
                </a:moveTo>
                <a:cubicBezTo>
                  <a:pt x="21630" y="12686"/>
                  <a:pt x="21444" y="13126"/>
                  <a:pt x="21733" y="13315"/>
                </a:cubicBezTo>
                <a:cubicBezTo>
                  <a:pt x="21762" y="13333"/>
                  <a:pt x="21794" y="13346"/>
                  <a:pt x="21827" y="13354"/>
                </a:cubicBezTo>
                <a:cubicBezTo>
                  <a:pt x="22035" y="13403"/>
                  <a:pt x="22244" y="13438"/>
                  <a:pt x="22454" y="13470"/>
                </a:cubicBezTo>
                <a:cubicBezTo>
                  <a:pt x="22785" y="13510"/>
                  <a:pt x="22936" y="13078"/>
                  <a:pt x="22653" y="12904"/>
                </a:cubicBezTo>
                <a:cubicBezTo>
                  <a:pt x="22617" y="12883"/>
                  <a:pt x="22579" y="12870"/>
                  <a:pt x="22538" y="12864"/>
                </a:cubicBezTo>
                <a:cubicBezTo>
                  <a:pt x="22345" y="12837"/>
                  <a:pt x="22152" y="12803"/>
                  <a:pt x="21963" y="12759"/>
                </a:cubicBezTo>
                <a:close/>
                <a:moveTo>
                  <a:pt x="26712" y="12751"/>
                </a:moveTo>
                <a:cubicBezTo>
                  <a:pt x="26379" y="12803"/>
                  <a:pt x="26362" y="13275"/>
                  <a:pt x="26689" y="13352"/>
                </a:cubicBezTo>
                <a:cubicBezTo>
                  <a:pt x="26727" y="13361"/>
                  <a:pt x="26765" y="13361"/>
                  <a:pt x="26802" y="13357"/>
                </a:cubicBezTo>
                <a:cubicBezTo>
                  <a:pt x="27006" y="13327"/>
                  <a:pt x="27211" y="13294"/>
                  <a:pt x="27414" y="13258"/>
                </a:cubicBezTo>
                <a:cubicBezTo>
                  <a:pt x="27739" y="13197"/>
                  <a:pt x="27754" y="12738"/>
                  <a:pt x="27425" y="12659"/>
                </a:cubicBezTo>
                <a:cubicBezTo>
                  <a:pt x="27387" y="12650"/>
                  <a:pt x="27347" y="12650"/>
                  <a:pt x="27307" y="12657"/>
                </a:cubicBezTo>
                <a:cubicBezTo>
                  <a:pt x="27110" y="12692"/>
                  <a:pt x="26911" y="12724"/>
                  <a:pt x="26712" y="12751"/>
                </a:cubicBezTo>
                <a:close/>
                <a:moveTo>
                  <a:pt x="29080" y="12286"/>
                </a:moveTo>
                <a:cubicBezTo>
                  <a:pt x="28917" y="12328"/>
                  <a:pt x="28818" y="12493"/>
                  <a:pt x="28860" y="12657"/>
                </a:cubicBezTo>
                <a:cubicBezTo>
                  <a:pt x="28900" y="12818"/>
                  <a:pt x="29066" y="12919"/>
                  <a:pt x="29229" y="12879"/>
                </a:cubicBezTo>
                <a:cubicBezTo>
                  <a:pt x="29428" y="12828"/>
                  <a:pt x="29627" y="12778"/>
                  <a:pt x="29826" y="12724"/>
                </a:cubicBezTo>
                <a:cubicBezTo>
                  <a:pt x="30170" y="12623"/>
                  <a:pt x="30099" y="12124"/>
                  <a:pt x="29738" y="12124"/>
                </a:cubicBezTo>
                <a:cubicBezTo>
                  <a:pt x="29713" y="12124"/>
                  <a:pt x="29688" y="12128"/>
                  <a:pt x="29665" y="12135"/>
                </a:cubicBezTo>
                <a:cubicBezTo>
                  <a:pt x="29470" y="12187"/>
                  <a:pt x="29275" y="12237"/>
                  <a:pt x="29080" y="12286"/>
                </a:cubicBezTo>
                <a:close/>
                <a:moveTo>
                  <a:pt x="31396" y="11602"/>
                </a:moveTo>
                <a:cubicBezTo>
                  <a:pt x="31076" y="11718"/>
                  <a:pt x="31151" y="12198"/>
                  <a:pt x="31501" y="12198"/>
                </a:cubicBezTo>
                <a:cubicBezTo>
                  <a:pt x="31535" y="12196"/>
                  <a:pt x="31566" y="12191"/>
                  <a:pt x="31595" y="12181"/>
                </a:cubicBezTo>
                <a:cubicBezTo>
                  <a:pt x="31790" y="12114"/>
                  <a:pt x="31985" y="12045"/>
                  <a:pt x="32178" y="11973"/>
                </a:cubicBezTo>
                <a:cubicBezTo>
                  <a:pt x="32482" y="11862"/>
                  <a:pt x="32425" y="11403"/>
                  <a:pt x="32086" y="11380"/>
                </a:cubicBezTo>
                <a:cubicBezTo>
                  <a:pt x="32044" y="11380"/>
                  <a:pt x="32004" y="11387"/>
                  <a:pt x="31966" y="11399"/>
                </a:cubicBezTo>
                <a:cubicBezTo>
                  <a:pt x="31776" y="11470"/>
                  <a:pt x="31587" y="11537"/>
                  <a:pt x="31396" y="11602"/>
                </a:cubicBezTo>
                <a:close/>
                <a:moveTo>
                  <a:pt x="33645" y="10718"/>
                </a:moveTo>
                <a:cubicBezTo>
                  <a:pt x="33343" y="10852"/>
                  <a:pt x="33444" y="11311"/>
                  <a:pt x="33783" y="11301"/>
                </a:cubicBezTo>
                <a:cubicBezTo>
                  <a:pt x="33823" y="11299"/>
                  <a:pt x="33859" y="11290"/>
                  <a:pt x="33894" y="11273"/>
                </a:cubicBezTo>
                <a:cubicBezTo>
                  <a:pt x="34083" y="11190"/>
                  <a:pt x="34269" y="11104"/>
                  <a:pt x="34456" y="11014"/>
                </a:cubicBezTo>
                <a:cubicBezTo>
                  <a:pt x="34756" y="10869"/>
                  <a:pt x="34642" y="10412"/>
                  <a:pt x="34299" y="10435"/>
                </a:cubicBezTo>
                <a:cubicBezTo>
                  <a:pt x="34261" y="10437"/>
                  <a:pt x="34225" y="10448"/>
                  <a:pt x="34192" y="10464"/>
                </a:cubicBezTo>
                <a:cubicBezTo>
                  <a:pt x="34010" y="10550"/>
                  <a:pt x="33827" y="10634"/>
                  <a:pt x="33645" y="10718"/>
                </a:cubicBezTo>
                <a:close/>
                <a:moveTo>
                  <a:pt x="35797" y="9626"/>
                </a:moveTo>
                <a:cubicBezTo>
                  <a:pt x="35510" y="9790"/>
                  <a:pt x="35651" y="10238"/>
                  <a:pt x="35996" y="10194"/>
                </a:cubicBezTo>
                <a:cubicBezTo>
                  <a:pt x="36034" y="10188"/>
                  <a:pt x="36070" y="10175"/>
                  <a:pt x="36101" y="10156"/>
                </a:cubicBezTo>
                <a:cubicBezTo>
                  <a:pt x="36279" y="10054"/>
                  <a:pt x="36459" y="9951"/>
                  <a:pt x="36636" y="9842"/>
                </a:cubicBezTo>
                <a:cubicBezTo>
                  <a:pt x="36776" y="9754"/>
                  <a:pt x="36820" y="9567"/>
                  <a:pt x="36732" y="9425"/>
                </a:cubicBezTo>
                <a:cubicBezTo>
                  <a:pt x="36646" y="9282"/>
                  <a:pt x="36459" y="9236"/>
                  <a:pt x="36317" y="9320"/>
                </a:cubicBezTo>
                <a:cubicBezTo>
                  <a:pt x="36145" y="9425"/>
                  <a:pt x="35971" y="9526"/>
                  <a:pt x="35797" y="9626"/>
                </a:cubicBezTo>
                <a:close/>
                <a:moveTo>
                  <a:pt x="37824" y="8325"/>
                </a:moveTo>
                <a:cubicBezTo>
                  <a:pt x="37558" y="8520"/>
                  <a:pt x="37744" y="8945"/>
                  <a:pt x="38079" y="8868"/>
                </a:cubicBezTo>
                <a:cubicBezTo>
                  <a:pt x="38117" y="8857"/>
                  <a:pt x="38153" y="8840"/>
                  <a:pt x="38184" y="8817"/>
                </a:cubicBezTo>
                <a:cubicBezTo>
                  <a:pt x="38350" y="8696"/>
                  <a:pt x="38515" y="8574"/>
                  <a:pt x="38681" y="8448"/>
                </a:cubicBezTo>
                <a:cubicBezTo>
                  <a:pt x="38893" y="8283"/>
                  <a:pt x="38800" y="7939"/>
                  <a:pt x="38534" y="7903"/>
                </a:cubicBezTo>
                <a:cubicBezTo>
                  <a:pt x="38452" y="7893"/>
                  <a:pt x="38371" y="7914"/>
                  <a:pt x="38308" y="7964"/>
                </a:cubicBezTo>
                <a:cubicBezTo>
                  <a:pt x="38147" y="8088"/>
                  <a:pt x="37985" y="8207"/>
                  <a:pt x="37824" y="8325"/>
                </a:cubicBezTo>
                <a:close/>
                <a:moveTo>
                  <a:pt x="39683" y="6801"/>
                </a:moveTo>
                <a:cubicBezTo>
                  <a:pt x="39561" y="6916"/>
                  <a:pt x="39555" y="7109"/>
                  <a:pt x="39670" y="7233"/>
                </a:cubicBezTo>
                <a:cubicBezTo>
                  <a:pt x="39785" y="7356"/>
                  <a:pt x="39980" y="7363"/>
                  <a:pt x="40102" y="7245"/>
                </a:cubicBezTo>
                <a:cubicBezTo>
                  <a:pt x="40255" y="7105"/>
                  <a:pt x="40406" y="6960"/>
                  <a:pt x="40552" y="6814"/>
                </a:cubicBezTo>
                <a:cubicBezTo>
                  <a:pt x="40666" y="6694"/>
                  <a:pt x="40663" y="6504"/>
                  <a:pt x="40544" y="6386"/>
                </a:cubicBezTo>
                <a:cubicBezTo>
                  <a:pt x="40427" y="6271"/>
                  <a:pt x="40236" y="6269"/>
                  <a:pt x="40117" y="6384"/>
                </a:cubicBezTo>
                <a:cubicBezTo>
                  <a:pt x="39976" y="6527"/>
                  <a:pt x="39831" y="6665"/>
                  <a:pt x="39685" y="6799"/>
                </a:cubicBezTo>
                <a:close/>
                <a:moveTo>
                  <a:pt x="41326" y="5051"/>
                </a:moveTo>
                <a:cubicBezTo>
                  <a:pt x="41219" y="5181"/>
                  <a:pt x="41240" y="5374"/>
                  <a:pt x="41370" y="5481"/>
                </a:cubicBezTo>
                <a:cubicBezTo>
                  <a:pt x="41502" y="5586"/>
                  <a:pt x="41695" y="5567"/>
                  <a:pt x="41799" y="5435"/>
                </a:cubicBezTo>
                <a:cubicBezTo>
                  <a:pt x="41931" y="5273"/>
                  <a:pt x="42059" y="5110"/>
                  <a:pt x="42183" y="4942"/>
                </a:cubicBezTo>
                <a:cubicBezTo>
                  <a:pt x="42388" y="4661"/>
                  <a:pt x="42040" y="4311"/>
                  <a:pt x="41757" y="4515"/>
                </a:cubicBezTo>
                <a:cubicBezTo>
                  <a:pt x="41732" y="4531"/>
                  <a:pt x="41711" y="4555"/>
                  <a:pt x="41692" y="4580"/>
                </a:cubicBezTo>
                <a:cubicBezTo>
                  <a:pt x="41573" y="4739"/>
                  <a:pt x="41449" y="4896"/>
                  <a:pt x="41326" y="5051"/>
                </a:cubicBezTo>
                <a:close/>
                <a:moveTo>
                  <a:pt x="42686" y="3081"/>
                </a:moveTo>
                <a:cubicBezTo>
                  <a:pt x="42518" y="3370"/>
                  <a:pt x="42874" y="3683"/>
                  <a:pt x="43143" y="3469"/>
                </a:cubicBezTo>
                <a:cubicBezTo>
                  <a:pt x="43172" y="3448"/>
                  <a:pt x="43195" y="3419"/>
                  <a:pt x="43214" y="3387"/>
                </a:cubicBezTo>
                <a:lnTo>
                  <a:pt x="43287" y="3257"/>
                </a:lnTo>
                <a:lnTo>
                  <a:pt x="43424" y="3014"/>
                </a:lnTo>
                <a:lnTo>
                  <a:pt x="43516" y="2840"/>
                </a:lnTo>
                <a:cubicBezTo>
                  <a:pt x="43673" y="2534"/>
                  <a:pt x="43281" y="2232"/>
                  <a:pt x="43023" y="2490"/>
                </a:cubicBezTo>
                <a:cubicBezTo>
                  <a:pt x="43004" y="2511"/>
                  <a:pt x="42988" y="2534"/>
                  <a:pt x="42973" y="2559"/>
                </a:cubicBezTo>
                <a:lnTo>
                  <a:pt x="42887" y="2723"/>
                </a:lnTo>
                <a:lnTo>
                  <a:pt x="42757" y="29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7846867" y="-51813"/>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rot="-10132642">
            <a:off x="8447753" y="1968921"/>
            <a:ext cx="193297" cy="194877"/>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rot="5770333" flipH="1">
            <a:off x="6313772" y="649388"/>
            <a:ext cx="73088" cy="7237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rot="3807597" flipH="1">
            <a:off x="7906681" y="364460"/>
            <a:ext cx="349987" cy="350085"/>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rot="5770333" flipH="1">
            <a:off x="1930047" y="1608088"/>
            <a:ext cx="73088" cy="7237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1"/>
          <p:cNvGrpSpPr/>
          <p:nvPr/>
        </p:nvGrpSpPr>
        <p:grpSpPr>
          <a:xfrm>
            <a:off x="713213" y="2098938"/>
            <a:ext cx="342125" cy="362875"/>
            <a:chOff x="2638525" y="4006350"/>
            <a:chExt cx="342125" cy="362875"/>
          </a:xfrm>
        </p:grpSpPr>
        <p:sp>
          <p:nvSpPr>
            <p:cNvPr id="415" name="Google Shape;415;p21"/>
            <p:cNvSpPr/>
            <p:nvPr/>
          </p:nvSpPr>
          <p:spPr>
            <a:xfrm>
              <a:off x="2751525" y="4006350"/>
              <a:ext cx="107900" cy="153550"/>
            </a:xfrm>
            <a:custGeom>
              <a:avLst/>
              <a:gdLst/>
              <a:ahLst/>
              <a:cxnLst/>
              <a:rect l="l" t="t" r="r" b="b"/>
              <a:pathLst>
                <a:path w="4316" h="6142" extrusionOk="0">
                  <a:moveTo>
                    <a:pt x="804" y="1"/>
                  </a:moveTo>
                  <a:cubicBezTo>
                    <a:pt x="666" y="1"/>
                    <a:pt x="542" y="60"/>
                    <a:pt x="439" y="193"/>
                  </a:cubicBezTo>
                  <a:cubicBezTo>
                    <a:pt x="0" y="758"/>
                    <a:pt x="188" y="1867"/>
                    <a:pt x="230" y="2516"/>
                  </a:cubicBezTo>
                  <a:cubicBezTo>
                    <a:pt x="314" y="3625"/>
                    <a:pt x="314" y="4796"/>
                    <a:pt x="398" y="5905"/>
                  </a:cubicBezTo>
                  <a:cubicBezTo>
                    <a:pt x="398" y="6063"/>
                    <a:pt x="519" y="6142"/>
                    <a:pt x="634" y="6142"/>
                  </a:cubicBezTo>
                  <a:cubicBezTo>
                    <a:pt x="733" y="6142"/>
                    <a:pt x="827" y="6084"/>
                    <a:pt x="837" y="5968"/>
                  </a:cubicBezTo>
                  <a:cubicBezTo>
                    <a:pt x="942" y="4482"/>
                    <a:pt x="816" y="3039"/>
                    <a:pt x="753" y="1553"/>
                  </a:cubicBezTo>
                  <a:cubicBezTo>
                    <a:pt x="753" y="1410"/>
                    <a:pt x="692" y="688"/>
                    <a:pt x="935" y="688"/>
                  </a:cubicBezTo>
                  <a:cubicBezTo>
                    <a:pt x="976" y="688"/>
                    <a:pt x="1027" y="709"/>
                    <a:pt x="1088" y="758"/>
                  </a:cubicBezTo>
                  <a:cubicBezTo>
                    <a:pt x="1402" y="1030"/>
                    <a:pt x="1716" y="1574"/>
                    <a:pt x="1988" y="1888"/>
                  </a:cubicBezTo>
                  <a:cubicBezTo>
                    <a:pt x="2741" y="2808"/>
                    <a:pt x="2971" y="4085"/>
                    <a:pt x="3892" y="4859"/>
                  </a:cubicBezTo>
                  <a:cubicBezTo>
                    <a:pt x="3940" y="4902"/>
                    <a:pt x="3992" y="4920"/>
                    <a:pt x="4042" y="4920"/>
                  </a:cubicBezTo>
                  <a:cubicBezTo>
                    <a:pt x="4188" y="4920"/>
                    <a:pt x="4315" y="4764"/>
                    <a:pt x="4268" y="4608"/>
                  </a:cubicBezTo>
                  <a:cubicBezTo>
                    <a:pt x="4045" y="3956"/>
                    <a:pt x="1929"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2638525" y="4152650"/>
              <a:ext cx="149700" cy="96650"/>
            </a:xfrm>
            <a:custGeom>
              <a:avLst/>
              <a:gdLst/>
              <a:ahLst/>
              <a:cxnLst/>
              <a:rect l="l" t="t" r="r" b="b"/>
              <a:pathLst>
                <a:path w="5988" h="3866" extrusionOk="0">
                  <a:moveTo>
                    <a:pt x="4733" y="0"/>
                  </a:moveTo>
                  <a:cubicBezTo>
                    <a:pt x="4699" y="0"/>
                    <a:pt x="4663" y="10"/>
                    <a:pt x="4625" y="32"/>
                  </a:cubicBezTo>
                  <a:cubicBezTo>
                    <a:pt x="3579" y="660"/>
                    <a:pt x="1" y="1183"/>
                    <a:pt x="147" y="2962"/>
                  </a:cubicBezTo>
                  <a:cubicBezTo>
                    <a:pt x="231" y="3757"/>
                    <a:pt x="1695" y="3757"/>
                    <a:pt x="2198" y="3757"/>
                  </a:cubicBezTo>
                  <a:cubicBezTo>
                    <a:pt x="2817" y="3757"/>
                    <a:pt x="3388" y="3714"/>
                    <a:pt x="3966" y="3714"/>
                  </a:cubicBezTo>
                  <a:cubicBezTo>
                    <a:pt x="4462" y="3714"/>
                    <a:pt x="4963" y="3745"/>
                    <a:pt x="5503" y="3861"/>
                  </a:cubicBezTo>
                  <a:cubicBezTo>
                    <a:pt x="5524" y="3864"/>
                    <a:pt x="5543" y="3866"/>
                    <a:pt x="5561" y="3866"/>
                  </a:cubicBezTo>
                  <a:cubicBezTo>
                    <a:pt x="5910" y="3866"/>
                    <a:pt x="5988" y="3331"/>
                    <a:pt x="5650" y="3192"/>
                  </a:cubicBezTo>
                  <a:cubicBezTo>
                    <a:pt x="5110" y="3017"/>
                    <a:pt x="4570" y="2943"/>
                    <a:pt x="4024" y="2943"/>
                  </a:cubicBezTo>
                  <a:cubicBezTo>
                    <a:pt x="3786" y="2943"/>
                    <a:pt x="3547" y="2957"/>
                    <a:pt x="3307" y="2982"/>
                  </a:cubicBezTo>
                  <a:cubicBezTo>
                    <a:pt x="3214" y="2998"/>
                    <a:pt x="2779" y="3031"/>
                    <a:pt x="2303" y="3031"/>
                  </a:cubicBezTo>
                  <a:cubicBezTo>
                    <a:pt x="1493" y="3031"/>
                    <a:pt x="562" y="2936"/>
                    <a:pt x="984" y="2501"/>
                  </a:cubicBezTo>
                  <a:cubicBezTo>
                    <a:pt x="1465" y="1999"/>
                    <a:pt x="2218" y="1727"/>
                    <a:pt x="2846" y="1476"/>
                  </a:cubicBezTo>
                  <a:cubicBezTo>
                    <a:pt x="3495" y="1183"/>
                    <a:pt x="4353" y="974"/>
                    <a:pt x="4876" y="451"/>
                  </a:cubicBezTo>
                  <a:cubicBezTo>
                    <a:pt x="5036" y="309"/>
                    <a:pt x="4924" y="0"/>
                    <a:pt x="4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2761450" y="4236700"/>
              <a:ext cx="91050" cy="132525"/>
            </a:xfrm>
            <a:custGeom>
              <a:avLst/>
              <a:gdLst/>
              <a:ahLst/>
              <a:cxnLst/>
              <a:rect l="l" t="t" r="r" b="b"/>
              <a:pathLst>
                <a:path w="3642" h="5301" extrusionOk="0">
                  <a:moveTo>
                    <a:pt x="179" y="1"/>
                  </a:moveTo>
                  <a:cubicBezTo>
                    <a:pt x="117" y="1"/>
                    <a:pt x="63" y="39"/>
                    <a:pt x="63" y="123"/>
                  </a:cubicBezTo>
                  <a:cubicBezTo>
                    <a:pt x="1" y="1148"/>
                    <a:pt x="126" y="2152"/>
                    <a:pt x="335" y="3178"/>
                  </a:cubicBezTo>
                  <a:cubicBezTo>
                    <a:pt x="461" y="3847"/>
                    <a:pt x="649" y="4705"/>
                    <a:pt x="1193" y="5144"/>
                  </a:cubicBezTo>
                  <a:cubicBezTo>
                    <a:pt x="1331" y="5255"/>
                    <a:pt x="1469" y="5301"/>
                    <a:pt x="1601" y="5301"/>
                  </a:cubicBezTo>
                  <a:cubicBezTo>
                    <a:pt x="1970" y="5301"/>
                    <a:pt x="2295" y="4939"/>
                    <a:pt x="2449" y="4600"/>
                  </a:cubicBezTo>
                  <a:cubicBezTo>
                    <a:pt x="2637" y="4224"/>
                    <a:pt x="2721" y="3784"/>
                    <a:pt x="2742" y="3366"/>
                  </a:cubicBezTo>
                  <a:cubicBezTo>
                    <a:pt x="2825" y="2508"/>
                    <a:pt x="3369" y="1713"/>
                    <a:pt x="3579" y="876"/>
                  </a:cubicBezTo>
                  <a:cubicBezTo>
                    <a:pt x="3642" y="611"/>
                    <a:pt x="3431" y="438"/>
                    <a:pt x="3222" y="438"/>
                  </a:cubicBezTo>
                  <a:cubicBezTo>
                    <a:pt x="3084" y="438"/>
                    <a:pt x="2946" y="513"/>
                    <a:pt x="2888" y="688"/>
                  </a:cubicBezTo>
                  <a:cubicBezTo>
                    <a:pt x="2658" y="1420"/>
                    <a:pt x="2114" y="2403"/>
                    <a:pt x="2114" y="3178"/>
                  </a:cubicBezTo>
                  <a:cubicBezTo>
                    <a:pt x="2114" y="3572"/>
                    <a:pt x="1933" y="4676"/>
                    <a:pt x="1582" y="4676"/>
                  </a:cubicBezTo>
                  <a:cubicBezTo>
                    <a:pt x="1486" y="4676"/>
                    <a:pt x="1377" y="4593"/>
                    <a:pt x="1256" y="4391"/>
                  </a:cubicBezTo>
                  <a:cubicBezTo>
                    <a:pt x="566" y="3282"/>
                    <a:pt x="440" y="1399"/>
                    <a:pt x="356" y="165"/>
                  </a:cubicBezTo>
                  <a:cubicBezTo>
                    <a:pt x="345" y="60"/>
                    <a:pt x="256" y="1"/>
                    <a:pt x="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2835725" y="4095025"/>
              <a:ext cx="144925" cy="102475"/>
            </a:xfrm>
            <a:custGeom>
              <a:avLst/>
              <a:gdLst/>
              <a:ahLst/>
              <a:cxnLst/>
              <a:rect l="l" t="t" r="r" b="b"/>
              <a:pathLst>
                <a:path w="5797" h="4099" extrusionOk="0">
                  <a:moveTo>
                    <a:pt x="4327" y="1"/>
                  </a:moveTo>
                  <a:cubicBezTo>
                    <a:pt x="4079" y="1"/>
                    <a:pt x="3837" y="27"/>
                    <a:pt x="3641" y="57"/>
                  </a:cubicBezTo>
                  <a:cubicBezTo>
                    <a:pt x="3118" y="140"/>
                    <a:pt x="2637" y="433"/>
                    <a:pt x="2114" y="433"/>
                  </a:cubicBezTo>
                  <a:cubicBezTo>
                    <a:pt x="1465" y="454"/>
                    <a:pt x="838" y="475"/>
                    <a:pt x="210" y="538"/>
                  </a:cubicBezTo>
                  <a:cubicBezTo>
                    <a:pt x="1" y="580"/>
                    <a:pt x="64" y="935"/>
                    <a:pt x="273" y="935"/>
                  </a:cubicBezTo>
                  <a:cubicBezTo>
                    <a:pt x="1026" y="977"/>
                    <a:pt x="1758" y="998"/>
                    <a:pt x="2512" y="1019"/>
                  </a:cubicBezTo>
                  <a:cubicBezTo>
                    <a:pt x="2700" y="1019"/>
                    <a:pt x="3118" y="873"/>
                    <a:pt x="3223" y="852"/>
                  </a:cubicBezTo>
                  <a:cubicBezTo>
                    <a:pt x="3549" y="761"/>
                    <a:pt x="3858" y="710"/>
                    <a:pt x="4171" y="710"/>
                  </a:cubicBezTo>
                  <a:cubicBezTo>
                    <a:pt x="4361" y="710"/>
                    <a:pt x="4553" y="728"/>
                    <a:pt x="4750" y="768"/>
                  </a:cubicBezTo>
                  <a:cubicBezTo>
                    <a:pt x="5483" y="935"/>
                    <a:pt x="3955" y="2233"/>
                    <a:pt x="3788" y="2337"/>
                  </a:cubicBezTo>
                  <a:cubicBezTo>
                    <a:pt x="3369" y="2693"/>
                    <a:pt x="2972" y="3300"/>
                    <a:pt x="2407" y="3404"/>
                  </a:cubicBezTo>
                  <a:cubicBezTo>
                    <a:pt x="2007" y="3484"/>
                    <a:pt x="2085" y="4099"/>
                    <a:pt x="2476" y="4099"/>
                  </a:cubicBezTo>
                  <a:cubicBezTo>
                    <a:pt x="2494" y="4099"/>
                    <a:pt x="2513" y="4098"/>
                    <a:pt x="2533" y="4095"/>
                  </a:cubicBezTo>
                  <a:cubicBezTo>
                    <a:pt x="3244" y="3969"/>
                    <a:pt x="3767" y="3342"/>
                    <a:pt x="4290" y="2860"/>
                  </a:cubicBezTo>
                  <a:cubicBezTo>
                    <a:pt x="4897" y="2316"/>
                    <a:pt x="5797" y="1793"/>
                    <a:pt x="5692" y="873"/>
                  </a:cubicBezTo>
                  <a:cubicBezTo>
                    <a:pt x="5617" y="168"/>
                    <a:pt x="4952" y="1"/>
                    <a:pt x="4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2834675" y="4180075"/>
              <a:ext cx="136050" cy="127975"/>
            </a:xfrm>
            <a:custGeom>
              <a:avLst/>
              <a:gdLst/>
              <a:ahLst/>
              <a:cxnLst/>
              <a:rect l="l" t="t" r="r" b="b"/>
              <a:pathLst>
                <a:path w="5442" h="5119" extrusionOk="0">
                  <a:moveTo>
                    <a:pt x="2526" y="1"/>
                  </a:moveTo>
                  <a:cubicBezTo>
                    <a:pt x="2316" y="1"/>
                    <a:pt x="2101" y="247"/>
                    <a:pt x="2219" y="484"/>
                  </a:cubicBezTo>
                  <a:cubicBezTo>
                    <a:pt x="2533" y="1237"/>
                    <a:pt x="2909" y="2011"/>
                    <a:pt x="3495" y="2639"/>
                  </a:cubicBezTo>
                  <a:cubicBezTo>
                    <a:pt x="3638" y="2822"/>
                    <a:pt x="4634" y="4316"/>
                    <a:pt x="4106" y="4316"/>
                  </a:cubicBezTo>
                  <a:cubicBezTo>
                    <a:pt x="4092" y="4316"/>
                    <a:pt x="4076" y="4315"/>
                    <a:pt x="4060" y="4313"/>
                  </a:cubicBezTo>
                  <a:cubicBezTo>
                    <a:pt x="3516" y="4250"/>
                    <a:pt x="3119" y="3831"/>
                    <a:pt x="2637" y="3664"/>
                  </a:cubicBezTo>
                  <a:cubicBezTo>
                    <a:pt x="1842" y="3455"/>
                    <a:pt x="1173" y="2911"/>
                    <a:pt x="357" y="2785"/>
                  </a:cubicBezTo>
                  <a:cubicBezTo>
                    <a:pt x="147" y="2785"/>
                    <a:pt x="1" y="3099"/>
                    <a:pt x="210" y="3204"/>
                  </a:cubicBezTo>
                  <a:cubicBezTo>
                    <a:pt x="1173" y="3664"/>
                    <a:pt x="2135" y="4229"/>
                    <a:pt x="3077" y="4752"/>
                  </a:cubicBezTo>
                  <a:cubicBezTo>
                    <a:pt x="3420" y="4943"/>
                    <a:pt x="3810" y="5118"/>
                    <a:pt x="4185" y="5118"/>
                  </a:cubicBezTo>
                  <a:cubicBezTo>
                    <a:pt x="4427" y="5118"/>
                    <a:pt x="4663" y="5045"/>
                    <a:pt x="4876" y="4857"/>
                  </a:cubicBezTo>
                  <a:cubicBezTo>
                    <a:pt x="5441" y="4375"/>
                    <a:pt x="4960" y="3538"/>
                    <a:pt x="4667" y="3036"/>
                  </a:cubicBezTo>
                  <a:cubicBezTo>
                    <a:pt x="4458" y="2702"/>
                    <a:pt x="4248" y="2388"/>
                    <a:pt x="3997" y="2095"/>
                  </a:cubicBezTo>
                  <a:cubicBezTo>
                    <a:pt x="3474" y="1551"/>
                    <a:pt x="3160" y="797"/>
                    <a:pt x="2763" y="149"/>
                  </a:cubicBezTo>
                  <a:cubicBezTo>
                    <a:pt x="2701" y="44"/>
                    <a:pt x="2614" y="1"/>
                    <a:pt x="2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20"/>
        <p:cNvGrpSpPr/>
        <p:nvPr/>
      </p:nvGrpSpPr>
      <p:grpSpPr>
        <a:xfrm>
          <a:off x="0" y="0"/>
          <a:ext cx="0" cy="0"/>
          <a:chOff x="0" y="0"/>
          <a:chExt cx="0" cy="0"/>
        </a:xfrm>
      </p:grpSpPr>
      <p:sp>
        <p:nvSpPr>
          <p:cNvPr id="421" name="Google Shape;421;p22"/>
          <p:cNvSpPr txBox="1">
            <a:spLocks noGrp="1"/>
          </p:cNvSpPr>
          <p:nvPr>
            <p:ph type="title"/>
          </p:nvPr>
        </p:nvSpPr>
        <p:spPr>
          <a:xfrm>
            <a:off x="690150" y="445025"/>
            <a:ext cx="77637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2" name="Google Shape;422;p22"/>
          <p:cNvSpPr/>
          <p:nvPr/>
        </p:nvSpPr>
        <p:spPr>
          <a:xfrm rot="10800000">
            <a:off x="-5" y="2703384"/>
            <a:ext cx="536006" cy="3301065"/>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8510924" y="422249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22"/>
          <p:cNvGrpSpPr/>
          <p:nvPr/>
        </p:nvGrpSpPr>
        <p:grpSpPr>
          <a:xfrm>
            <a:off x="8142038" y="631550"/>
            <a:ext cx="418775" cy="350302"/>
            <a:chOff x="4259550" y="352000"/>
            <a:chExt cx="418775" cy="350302"/>
          </a:xfrm>
        </p:grpSpPr>
        <p:sp>
          <p:nvSpPr>
            <p:cNvPr id="426" name="Google Shape;426;p22"/>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2"/>
          <p:cNvSpPr txBox="1">
            <a:spLocks noGrp="1"/>
          </p:cNvSpPr>
          <p:nvPr>
            <p:ph type="subTitle" idx="1"/>
          </p:nvPr>
        </p:nvSpPr>
        <p:spPr>
          <a:xfrm>
            <a:off x="1219350" y="1299025"/>
            <a:ext cx="6705300" cy="2490600"/>
          </a:xfrm>
          <a:prstGeom prst="rect">
            <a:avLst/>
          </a:prstGeom>
        </p:spPr>
        <p:txBody>
          <a:bodyPr spcFirstLastPara="1" wrap="square" lIns="91425" tIns="91425" rIns="91425" bIns="91425" anchor="t" anchorCtr="0">
            <a:normAutofit/>
          </a:bodyPr>
          <a:lstStyle>
            <a:lvl1pPr lvl="0">
              <a:spcBef>
                <a:spcPts val="0"/>
              </a:spcBef>
              <a:spcAft>
                <a:spcPts val="0"/>
              </a:spcAft>
              <a:buSzPts val="1600"/>
              <a:buChar char="●"/>
              <a:defRPr sz="1400" b="0"/>
            </a:lvl1pPr>
            <a:lvl2pPr lvl="1" algn="ctr">
              <a:lnSpc>
                <a:spcPct val="100000"/>
              </a:lnSpc>
              <a:spcBef>
                <a:spcPts val="0"/>
              </a:spcBef>
              <a:spcAft>
                <a:spcPts val="0"/>
              </a:spcAft>
              <a:buSzPts val="1600"/>
              <a:buChar char="○"/>
              <a:defRPr sz="1400"/>
            </a:lvl2pPr>
            <a:lvl3pPr lvl="2" algn="ctr">
              <a:lnSpc>
                <a:spcPct val="100000"/>
              </a:lnSpc>
              <a:spcBef>
                <a:spcPts val="0"/>
              </a:spcBef>
              <a:spcAft>
                <a:spcPts val="0"/>
              </a:spcAft>
              <a:buSzPts val="1600"/>
              <a:buChar char="■"/>
              <a:defRPr sz="1400"/>
            </a:lvl3pPr>
            <a:lvl4pPr lvl="3" algn="ctr">
              <a:lnSpc>
                <a:spcPct val="100000"/>
              </a:lnSpc>
              <a:spcBef>
                <a:spcPts val="0"/>
              </a:spcBef>
              <a:spcAft>
                <a:spcPts val="0"/>
              </a:spcAft>
              <a:buSzPts val="1600"/>
              <a:buChar char="●"/>
              <a:defRPr sz="1400"/>
            </a:lvl4pPr>
            <a:lvl5pPr lvl="4" algn="ctr">
              <a:lnSpc>
                <a:spcPct val="100000"/>
              </a:lnSpc>
              <a:spcBef>
                <a:spcPts val="0"/>
              </a:spcBef>
              <a:spcAft>
                <a:spcPts val="0"/>
              </a:spcAft>
              <a:buSzPts val="1600"/>
              <a:buChar char="○"/>
              <a:defRPr sz="1400"/>
            </a:lvl5pPr>
            <a:lvl6pPr lvl="5" algn="ctr">
              <a:lnSpc>
                <a:spcPct val="100000"/>
              </a:lnSpc>
              <a:spcBef>
                <a:spcPts val="0"/>
              </a:spcBef>
              <a:spcAft>
                <a:spcPts val="0"/>
              </a:spcAft>
              <a:buSzPts val="1600"/>
              <a:buChar char="■"/>
              <a:defRPr sz="1400"/>
            </a:lvl6pPr>
            <a:lvl7pPr lvl="6" algn="ctr">
              <a:lnSpc>
                <a:spcPct val="100000"/>
              </a:lnSpc>
              <a:spcBef>
                <a:spcPts val="0"/>
              </a:spcBef>
              <a:spcAft>
                <a:spcPts val="0"/>
              </a:spcAft>
              <a:buSzPts val="1600"/>
              <a:buChar char="●"/>
              <a:defRPr sz="1400"/>
            </a:lvl7pPr>
            <a:lvl8pPr lvl="7" algn="ctr">
              <a:lnSpc>
                <a:spcPct val="100000"/>
              </a:lnSpc>
              <a:spcBef>
                <a:spcPts val="0"/>
              </a:spcBef>
              <a:spcAft>
                <a:spcPts val="0"/>
              </a:spcAft>
              <a:buSzPts val="1600"/>
              <a:buChar char="○"/>
              <a:defRPr sz="1400"/>
            </a:lvl8pPr>
            <a:lvl9pPr lvl="8" algn="ctr">
              <a:lnSpc>
                <a:spcPct val="100000"/>
              </a:lnSpc>
              <a:spcBef>
                <a:spcPts val="0"/>
              </a:spcBef>
              <a:spcAft>
                <a:spcPts val="0"/>
              </a:spcAft>
              <a:buSzPts val="1600"/>
              <a:buChar char="■"/>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4_1">
    <p:bg>
      <p:bgPr>
        <a:blipFill>
          <a:blip r:embed="rId2">
            <a:alphaModFix/>
          </a:blip>
          <a:stretch>
            <a:fillRect/>
          </a:stretch>
        </a:blipFill>
        <a:effectLst/>
      </p:bgPr>
    </p:bg>
    <p:spTree>
      <p:nvGrpSpPr>
        <p:cNvPr id="1" name="Shape 449"/>
        <p:cNvGrpSpPr/>
        <p:nvPr/>
      </p:nvGrpSpPr>
      <p:grpSpPr>
        <a:xfrm>
          <a:off x="0" y="0"/>
          <a:ext cx="0" cy="0"/>
          <a:chOff x="0" y="0"/>
          <a:chExt cx="0" cy="0"/>
        </a:xfrm>
      </p:grpSpPr>
      <p:grpSp>
        <p:nvGrpSpPr>
          <p:cNvPr id="450" name="Google Shape;450;p24"/>
          <p:cNvGrpSpPr/>
          <p:nvPr/>
        </p:nvGrpSpPr>
        <p:grpSpPr>
          <a:xfrm>
            <a:off x="2606003" y="545002"/>
            <a:ext cx="3887739" cy="2848111"/>
            <a:chOff x="2862041" y="521294"/>
            <a:chExt cx="3419897" cy="2848111"/>
          </a:xfrm>
        </p:grpSpPr>
        <p:grpSp>
          <p:nvGrpSpPr>
            <p:cNvPr id="451" name="Google Shape;451;p24"/>
            <p:cNvGrpSpPr/>
            <p:nvPr/>
          </p:nvGrpSpPr>
          <p:grpSpPr>
            <a:xfrm>
              <a:off x="2862041" y="799915"/>
              <a:ext cx="3419897" cy="2569490"/>
              <a:chOff x="4696250" y="3980150"/>
              <a:chExt cx="1525650" cy="1146275"/>
            </a:xfrm>
          </p:grpSpPr>
          <p:sp>
            <p:nvSpPr>
              <p:cNvPr id="452" name="Google Shape;452;p24"/>
              <p:cNvSpPr/>
              <p:nvPr/>
            </p:nvSpPr>
            <p:spPr>
              <a:xfrm>
                <a:off x="4709325" y="3987125"/>
                <a:ext cx="1503850" cy="1131650"/>
              </a:xfrm>
              <a:custGeom>
                <a:avLst/>
                <a:gdLst/>
                <a:ahLst/>
                <a:cxnLst/>
                <a:rect l="l" t="t" r="r" b="b"/>
                <a:pathLst>
                  <a:path w="60154" h="45266" extrusionOk="0">
                    <a:moveTo>
                      <a:pt x="35770" y="0"/>
                    </a:moveTo>
                    <a:cubicBezTo>
                      <a:pt x="33608" y="0"/>
                      <a:pt x="21525" y="487"/>
                      <a:pt x="18796" y="880"/>
                    </a:cubicBezTo>
                    <a:cubicBezTo>
                      <a:pt x="15979" y="1285"/>
                      <a:pt x="1040" y="1285"/>
                      <a:pt x="663" y="1313"/>
                    </a:cubicBezTo>
                    <a:cubicBezTo>
                      <a:pt x="663" y="1313"/>
                      <a:pt x="21" y="39657"/>
                      <a:pt x="7" y="41861"/>
                    </a:cubicBezTo>
                    <a:cubicBezTo>
                      <a:pt x="1" y="42895"/>
                      <a:pt x="464" y="43171"/>
                      <a:pt x="961" y="43171"/>
                    </a:cubicBezTo>
                    <a:cubicBezTo>
                      <a:pt x="1530" y="43171"/>
                      <a:pt x="2141" y="42810"/>
                      <a:pt x="2142" y="42810"/>
                    </a:cubicBezTo>
                    <a:lnTo>
                      <a:pt x="2142" y="42810"/>
                    </a:lnTo>
                    <a:lnTo>
                      <a:pt x="1374" y="45251"/>
                    </a:lnTo>
                    <a:cubicBezTo>
                      <a:pt x="1374" y="45251"/>
                      <a:pt x="2679" y="45265"/>
                      <a:pt x="4452" y="45265"/>
                    </a:cubicBezTo>
                    <a:cubicBezTo>
                      <a:pt x="7898" y="45265"/>
                      <a:pt x="13113" y="45211"/>
                      <a:pt x="13942" y="44888"/>
                    </a:cubicBezTo>
                    <a:cubicBezTo>
                      <a:pt x="15197" y="44386"/>
                      <a:pt x="31936" y="44763"/>
                      <a:pt x="35046" y="44344"/>
                    </a:cubicBezTo>
                    <a:cubicBezTo>
                      <a:pt x="38129" y="43926"/>
                      <a:pt x="60154" y="43926"/>
                      <a:pt x="60154" y="43926"/>
                    </a:cubicBezTo>
                    <a:lnTo>
                      <a:pt x="59917" y="41624"/>
                    </a:lnTo>
                    <a:cubicBezTo>
                      <a:pt x="59917" y="41624"/>
                      <a:pt x="59735" y="32962"/>
                      <a:pt x="59666" y="30535"/>
                    </a:cubicBezTo>
                    <a:cubicBezTo>
                      <a:pt x="59596" y="28108"/>
                      <a:pt x="58801" y="2136"/>
                      <a:pt x="58801" y="2136"/>
                    </a:cubicBezTo>
                    <a:lnTo>
                      <a:pt x="56820" y="1647"/>
                    </a:lnTo>
                    <a:lnTo>
                      <a:pt x="56499" y="755"/>
                    </a:lnTo>
                    <a:cubicBezTo>
                      <a:pt x="56499" y="755"/>
                      <a:pt x="50543" y="308"/>
                      <a:pt x="49525" y="239"/>
                    </a:cubicBezTo>
                    <a:cubicBezTo>
                      <a:pt x="48521" y="169"/>
                      <a:pt x="37571" y="43"/>
                      <a:pt x="35925" y="2"/>
                    </a:cubicBezTo>
                    <a:cubicBezTo>
                      <a:pt x="35881" y="1"/>
                      <a:pt x="35829" y="0"/>
                      <a:pt x="35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4696250" y="3980150"/>
                <a:ext cx="1459750" cy="1096075"/>
              </a:xfrm>
              <a:custGeom>
                <a:avLst/>
                <a:gdLst/>
                <a:ahLst/>
                <a:cxnLst/>
                <a:rect l="l" t="t" r="r" b="b"/>
                <a:pathLst>
                  <a:path w="58390" h="43843" extrusionOk="0">
                    <a:moveTo>
                      <a:pt x="35122" y="602"/>
                    </a:moveTo>
                    <a:cubicBezTo>
                      <a:pt x="36655" y="602"/>
                      <a:pt x="38189" y="627"/>
                      <a:pt x="39726" y="685"/>
                    </a:cubicBezTo>
                    <a:cubicBezTo>
                      <a:pt x="41880" y="774"/>
                      <a:pt x="44007" y="801"/>
                      <a:pt x="46142" y="801"/>
                    </a:cubicBezTo>
                    <a:cubicBezTo>
                      <a:pt x="46676" y="801"/>
                      <a:pt x="47211" y="799"/>
                      <a:pt x="47747" y="797"/>
                    </a:cubicBezTo>
                    <a:cubicBezTo>
                      <a:pt x="47948" y="792"/>
                      <a:pt x="48149" y="790"/>
                      <a:pt x="48350" y="790"/>
                    </a:cubicBezTo>
                    <a:cubicBezTo>
                      <a:pt x="49492" y="790"/>
                      <a:pt x="50613" y="855"/>
                      <a:pt x="51764" y="950"/>
                    </a:cubicBezTo>
                    <a:cubicBezTo>
                      <a:pt x="52503" y="1006"/>
                      <a:pt x="53256" y="1076"/>
                      <a:pt x="54009" y="1145"/>
                    </a:cubicBezTo>
                    <a:cubicBezTo>
                      <a:pt x="54372" y="1173"/>
                      <a:pt x="54763" y="1215"/>
                      <a:pt x="55125" y="1229"/>
                    </a:cubicBezTo>
                    <a:cubicBezTo>
                      <a:pt x="55160" y="1230"/>
                      <a:pt x="55199" y="1231"/>
                      <a:pt x="55242" y="1231"/>
                    </a:cubicBezTo>
                    <a:cubicBezTo>
                      <a:pt x="55383" y="1231"/>
                      <a:pt x="55565" y="1225"/>
                      <a:pt x="55751" y="1225"/>
                    </a:cubicBezTo>
                    <a:cubicBezTo>
                      <a:pt x="56056" y="1225"/>
                      <a:pt x="56371" y="1241"/>
                      <a:pt x="56534" y="1327"/>
                    </a:cubicBezTo>
                    <a:cubicBezTo>
                      <a:pt x="57064" y="1606"/>
                      <a:pt x="56980" y="2847"/>
                      <a:pt x="56994" y="3279"/>
                    </a:cubicBezTo>
                    <a:cubicBezTo>
                      <a:pt x="56994" y="4116"/>
                      <a:pt x="57008" y="4939"/>
                      <a:pt x="57022" y="5776"/>
                    </a:cubicBezTo>
                    <a:cubicBezTo>
                      <a:pt x="57036" y="7366"/>
                      <a:pt x="57078" y="8957"/>
                      <a:pt x="57120" y="10533"/>
                    </a:cubicBezTo>
                    <a:cubicBezTo>
                      <a:pt x="57190" y="13783"/>
                      <a:pt x="57246" y="17019"/>
                      <a:pt x="57343" y="20269"/>
                    </a:cubicBezTo>
                    <a:cubicBezTo>
                      <a:pt x="57522" y="27439"/>
                      <a:pt x="57728" y="34608"/>
                      <a:pt x="57787" y="41792"/>
                    </a:cubicBezTo>
                    <a:lnTo>
                      <a:pt x="57787" y="41792"/>
                    </a:lnTo>
                    <a:cubicBezTo>
                      <a:pt x="42918" y="42486"/>
                      <a:pt x="28022" y="42296"/>
                      <a:pt x="13140" y="42698"/>
                    </a:cubicBezTo>
                    <a:cubicBezTo>
                      <a:pt x="8992" y="42823"/>
                      <a:pt x="4857" y="43002"/>
                      <a:pt x="709" y="43236"/>
                    </a:cubicBezTo>
                    <a:lnTo>
                      <a:pt x="709" y="43236"/>
                    </a:lnTo>
                    <a:cubicBezTo>
                      <a:pt x="534" y="29454"/>
                      <a:pt x="726" y="15671"/>
                      <a:pt x="1272" y="1903"/>
                    </a:cubicBezTo>
                    <a:lnTo>
                      <a:pt x="1272" y="1903"/>
                    </a:lnTo>
                    <a:cubicBezTo>
                      <a:pt x="7832" y="1671"/>
                      <a:pt x="14405" y="1516"/>
                      <a:pt x="20951" y="1117"/>
                    </a:cubicBezTo>
                    <a:cubicBezTo>
                      <a:pt x="25681" y="844"/>
                      <a:pt x="30394" y="602"/>
                      <a:pt x="35122" y="602"/>
                    </a:cubicBezTo>
                    <a:close/>
                    <a:moveTo>
                      <a:pt x="34303" y="1"/>
                    </a:moveTo>
                    <a:cubicBezTo>
                      <a:pt x="34214" y="1"/>
                      <a:pt x="34124" y="1"/>
                      <a:pt x="34035" y="2"/>
                    </a:cubicBezTo>
                    <a:cubicBezTo>
                      <a:pt x="30855" y="2"/>
                      <a:pt x="27661" y="141"/>
                      <a:pt x="24494" y="336"/>
                    </a:cubicBezTo>
                    <a:cubicBezTo>
                      <a:pt x="16683" y="783"/>
                      <a:pt x="8858" y="1062"/>
                      <a:pt x="1047" y="1327"/>
                    </a:cubicBezTo>
                    <a:cubicBezTo>
                      <a:pt x="879" y="1327"/>
                      <a:pt x="740" y="1466"/>
                      <a:pt x="740" y="1620"/>
                    </a:cubicBezTo>
                    <a:cubicBezTo>
                      <a:pt x="182" y="15554"/>
                      <a:pt x="0" y="29517"/>
                      <a:pt x="168" y="43451"/>
                    </a:cubicBezTo>
                    <a:cubicBezTo>
                      <a:pt x="144" y="43599"/>
                      <a:pt x="238" y="43684"/>
                      <a:pt x="354" y="43706"/>
                    </a:cubicBezTo>
                    <a:lnTo>
                      <a:pt x="354" y="43706"/>
                    </a:lnTo>
                    <a:cubicBezTo>
                      <a:pt x="396" y="43785"/>
                      <a:pt x="474" y="43842"/>
                      <a:pt x="587" y="43842"/>
                    </a:cubicBezTo>
                    <a:cubicBezTo>
                      <a:pt x="592" y="43842"/>
                      <a:pt x="596" y="43842"/>
                      <a:pt x="600" y="43842"/>
                    </a:cubicBezTo>
                    <a:cubicBezTo>
                      <a:pt x="15567" y="42935"/>
                      <a:pt x="30576" y="43103"/>
                      <a:pt x="45557" y="42796"/>
                    </a:cubicBezTo>
                    <a:cubicBezTo>
                      <a:pt x="49741" y="42698"/>
                      <a:pt x="53926" y="42559"/>
                      <a:pt x="58096" y="42377"/>
                    </a:cubicBezTo>
                    <a:cubicBezTo>
                      <a:pt x="58250" y="42377"/>
                      <a:pt x="58389" y="42252"/>
                      <a:pt x="58389" y="42071"/>
                    </a:cubicBezTo>
                    <a:cubicBezTo>
                      <a:pt x="58334" y="35347"/>
                      <a:pt x="58166" y="28610"/>
                      <a:pt x="57985" y="21901"/>
                    </a:cubicBezTo>
                    <a:cubicBezTo>
                      <a:pt x="57901" y="18539"/>
                      <a:pt x="57817" y="15192"/>
                      <a:pt x="57748" y="11830"/>
                    </a:cubicBezTo>
                    <a:cubicBezTo>
                      <a:pt x="57678" y="8622"/>
                      <a:pt x="57720" y="5386"/>
                      <a:pt x="57552" y="2205"/>
                    </a:cubicBezTo>
                    <a:cubicBezTo>
                      <a:pt x="57497" y="1229"/>
                      <a:pt x="57497" y="825"/>
                      <a:pt x="56423" y="755"/>
                    </a:cubicBezTo>
                    <a:cubicBezTo>
                      <a:pt x="54763" y="643"/>
                      <a:pt x="53117" y="490"/>
                      <a:pt x="51471" y="350"/>
                    </a:cubicBezTo>
                    <a:cubicBezTo>
                      <a:pt x="50291" y="259"/>
                      <a:pt x="49116" y="234"/>
                      <a:pt x="47942" y="234"/>
                    </a:cubicBezTo>
                    <a:cubicBezTo>
                      <a:pt x="46570" y="234"/>
                      <a:pt x="45199" y="268"/>
                      <a:pt x="43822" y="268"/>
                    </a:cubicBezTo>
                    <a:cubicBezTo>
                      <a:pt x="43689" y="268"/>
                      <a:pt x="43556" y="267"/>
                      <a:pt x="43422" y="267"/>
                    </a:cubicBezTo>
                    <a:cubicBezTo>
                      <a:pt x="40373" y="226"/>
                      <a:pt x="37351" y="1"/>
                      <a:pt x="34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4736350" y="4027550"/>
                <a:ext cx="1485550" cy="1098875"/>
              </a:xfrm>
              <a:custGeom>
                <a:avLst/>
                <a:gdLst/>
                <a:ahLst/>
                <a:cxnLst/>
                <a:rect l="l" t="t" r="r" b="b"/>
                <a:pathLst>
                  <a:path w="59422" h="43955" extrusionOk="0">
                    <a:moveTo>
                      <a:pt x="56133" y="0"/>
                    </a:moveTo>
                    <a:cubicBezTo>
                      <a:pt x="55797" y="0"/>
                      <a:pt x="55642" y="521"/>
                      <a:pt x="56018" y="588"/>
                    </a:cubicBezTo>
                    <a:cubicBezTo>
                      <a:pt x="56509" y="662"/>
                      <a:pt x="56988" y="736"/>
                      <a:pt x="57476" y="809"/>
                    </a:cubicBezTo>
                    <a:lnTo>
                      <a:pt x="57476" y="809"/>
                    </a:lnTo>
                    <a:cubicBezTo>
                      <a:pt x="57824" y="12401"/>
                      <a:pt x="58252" y="23965"/>
                      <a:pt x="58487" y="35544"/>
                    </a:cubicBezTo>
                    <a:cubicBezTo>
                      <a:pt x="58541" y="37756"/>
                      <a:pt x="58530" y="39943"/>
                      <a:pt x="58781" y="42153"/>
                    </a:cubicBezTo>
                    <a:lnTo>
                      <a:pt x="58781" y="42153"/>
                    </a:lnTo>
                    <a:cubicBezTo>
                      <a:pt x="58710" y="42162"/>
                      <a:pt x="58637" y="42166"/>
                      <a:pt x="58562" y="42166"/>
                    </a:cubicBezTo>
                    <a:cubicBezTo>
                      <a:pt x="58218" y="42166"/>
                      <a:pt x="57847" y="42086"/>
                      <a:pt x="57552" y="42058"/>
                    </a:cubicBezTo>
                    <a:cubicBezTo>
                      <a:pt x="56716" y="41988"/>
                      <a:pt x="55865" y="42016"/>
                      <a:pt x="55000" y="41988"/>
                    </a:cubicBezTo>
                    <a:cubicBezTo>
                      <a:pt x="53856" y="41972"/>
                      <a:pt x="52712" y="41965"/>
                      <a:pt x="51568" y="41965"/>
                    </a:cubicBezTo>
                    <a:cubicBezTo>
                      <a:pt x="50759" y="41965"/>
                      <a:pt x="49950" y="41968"/>
                      <a:pt x="49141" y="41974"/>
                    </a:cubicBezTo>
                    <a:cubicBezTo>
                      <a:pt x="45166" y="42030"/>
                      <a:pt x="41233" y="42295"/>
                      <a:pt x="37257" y="42462"/>
                    </a:cubicBezTo>
                    <a:cubicBezTo>
                      <a:pt x="35961" y="42522"/>
                      <a:pt x="34664" y="42539"/>
                      <a:pt x="33367" y="42539"/>
                    </a:cubicBezTo>
                    <a:cubicBezTo>
                      <a:pt x="31538" y="42539"/>
                      <a:pt x="29709" y="42505"/>
                      <a:pt x="27877" y="42505"/>
                    </a:cubicBezTo>
                    <a:cubicBezTo>
                      <a:pt x="27052" y="42505"/>
                      <a:pt x="26227" y="42512"/>
                      <a:pt x="25401" y="42532"/>
                    </a:cubicBezTo>
                    <a:cubicBezTo>
                      <a:pt x="21481" y="42616"/>
                      <a:pt x="17548" y="42825"/>
                      <a:pt x="13614" y="43020"/>
                    </a:cubicBezTo>
                    <a:cubicBezTo>
                      <a:pt x="9278" y="43224"/>
                      <a:pt x="4941" y="43415"/>
                      <a:pt x="617" y="43424"/>
                    </a:cubicBezTo>
                    <a:lnTo>
                      <a:pt x="617" y="43424"/>
                    </a:lnTo>
                    <a:cubicBezTo>
                      <a:pt x="703" y="42914"/>
                      <a:pt x="800" y="42397"/>
                      <a:pt x="879" y="41890"/>
                    </a:cubicBezTo>
                    <a:cubicBezTo>
                      <a:pt x="947" y="41627"/>
                      <a:pt x="762" y="41467"/>
                      <a:pt x="594" y="41467"/>
                    </a:cubicBezTo>
                    <a:cubicBezTo>
                      <a:pt x="486" y="41467"/>
                      <a:pt x="385" y="41534"/>
                      <a:pt x="363" y="41681"/>
                    </a:cubicBezTo>
                    <a:cubicBezTo>
                      <a:pt x="252" y="42309"/>
                      <a:pt x="140" y="42950"/>
                      <a:pt x="28" y="43578"/>
                    </a:cubicBezTo>
                    <a:cubicBezTo>
                      <a:pt x="0" y="43773"/>
                      <a:pt x="112" y="43955"/>
                      <a:pt x="307" y="43955"/>
                    </a:cubicBezTo>
                    <a:cubicBezTo>
                      <a:pt x="8300" y="43927"/>
                      <a:pt x="16251" y="43327"/>
                      <a:pt x="24229" y="43090"/>
                    </a:cubicBezTo>
                    <a:cubicBezTo>
                      <a:pt x="25440" y="43056"/>
                      <a:pt x="26649" y="43047"/>
                      <a:pt x="27857" y="43047"/>
                    </a:cubicBezTo>
                    <a:cubicBezTo>
                      <a:pt x="29450" y="43047"/>
                      <a:pt x="31040" y="43063"/>
                      <a:pt x="32629" y="43063"/>
                    </a:cubicBezTo>
                    <a:cubicBezTo>
                      <a:pt x="33834" y="43063"/>
                      <a:pt x="35037" y="43054"/>
                      <a:pt x="36239" y="43020"/>
                    </a:cubicBezTo>
                    <a:cubicBezTo>
                      <a:pt x="40200" y="42936"/>
                      <a:pt x="44162" y="42588"/>
                      <a:pt x="48137" y="42518"/>
                    </a:cubicBezTo>
                    <a:cubicBezTo>
                      <a:pt x="49253" y="42497"/>
                      <a:pt x="50372" y="42487"/>
                      <a:pt x="51492" y="42487"/>
                    </a:cubicBezTo>
                    <a:cubicBezTo>
                      <a:pt x="52611" y="42487"/>
                      <a:pt x="53731" y="42497"/>
                      <a:pt x="54846" y="42518"/>
                    </a:cubicBezTo>
                    <a:cubicBezTo>
                      <a:pt x="55767" y="42532"/>
                      <a:pt x="56716" y="42518"/>
                      <a:pt x="57636" y="42602"/>
                    </a:cubicBezTo>
                    <a:cubicBezTo>
                      <a:pt x="57950" y="42629"/>
                      <a:pt x="58311" y="42696"/>
                      <a:pt x="58650" y="42696"/>
                    </a:cubicBezTo>
                    <a:cubicBezTo>
                      <a:pt x="58839" y="42696"/>
                      <a:pt x="59020" y="42675"/>
                      <a:pt x="59184" y="42616"/>
                    </a:cubicBezTo>
                    <a:cubicBezTo>
                      <a:pt x="59296" y="42588"/>
                      <a:pt x="59422" y="42462"/>
                      <a:pt x="59394" y="42337"/>
                    </a:cubicBezTo>
                    <a:cubicBezTo>
                      <a:pt x="59171" y="40481"/>
                      <a:pt x="59143" y="38612"/>
                      <a:pt x="59101" y="36729"/>
                    </a:cubicBezTo>
                    <a:cubicBezTo>
                      <a:pt x="59045" y="33828"/>
                      <a:pt x="58975" y="30955"/>
                      <a:pt x="58892" y="28067"/>
                    </a:cubicBezTo>
                    <a:cubicBezTo>
                      <a:pt x="58738" y="22237"/>
                      <a:pt x="58543" y="16434"/>
                      <a:pt x="58348" y="10604"/>
                    </a:cubicBezTo>
                    <a:cubicBezTo>
                      <a:pt x="58250" y="7256"/>
                      <a:pt x="58138" y="3894"/>
                      <a:pt x="58041" y="547"/>
                    </a:cubicBezTo>
                    <a:cubicBezTo>
                      <a:pt x="58041" y="421"/>
                      <a:pt x="57957" y="282"/>
                      <a:pt x="57831" y="268"/>
                    </a:cubicBezTo>
                    <a:cubicBezTo>
                      <a:pt x="57273" y="184"/>
                      <a:pt x="56730" y="100"/>
                      <a:pt x="56172" y="3"/>
                    </a:cubicBezTo>
                    <a:cubicBezTo>
                      <a:pt x="56158" y="1"/>
                      <a:pt x="56146" y="0"/>
                      <a:pt x="56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4"/>
            <p:cNvGrpSpPr/>
            <p:nvPr/>
          </p:nvGrpSpPr>
          <p:grpSpPr>
            <a:xfrm>
              <a:off x="3034125" y="521294"/>
              <a:ext cx="2955000" cy="853713"/>
              <a:chOff x="3034125" y="521294"/>
              <a:chExt cx="2955000" cy="853713"/>
            </a:xfrm>
          </p:grpSpPr>
          <p:grpSp>
            <p:nvGrpSpPr>
              <p:cNvPr id="456" name="Google Shape;456;p24"/>
              <p:cNvGrpSpPr/>
              <p:nvPr/>
            </p:nvGrpSpPr>
            <p:grpSpPr>
              <a:xfrm>
                <a:off x="3034125" y="970175"/>
                <a:ext cx="854375" cy="100200"/>
                <a:chOff x="4983250" y="2368850"/>
                <a:chExt cx="854375" cy="100200"/>
              </a:xfrm>
            </p:grpSpPr>
            <p:sp>
              <p:nvSpPr>
                <p:cNvPr id="457" name="Google Shape;457;p24"/>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a:off x="3938100" y="988225"/>
                <a:ext cx="854375" cy="100200"/>
                <a:chOff x="4983250" y="2368850"/>
                <a:chExt cx="854375" cy="100200"/>
              </a:xfrm>
            </p:grpSpPr>
            <p:sp>
              <p:nvSpPr>
                <p:cNvPr id="464" name="Google Shape;464;p24"/>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5731225" y="2379075"/>
                  <a:ext cx="106400" cy="89975"/>
                </a:xfrm>
                <a:custGeom>
                  <a:avLst/>
                  <a:gdLst/>
                  <a:ahLst/>
                  <a:cxnLst/>
                  <a:rect l="l" t="t" r="r" b="b"/>
                  <a:pathLst>
                    <a:path w="4256" h="3599" extrusionOk="0">
                      <a:moveTo>
                        <a:pt x="2132" y="350"/>
                      </a:moveTo>
                      <a:cubicBezTo>
                        <a:pt x="2303" y="350"/>
                        <a:pt x="2474" y="375"/>
                        <a:pt x="2637" y="425"/>
                      </a:cubicBezTo>
                      <a:lnTo>
                        <a:pt x="2679" y="467"/>
                      </a:lnTo>
                      <a:cubicBezTo>
                        <a:pt x="3404" y="899"/>
                        <a:pt x="3823" y="1513"/>
                        <a:pt x="3321" y="2350"/>
                      </a:cubicBezTo>
                      <a:cubicBezTo>
                        <a:pt x="3018" y="2854"/>
                        <a:pt x="2505" y="3226"/>
                        <a:pt x="1954" y="3226"/>
                      </a:cubicBezTo>
                      <a:cubicBezTo>
                        <a:pt x="1742" y="3226"/>
                        <a:pt x="1525" y="3171"/>
                        <a:pt x="1312" y="3047"/>
                      </a:cubicBezTo>
                      <a:cubicBezTo>
                        <a:pt x="629" y="2643"/>
                        <a:pt x="447" y="1694"/>
                        <a:pt x="866" y="1025"/>
                      </a:cubicBezTo>
                      <a:cubicBezTo>
                        <a:pt x="1136" y="567"/>
                        <a:pt x="1631" y="350"/>
                        <a:pt x="2132" y="350"/>
                      </a:cubicBezTo>
                      <a:close/>
                      <a:moveTo>
                        <a:pt x="2100" y="0"/>
                      </a:moveTo>
                      <a:cubicBezTo>
                        <a:pt x="1411" y="0"/>
                        <a:pt x="748" y="356"/>
                        <a:pt x="433" y="997"/>
                      </a:cubicBezTo>
                      <a:cubicBezTo>
                        <a:pt x="1" y="1890"/>
                        <a:pt x="364" y="3019"/>
                        <a:pt x="1256" y="3438"/>
                      </a:cubicBezTo>
                      <a:cubicBezTo>
                        <a:pt x="1491" y="3548"/>
                        <a:pt x="1724" y="3598"/>
                        <a:pt x="1948" y="3598"/>
                      </a:cubicBezTo>
                      <a:cubicBezTo>
                        <a:pt x="2629" y="3598"/>
                        <a:pt x="3236" y="3140"/>
                        <a:pt x="3614" y="2531"/>
                      </a:cubicBezTo>
                      <a:cubicBezTo>
                        <a:pt x="4255" y="1527"/>
                        <a:pt x="3767" y="690"/>
                        <a:pt x="2860" y="160"/>
                      </a:cubicBezTo>
                      <a:cubicBezTo>
                        <a:pt x="2846" y="146"/>
                        <a:pt x="2819" y="118"/>
                        <a:pt x="2777" y="118"/>
                      </a:cubicBezTo>
                      <a:cubicBezTo>
                        <a:pt x="2556" y="39"/>
                        <a:pt x="2327" y="0"/>
                        <a:pt x="21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24"/>
              <p:cNvGrpSpPr/>
              <p:nvPr/>
            </p:nvGrpSpPr>
            <p:grpSpPr>
              <a:xfrm>
                <a:off x="4842075" y="988225"/>
                <a:ext cx="696400" cy="98000"/>
                <a:chOff x="4983250" y="2368850"/>
                <a:chExt cx="696400" cy="98000"/>
              </a:xfrm>
            </p:grpSpPr>
            <p:sp>
              <p:nvSpPr>
                <p:cNvPr id="471" name="Google Shape;471;p24"/>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5423325" y="2380850"/>
                  <a:ext cx="109800" cy="85275"/>
                </a:xfrm>
                <a:custGeom>
                  <a:avLst/>
                  <a:gdLst/>
                  <a:ahLst/>
                  <a:cxnLst/>
                  <a:rect l="l" t="t" r="r" b="b"/>
                  <a:pathLst>
                    <a:path w="4392" h="3411" extrusionOk="0">
                      <a:moveTo>
                        <a:pt x="2483" y="368"/>
                      </a:moveTo>
                      <a:cubicBezTo>
                        <a:pt x="3900" y="458"/>
                        <a:pt x="3854" y="3046"/>
                        <a:pt x="2267" y="3046"/>
                      </a:cubicBezTo>
                      <a:cubicBezTo>
                        <a:pt x="2136" y="3046"/>
                        <a:pt x="1994" y="3029"/>
                        <a:pt x="1841" y="2990"/>
                      </a:cubicBezTo>
                      <a:cubicBezTo>
                        <a:pt x="1074" y="2795"/>
                        <a:pt x="391" y="2279"/>
                        <a:pt x="740" y="1400"/>
                      </a:cubicBezTo>
                      <a:cubicBezTo>
                        <a:pt x="968" y="847"/>
                        <a:pt x="1414" y="387"/>
                        <a:pt x="2016" y="387"/>
                      </a:cubicBezTo>
                      <a:cubicBezTo>
                        <a:pt x="2112" y="387"/>
                        <a:pt x="2212" y="399"/>
                        <a:pt x="2316" y="424"/>
                      </a:cubicBezTo>
                      <a:cubicBezTo>
                        <a:pt x="2332" y="427"/>
                        <a:pt x="2348" y="429"/>
                        <a:pt x="2363" y="429"/>
                      </a:cubicBezTo>
                      <a:cubicBezTo>
                        <a:pt x="2411" y="429"/>
                        <a:pt x="2451" y="411"/>
                        <a:pt x="2483" y="368"/>
                      </a:cubicBezTo>
                      <a:close/>
                      <a:moveTo>
                        <a:pt x="2383" y="1"/>
                      </a:moveTo>
                      <a:cubicBezTo>
                        <a:pt x="2299" y="1"/>
                        <a:pt x="2212" y="7"/>
                        <a:pt x="2120" y="19"/>
                      </a:cubicBezTo>
                      <a:cubicBezTo>
                        <a:pt x="2102" y="19"/>
                        <a:pt x="2084" y="18"/>
                        <a:pt x="2066" y="18"/>
                      </a:cubicBezTo>
                      <a:cubicBezTo>
                        <a:pt x="1240" y="18"/>
                        <a:pt x="581" y="637"/>
                        <a:pt x="349" y="1442"/>
                      </a:cubicBezTo>
                      <a:cubicBezTo>
                        <a:pt x="0" y="2572"/>
                        <a:pt x="1088" y="3283"/>
                        <a:pt x="2120" y="3395"/>
                      </a:cubicBezTo>
                      <a:cubicBezTo>
                        <a:pt x="2201" y="3405"/>
                        <a:pt x="2279" y="3410"/>
                        <a:pt x="2354" y="3410"/>
                      </a:cubicBezTo>
                      <a:cubicBezTo>
                        <a:pt x="4315" y="3410"/>
                        <a:pt x="4391" y="1"/>
                        <a:pt x="23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5579900" y="2380425"/>
                  <a:ext cx="99750" cy="86425"/>
                </a:xfrm>
                <a:custGeom>
                  <a:avLst/>
                  <a:gdLst/>
                  <a:ahLst/>
                  <a:cxnLst/>
                  <a:rect l="l" t="t" r="r" b="b"/>
                  <a:pathLst>
                    <a:path w="3990" h="3457" extrusionOk="0">
                      <a:moveTo>
                        <a:pt x="2113" y="354"/>
                      </a:moveTo>
                      <a:cubicBezTo>
                        <a:pt x="2208" y="354"/>
                        <a:pt x="2303" y="364"/>
                        <a:pt x="2399" y="385"/>
                      </a:cubicBezTo>
                      <a:cubicBezTo>
                        <a:pt x="3250" y="580"/>
                        <a:pt x="3683" y="1473"/>
                        <a:pt x="3222" y="2240"/>
                      </a:cubicBezTo>
                      <a:cubicBezTo>
                        <a:pt x="2932" y="2705"/>
                        <a:pt x="2321" y="3083"/>
                        <a:pt x="1755" y="3083"/>
                      </a:cubicBezTo>
                      <a:cubicBezTo>
                        <a:pt x="1641" y="3083"/>
                        <a:pt x="1530" y="3068"/>
                        <a:pt x="1423" y="3035"/>
                      </a:cubicBezTo>
                      <a:cubicBezTo>
                        <a:pt x="712" y="2826"/>
                        <a:pt x="335" y="1780"/>
                        <a:pt x="684" y="1138"/>
                      </a:cubicBezTo>
                      <a:cubicBezTo>
                        <a:pt x="712" y="1110"/>
                        <a:pt x="712" y="1054"/>
                        <a:pt x="712" y="1013"/>
                      </a:cubicBezTo>
                      <a:cubicBezTo>
                        <a:pt x="1090" y="658"/>
                        <a:pt x="1588" y="354"/>
                        <a:pt x="2113" y="354"/>
                      </a:cubicBezTo>
                      <a:close/>
                      <a:moveTo>
                        <a:pt x="2137" y="0"/>
                      </a:moveTo>
                      <a:cubicBezTo>
                        <a:pt x="1463" y="0"/>
                        <a:pt x="805" y="380"/>
                        <a:pt x="321" y="873"/>
                      </a:cubicBezTo>
                      <a:cubicBezTo>
                        <a:pt x="251" y="943"/>
                        <a:pt x="251" y="1040"/>
                        <a:pt x="307" y="1082"/>
                      </a:cubicBezTo>
                      <a:cubicBezTo>
                        <a:pt x="0" y="1836"/>
                        <a:pt x="335" y="2882"/>
                        <a:pt x="1032" y="3286"/>
                      </a:cubicBezTo>
                      <a:cubicBezTo>
                        <a:pt x="1243" y="3404"/>
                        <a:pt x="1476" y="3456"/>
                        <a:pt x="1714" y="3456"/>
                      </a:cubicBezTo>
                      <a:cubicBezTo>
                        <a:pt x="2375" y="3456"/>
                        <a:pt x="3076" y="3057"/>
                        <a:pt x="3445" y="2575"/>
                      </a:cubicBezTo>
                      <a:cubicBezTo>
                        <a:pt x="3989" y="1822"/>
                        <a:pt x="3864" y="720"/>
                        <a:pt x="3027" y="245"/>
                      </a:cubicBezTo>
                      <a:cubicBezTo>
                        <a:pt x="2736" y="74"/>
                        <a:pt x="2435" y="0"/>
                        <a:pt x="2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24"/>
              <p:cNvGrpSpPr/>
              <p:nvPr/>
            </p:nvGrpSpPr>
            <p:grpSpPr>
              <a:xfrm>
                <a:off x="5588075" y="989325"/>
                <a:ext cx="401050" cy="92325"/>
                <a:chOff x="4983250" y="2368850"/>
                <a:chExt cx="401050" cy="92325"/>
              </a:xfrm>
            </p:grpSpPr>
            <p:sp>
              <p:nvSpPr>
                <p:cNvPr id="477" name="Google Shape;477;p24"/>
                <p:cNvSpPr/>
                <p:nvPr/>
              </p:nvSpPr>
              <p:spPr>
                <a:xfrm>
                  <a:off x="4983250" y="2369625"/>
                  <a:ext cx="110225" cy="84950"/>
                </a:xfrm>
                <a:custGeom>
                  <a:avLst/>
                  <a:gdLst/>
                  <a:ahLst/>
                  <a:cxnLst/>
                  <a:rect l="l" t="t" r="r" b="b"/>
                  <a:pathLst>
                    <a:path w="4409" h="3398" extrusionOk="0">
                      <a:moveTo>
                        <a:pt x="2511" y="371"/>
                      </a:moveTo>
                      <a:lnTo>
                        <a:pt x="2511" y="371"/>
                      </a:lnTo>
                      <a:cubicBezTo>
                        <a:pt x="3931" y="435"/>
                        <a:pt x="3857" y="3032"/>
                        <a:pt x="2280" y="3032"/>
                      </a:cubicBezTo>
                      <a:cubicBezTo>
                        <a:pt x="2153" y="3032"/>
                        <a:pt x="2016" y="3015"/>
                        <a:pt x="1869" y="2979"/>
                      </a:cubicBezTo>
                      <a:cubicBezTo>
                        <a:pt x="1102" y="2798"/>
                        <a:pt x="419" y="2268"/>
                        <a:pt x="767" y="1403"/>
                      </a:cubicBezTo>
                      <a:cubicBezTo>
                        <a:pt x="995" y="839"/>
                        <a:pt x="1439" y="389"/>
                        <a:pt x="2038" y="389"/>
                      </a:cubicBezTo>
                      <a:cubicBezTo>
                        <a:pt x="2136" y="389"/>
                        <a:pt x="2238" y="401"/>
                        <a:pt x="2343" y="426"/>
                      </a:cubicBezTo>
                      <a:cubicBezTo>
                        <a:pt x="2360" y="430"/>
                        <a:pt x="2376" y="431"/>
                        <a:pt x="2391" y="431"/>
                      </a:cubicBezTo>
                      <a:cubicBezTo>
                        <a:pt x="2439" y="431"/>
                        <a:pt x="2479" y="413"/>
                        <a:pt x="2511" y="371"/>
                      </a:cubicBezTo>
                      <a:close/>
                      <a:moveTo>
                        <a:pt x="2418" y="0"/>
                      </a:moveTo>
                      <a:cubicBezTo>
                        <a:pt x="2328" y="0"/>
                        <a:pt x="2233" y="7"/>
                        <a:pt x="2134" y="22"/>
                      </a:cubicBezTo>
                      <a:cubicBezTo>
                        <a:pt x="2107" y="20"/>
                        <a:pt x="2081" y="20"/>
                        <a:pt x="2054" y="20"/>
                      </a:cubicBezTo>
                      <a:cubicBezTo>
                        <a:pt x="1241" y="20"/>
                        <a:pt x="592" y="634"/>
                        <a:pt x="349" y="1431"/>
                      </a:cubicBezTo>
                      <a:cubicBezTo>
                        <a:pt x="0" y="2560"/>
                        <a:pt x="1102" y="3286"/>
                        <a:pt x="2134" y="3383"/>
                      </a:cubicBezTo>
                      <a:cubicBezTo>
                        <a:pt x="2212" y="3393"/>
                        <a:pt x="2287" y="3397"/>
                        <a:pt x="2359" y="3397"/>
                      </a:cubicBezTo>
                      <a:cubicBezTo>
                        <a:pt x="4334" y="3397"/>
                        <a:pt x="4409" y="0"/>
                        <a:pt x="24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5129350" y="2368850"/>
                  <a:ext cx="99400" cy="86275"/>
                </a:xfrm>
                <a:custGeom>
                  <a:avLst/>
                  <a:gdLst/>
                  <a:ahLst/>
                  <a:cxnLst/>
                  <a:rect l="l" t="t" r="r" b="b"/>
                  <a:pathLst>
                    <a:path w="3976" h="3451" extrusionOk="0">
                      <a:moveTo>
                        <a:pt x="2100" y="370"/>
                      </a:moveTo>
                      <a:cubicBezTo>
                        <a:pt x="2195" y="370"/>
                        <a:pt x="2290" y="380"/>
                        <a:pt x="2386" y="402"/>
                      </a:cubicBezTo>
                      <a:cubicBezTo>
                        <a:pt x="3223" y="569"/>
                        <a:pt x="3669" y="1476"/>
                        <a:pt x="3209" y="2243"/>
                      </a:cubicBezTo>
                      <a:cubicBezTo>
                        <a:pt x="2917" y="2710"/>
                        <a:pt x="2313" y="3098"/>
                        <a:pt x="1739" y="3098"/>
                      </a:cubicBezTo>
                      <a:cubicBezTo>
                        <a:pt x="1627" y="3098"/>
                        <a:pt x="1516" y="3084"/>
                        <a:pt x="1409" y="3052"/>
                      </a:cubicBezTo>
                      <a:cubicBezTo>
                        <a:pt x="698" y="2843"/>
                        <a:pt x="335" y="1796"/>
                        <a:pt x="684" y="1155"/>
                      </a:cubicBezTo>
                      <a:cubicBezTo>
                        <a:pt x="698" y="1113"/>
                        <a:pt x="698" y="1057"/>
                        <a:pt x="698" y="1029"/>
                      </a:cubicBezTo>
                      <a:cubicBezTo>
                        <a:pt x="1088" y="675"/>
                        <a:pt x="1578" y="370"/>
                        <a:pt x="2100" y="370"/>
                      </a:cubicBezTo>
                      <a:close/>
                      <a:moveTo>
                        <a:pt x="2125" y="0"/>
                      </a:moveTo>
                      <a:cubicBezTo>
                        <a:pt x="1458" y="0"/>
                        <a:pt x="803" y="375"/>
                        <a:pt x="321" y="876"/>
                      </a:cubicBezTo>
                      <a:cubicBezTo>
                        <a:pt x="252" y="946"/>
                        <a:pt x="252" y="1029"/>
                        <a:pt x="294" y="1085"/>
                      </a:cubicBezTo>
                      <a:cubicBezTo>
                        <a:pt x="1" y="1824"/>
                        <a:pt x="335" y="2870"/>
                        <a:pt x="1033" y="3275"/>
                      </a:cubicBezTo>
                      <a:cubicBezTo>
                        <a:pt x="1241" y="3397"/>
                        <a:pt x="1472" y="3451"/>
                        <a:pt x="1709" y="3451"/>
                      </a:cubicBezTo>
                      <a:cubicBezTo>
                        <a:pt x="2364" y="3451"/>
                        <a:pt x="3063" y="3045"/>
                        <a:pt x="3432" y="2564"/>
                      </a:cubicBezTo>
                      <a:cubicBezTo>
                        <a:pt x="3976" y="1824"/>
                        <a:pt x="3836" y="736"/>
                        <a:pt x="3013" y="248"/>
                      </a:cubicBezTo>
                      <a:cubicBezTo>
                        <a:pt x="2724" y="75"/>
                        <a:pt x="2423" y="0"/>
                        <a:pt x="21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5277900" y="2371250"/>
                  <a:ext cx="106400" cy="89925"/>
                </a:xfrm>
                <a:custGeom>
                  <a:avLst/>
                  <a:gdLst/>
                  <a:ahLst/>
                  <a:cxnLst/>
                  <a:rect l="l" t="t" r="r" b="b"/>
                  <a:pathLst>
                    <a:path w="4256" h="3597" extrusionOk="0">
                      <a:moveTo>
                        <a:pt x="2118" y="354"/>
                      </a:moveTo>
                      <a:cubicBezTo>
                        <a:pt x="2293" y="354"/>
                        <a:pt x="2469" y="380"/>
                        <a:pt x="2637" y="431"/>
                      </a:cubicBezTo>
                      <a:lnTo>
                        <a:pt x="2679" y="459"/>
                      </a:lnTo>
                      <a:cubicBezTo>
                        <a:pt x="3404" y="891"/>
                        <a:pt x="3809" y="1505"/>
                        <a:pt x="3320" y="2342"/>
                      </a:cubicBezTo>
                      <a:cubicBezTo>
                        <a:pt x="3019" y="2845"/>
                        <a:pt x="2507" y="3225"/>
                        <a:pt x="1957" y="3225"/>
                      </a:cubicBezTo>
                      <a:cubicBezTo>
                        <a:pt x="1744" y="3225"/>
                        <a:pt x="1526" y="3168"/>
                        <a:pt x="1312" y="3039"/>
                      </a:cubicBezTo>
                      <a:cubicBezTo>
                        <a:pt x="628" y="2635"/>
                        <a:pt x="447" y="1700"/>
                        <a:pt x="866" y="1017"/>
                      </a:cubicBezTo>
                      <a:cubicBezTo>
                        <a:pt x="1133" y="564"/>
                        <a:pt x="1622" y="354"/>
                        <a:pt x="2118" y="354"/>
                      </a:cubicBezTo>
                      <a:close/>
                      <a:moveTo>
                        <a:pt x="2120" y="0"/>
                      </a:moveTo>
                      <a:cubicBezTo>
                        <a:pt x="1428" y="0"/>
                        <a:pt x="765" y="357"/>
                        <a:pt x="447" y="1003"/>
                      </a:cubicBezTo>
                      <a:cubicBezTo>
                        <a:pt x="1" y="1896"/>
                        <a:pt x="377" y="3026"/>
                        <a:pt x="1256" y="3444"/>
                      </a:cubicBezTo>
                      <a:cubicBezTo>
                        <a:pt x="1487" y="3549"/>
                        <a:pt x="1715" y="3597"/>
                        <a:pt x="1936" y="3597"/>
                      </a:cubicBezTo>
                      <a:cubicBezTo>
                        <a:pt x="2622" y="3597"/>
                        <a:pt x="3233" y="3139"/>
                        <a:pt x="3613" y="2537"/>
                      </a:cubicBezTo>
                      <a:cubicBezTo>
                        <a:pt x="4255" y="1519"/>
                        <a:pt x="3767" y="710"/>
                        <a:pt x="2860" y="166"/>
                      </a:cubicBezTo>
                      <a:cubicBezTo>
                        <a:pt x="2846" y="152"/>
                        <a:pt x="2818" y="110"/>
                        <a:pt x="2776" y="110"/>
                      </a:cubicBezTo>
                      <a:cubicBezTo>
                        <a:pt x="2561" y="36"/>
                        <a:pt x="2339"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24"/>
              <p:cNvSpPr/>
              <p:nvPr/>
            </p:nvSpPr>
            <p:spPr>
              <a:xfrm>
                <a:off x="5385931" y="521294"/>
                <a:ext cx="589429" cy="853713"/>
              </a:xfrm>
              <a:custGeom>
                <a:avLst/>
                <a:gdLst/>
                <a:ahLst/>
                <a:cxnLst/>
                <a:rect l="l" t="t" r="r" b="b"/>
                <a:pathLst>
                  <a:path w="10518" h="15234" extrusionOk="0">
                    <a:moveTo>
                      <a:pt x="7210" y="394"/>
                    </a:moveTo>
                    <a:cubicBezTo>
                      <a:pt x="7924" y="394"/>
                      <a:pt x="8677" y="836"/>
                      <a:pt x="9109" y="1201"/>
                    </a:cubicBezTo>
                    <a:cubicBezTo>
                      <a:pt x="9611" y="1620"/>
                      <a:pt x="9736" y="2066"/>
                      <a:pt x="9625" y="2624"/>
                    </a:cubicBezTo>
                    <a:cubicBezTo>
                      <a:pt x="9736" y="1829"/>
                      <a:pt x="9346" y="1480"/>
                      <a:pt x="8844" y="1131"/>
                    </a:cubicBezTo>
                    <a:cubicBezTo>
                      <a:pt x="8286" y="741"/>
                      <a:pt x="7742" y="532"/>
                      <a:pt x="7239" y="532"/>
                    </a:cubicBezTo>
                    <a:cubicBezTo>
                      <a:pt x="6947" y="532"/>
                      <a:pt x="6668" y="601"/>
                      <a:pt x="6403" y="741"/>
                    </a:cubicBezTo>
                    <a:cubicBezTo>
                      <a:pt x="6040" y="950"/>
                      <a:pt x="5691" y="1355"/>
                      <a:pt x="5370" y="1815"/>
                    </a:cubicBezTo>
                    <a:cubicBezTo>
                      <a:pt x="5635" y="1410"/>
                      <a:pt x="5928" y="1048"/>
                      <a:pt x="6235" y="769"/>
                    </a:cubicBezTo>
                    <a:cubicBezTo>
                      <a:pt x="6523" y="499"/>
                      <a:pt x="6862" y="394"/>
                      <a:pt x="7210" y="394"/>
                    </a:cubicBezTo>
                    <a:close/>
                    <a:moveTo>
                      <a:pt x="4115" y="7199"/>
                    </a:moveTo>
                    <a:lnTo>
                      <a:pt x="4115" y="7199"/>
                    </a:lnTo>
                    <a:cubicBezTo>
                      <a:pt x="3724" y="7897"/>
                      <a:pt x="3404" y="8580"/>
                      <a:pt x="3139" y="9277"/>
                    </a:cubicBezTo>
                    <a:lnTo>
                      <a:pt x="3125" y="9319"/>
                    </a:lnTo>
                    <a:cubicBezTo>
                      <a:pt x="2832" y="10114"/>
                      <a:pt x="2525" y="10882"/>
                      <a:pt x="3153" y="11621"/>
                    </a:cubicBezTo>
                    <a:cubicBezTo>
                      <a:pt x="3369" y="11862"/>
                      <a:pt x="3909" y="12176"/>
                      <a:pt x="4322" y="12176"/>
                    </a:cubicBezTo>
                    <a:cubicBezTo>
                      <a:pt x="4387" y="12176"/>
                      <a:pt x="4449" y="12168"/>
                      <a:pt x="4506" y="12151"/>
                    </a:cubicBezTo>
                    <a:cubicBezTo>
                      <a:pt x="4924" y="12025"/>
                      <a:pt x="5273" y="11732"/>
                      <a:pt x="5552" y="11370"/>
                    </a:cubicBezTo>
                    <a:lnTo>
                      <a:pt x="5552" y="11370"/>
                    </a:lnTo>
                    <a:cubicBezTo>
                      <a:pt x="5259" y="11872"/>
                      <a:pt x="5008" y="12207"/>
                      <a:pt x="4575" y="12249"/>
                    </a:cubicBezTo>
                    <a:cubicBezTo>
                      <a:pt x="4534" y="12254"/>
                      <a:pt x="4491" y="12256"/>
                      <a:pt x="4447" y="12256"/>
                    </a:cubicBezTo>
                    <a:cubicBezTo>
                      <a:pt x="3900" y="12256"/>
                      <a:pt x="3185" y="11872"/>
                      <a:pt x="2901" y="11523"/>
                    </a:cubicBezTo>
                    <a:cubicBezTo>
                      <a:pt x="2232" y="10686"/>
                      <a:pt x="3334" y="8552"/>
                      <a:pt x="4115" y="7199"/>
                    </a:cubicBezTo>
                    <a:close/>
                    <a:moveTo>
                      <a:pt x="2343" y="7157"/>
                    </a:moveTo>
                    <a:lnTo>
                      <a:pt x="2343" y="7157"/>
                    </a:lnTo>
                    <a:cubicBezTo>
                      <a:pt x="2148" y="7562"/>
                      <a:pt x="1953" y="7966"/>
                      <a:pt x="1800" y="8371"/>
                    </a:cubicBezTo>
                    <a:lnTo>
                      <a:pt x="1674" y="8650"/>
                    </a:lnTo>
                    <a:cubicBezTo>
                      <a:pt x="977" y="10198"/>
                      <a:pt x="112" y="12109"/>
                      <a:pt x="1018" y="13350"/>
                    </a:cubicBezTo>
                    <a:cubicBezTo>
                      <a:pt x="1437" y="13922"/>
                      <a:pt x="2120" y="14257"/>
                      <a:pt x="2650" y="14480"/>
                    </a:cubicBezTo>
                    <a:cubicBezTo>
                      <a:pt x="2991" y="14622"/>
                      <a:pt x="3358" y="14734"/>
                      <a:pt x="3740" y="14734"/>
                    </a:cubicBezTo>
                    <a:cubicBezTo>
                      <a:pt x="4372" y="14734"/>
                      <a:pt x="5044" y="14426"/>
                      <a:pt x="5705" y="13434"/>
                    </a:cubicBezTo>
                    <a:cubicBezTo>
                      <a:pt x="6416" y="12374"/>
                      <a:pt x="7058" y="11202"/>
                      <a:pt x="7644" y="9933"/>
                    </a:cubicBezTo>
                    <a:lnTo>
                      <a:pt x="7644" y="9933"/>
                    </a:lnTo>
                    <a:cubicBezTo>
                      <a:pt x="6891" y="11621"/>
                      <a:pt x="6110" y="12988"/>
                      <a:pt x="5273" y="14048"/>
                    </a:cubicBezTo>
                    <a:cubicBezTo>
                      <a:pt x="4798" y="14659"/>
                      <a:pt x="4290" y="14866"/>
                      <a:pt x="3784" y="14866"/>
                    </a:cubicBezTo>
                    <a:cubicBezTo>
                      <a:pt x="3307" y="14866"/>
                      <a:pt x="2831" y="14683"/>
                      <a:pt x="2385" y="14480"/>
                    </a:cubicBezTo>
                    <a:cubicBezTo>
                      <a:pt x="1451" y="14062"/>
                      <a:pt x="419" y="13392"/>
                      <a:pt x="600" y="11816"/>
                    </a:cubicBezTo>
                    <a:cubicBezTo>
                      <a:pt x="767" y="10338"/>
                      <a:pt x="1576" y="8678"/>
                      <a:pt x="2343" y="7157"/>
                    </a:cubicBezTo>
                    <a:close/>
                    <a:moveTo>
                      <a:pt x="7221" y="0"/>
                    </a:moveTo>
                    <a:cubicBezTo>
                      <a:pt x="6794" y="0"/>
                      <a:pt x="6369" y="129"/>
                      <a:pt x="5998" y="462"/>
                    </a:cubicBezTo>
                    <a:cubicBezTo>
                      <a:pt x="5426" y="1006"/>
                      <a:pt x="4924" y="1843"/>
                      <a:pt x="4464" y="2596"/>
                    </a:cubicBezTo>
                    <a:cubicBezTo>
                      <a:pt x="4366" y="2763"/>
                      <a:pt x="4254" y="2945"/>
                      <a:pt x="4157" y="3098"/>
                    </a:cubicBezTo>
                    <a:cubicBezTo>
                      <a:pt x="3557" y="4061"/>
                      <a:pt x="2985" y="5079"/>
                      <a:pt x="2441" y="6125"/>
                    </a:cubicBezTo>
                    <a:lnTo>
                      <a:pt x="2204" y="6599"/>
                    </a:lnTo>
                    <a:cubicBezTo>
                      <a:pt x="1367" y="8245"/>
                      <a:pt x="405" y="10086"/>
                      <a:pt x="209" y="11760"/>
                    </a:cubicBezTo>
                    <a:cubicBezTo>
                      <a:pt x="0" y="13602"/>
                      <a:pt x="1256" y="14383"/>
                      <a:pt x="2218" y="14815"/>
                    </a:cubicBezTo>
                    <a:cubicBezTo>
                      <a:pt x="2581" y="14969"/>
                      <a:pt x="3139" y="15234"/>
                      <a:pt x="3752" y="15234"/>
                    </a:cubicBezTo>
                    <a:cubicBezTo>
                      <a:pt x="4352" y="15234"/>
                      <a:pt x="4980" y="15010"/>
                      <a:pt x="5552" y="14257"/>
                    </a:cubicBezTo>
                    <a:cubicBezTo>
                      <a:pt x="6682" y="12820"/>
                      <a:pt x="7686" y="10896"/>
                      <a:pt x="8662" y="8357"/>
                    </a:cubicBezTo>
                    <a:cubicBezTo>
                      <a:pt x="8718" y="8217"/>
                      <a:pt x="8718" y="8078"/>
                      <a:pt x="8634" y="7980"/>
                    </a:cubicBezTo>
                    <a:cubicBezTo>
                      <a:pt x="8575" y="7886"/>
                      <a:pt x="8477" y="7851"/>
                      <a:pt x="8372" y="7851"/>
                    </a:cubicBezTo>
                    <a:cubicBezTo>
                      <a:pt x="8352" y="7851"/>
                      <a:pt x="8333" y="7853"/>
                      <a:pt x="8314" y="7855"/>
                    </a:cubicBezTo>
                    <a:cubicBezTo>
                      <a:pt x="8160" y="7869"/>
                      <a:pt x="8035" y="7994"/>
                      <a:pt x="7965" y="8148"/>
                    </a:cubicBezTo>
                    <a:cubicBezTo>
                      <a:pt x="7239" y="10031"/>
                      <a:pt x="6361" y="11746"/>
                      <a:pt x="5384" y="13211"/>
                    </a:cubicBezTo>
                    <a:cubicBezTo>
                      <a:pt x="4823" y="14044"/>
                      <a:pt x="4302" y="14348"/>
                      <a:pt x="3739" y="14348"/>
                    </a:cubicBezTo>
                    <a:cubicBezTo>
                      <a:pt x="3435" y="14348"/>
                      <a:pt x="3118" y="14260"/>
                      <a:pt x="2776" y="14118"/>
                    </a:cubicBezTo>
                    <a:cubicBezTo>
                      <a:pt x="2288" y="13908"/>
                      <a:pt x="1660" y="13615"/>
                      <a:pt x="1297" y="13099"/>
                    </a:cubicBezTo>
                    <a:cubicBezTo>
                      <a:pt x="502" y="12039"/>
                      <a:pt x="1325" y="10226"/>
                      <a:pt x="1995" y="8761"/>
                    </a:cubicBezTo>
                    <a:lnTo>
                      <a:pt x="2106" y="8482"/>
                    </a:lnTo>
                    <a:cubicBezTo>
                      <a:pt x="2901" y="6711"/>
                      <a:pt x="3780" y="5009"/>
                      <a:pt x="4757" y="3461"/>
                    </a:cubicBezTo>
                    <a:cubicBezTo>
                      <a:pt x="4854" y="3335"/>
                      <a:pt x="4938" y="3196"/>
                      <a:pt x="5022" y="3042"/>
                    </a:cubicBezTo>
                    <a:cubicBezTo>
                      <a:pt x="5440" y="2331"/>
                      <a:pt x="6040" y="1355"/>
                      <a:pt x="6598" y="1034"/>
                    </a:cubicBezTo>
                    <a:cubicBezTo>
                      <a:pt x="6806" y="917"/>
                      <a:pt x="7022" y="869"/>
                      <a:pt x="7239" y="869"/>
                    </a:cubicBezTo>
                    <a:cubicBezTo>
                      <a:pt x="7747" y="869"/>
                      <a:pt x="8253" y="1136"/>
                      <a:pt x="8634" y="1410"/>
                    </a:cubicBezTo>
                    <a:cubicBezTo>
                      <a:pt x="9150" y="1773"/>
                      <a:pt x="9457" y="2038"/>
                      <a:pt x="9178" y="3015"/>
                    </a:cubicBezTo>
                    <a:cubicBezTo>
                      <a:pt x="9109" y="3252"/>
                      <a:pt x="8969" y="3531"/>
                      <a:pt x="8844" y="3810"/>
                    </a:cubicBezTo>
                    <a:cubicBezTo>
                      <a:pt x="8774" y="3949"/>
                      <a:pt x="8718" y="4061"/>
                      <a:pt x="8662" y="4172"/>
                    </a:cubicBezTo>
                    <a:cubicBezTo>
                      <a:pt x="8341" y="4967"/>
                      <a:pt x="7937" y="5874"/>
                      <a:pt x="7518" y="6753"/>
                    </a:cubicBezTo>
                    <a:cubicBezTo>
                      <a:pt x="7044" y="7771"/>
                      <a:pt x="6612" y="8636"/>
                      <a:pt x="6193" y="9445"/>
                    </a:cubicBezTo>
                    <a:cubicBezTo>
                      <a:pt x="6124" y="9570"/>
                      <a:pt x="6054" y="9682"/>
                      <a:pt x="5984" y="9821"/>
                    </a:cubicBezTo>
                    <a:cubicBezTo>
                      <a:pt x="5580" y="10630"/>
                      <a:pt x="5133" y="11537"/>
                      <a:pt x="4394" y="11746"/>
                    </a:cubicBezTo>
                    <a:cubicBezTo>
                      <a:pt x="4368" y="11754"/>
                      <a:pt x="4337" y="11758"/>
                      <a:pt x="4304" y="11758"/>
                    </a:cubicBezTo>
                    <a:cubicBezTo>
                      <a:pt x="4040" y="11758"/>
                      <a:pt x="3593" y="11528"/>
                      <a:pt x="3431" y="11342"/>
                    </a:cubicBezTo>
                    <a:cubicBezTo>
                      <a:pt x="2957" y="10756"/>
                      <a:pt x="3180" y="10198"/>
                      <a:pt x="3473" y="9403"/>
                    </a:cubicBezTo>
                    <a:lnTo>
                      <a:pt x="3487" y="9361"/>
                    </a:lnTo>
                    <a:cubicBezTo>
                      <a:pt x="3836" y="8455"/>
                      <a:pt x="4296" y="7548"/>
                      <a:pt x="4882" y="6571"/>
                    </a:cubicBezTo>
                    <a:cubicBezTo>
                      <a:pt x="5022" y="6334"/>
                      <a:pt x="4952" y="6111"/>
                      <a:pt x="4798" y="6027"/>
                    </a:cubicBezTo>
                    <a:cubicBezTo>
                      <a:pt x="4752" y="6000"/>
                      <a:pt x="4693" y="5984"/>
                      <a:pt x="4630" y="5984"/>
                    </a:cubicBezTo>
                    <a:cubicBezTo>
                      <a:pt x="4504" y="5984"/>
                      <a:pt x="4361" y="6046"/>
                      <a:pt x="4268" y="6195"/>
                    </a:cubicBezTo>
                    <a:lnTo>
                      <a:pt x="4254" y="6223"/>
                    </a:lnTo>
                    <a:cubicBezTo>
                      <a:pt x="3418" y="7618"/>
                      <a:pt x="1646" y="10533"/>
                      <a:pt x="2609" y="11732"/>
                    </a:cubicBezTo>
                    <a:cubicBezTo>
                      <a:pt x="2940" y="12165"/>
                      <a:pt x="3735" y="12610"/>
                      <a:pt x="4413" y="12610"/>
                    </a:cubicBezTo>
                    <a:cubicBezTo>
                      <a:pt x="4477" y="12610"/>
                      <a:pt x="4541" y="12606"/>
                      <a:pt x="4603" y="12597"/>
                    </a:cubicBezTo>
                    <a:cubicBezTo>
                      <a:pt x="5273" y="12528"/>
                      <a:pt x="5607" y="11956"/>
                      <a:pt x="5900" y="11467"/>
                    </a:cubicBezTo>
                    <a:cubicBezTo>
                      <a:pt x="7170" y="9361"/>
                      <a:pt x="8188" y="7129"/>
                      <a:pt x="9192" y="4828"/>
                    </a:cubicBezTo>
                    <a:lnTo>
                      <a:pt x="9346" y="4451"/>
                    </a:lnTo>
                    <a:cubicBezTo>
                      <a:pt x="9973" y="3056"/>
                      <a:pt x="10517" y="1857"/>
                      <a:pt x="9374" y="894"/>
                    </a:cubicBezTo>
                    <a:cubicBezTo>
                      <a:pt x="8886" y="481"/>
                      <a:pt x="8048" y="0"/>
                      <a:pt x="722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1" name="Google Shape;481;p24"/>
          <p:cNvSpPr txBox="1">
            <a:spLocks noGrp="1"/>
          </p:cNvSpPr>
          <p:nvPr>
            <p:ph type="title"/>
          </p:nvPr>
        </p:nvSpPr>
        <p:spPr>
          <a:xfrm>
            <a:off x="2905500" y="2037325"/>
            <a:ext cx="32034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82" name="Google Shape;482;p24"/>
          <p:cNvSpPr txBox="1">
            <a:spLocks noGrp="1"/>
          </p:cNvSpPr>
          <p:nvPr>
            <p:ph type="subTitle" idx="1"/>
          </p:nvPr>
        </p:nvSpPr>
        <p:spPr>
          <a:xfrm>
            <a:off x="3174750" y="34888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3" name="Google Shape;483;p24"/>
          <p:cNvSpPr txBox="1">
            <a:spLocks noGrp="1"/>
          </p:cNvSpPr>
          <p:nvPr>
            <p:ph type="title" idx="2" hasCustomPrompt="1"/>
          </p:nvPr>
        </p:nvSpPr>
        <p:spPr>
          <a:xfrm>
            <a:off x="2905500" y="1680150"/>
            <a:ext cx="32034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484" name="Google Shape;484;p24"/>
          <p:cNvSpPr/>
          <p:nvPr/>
        </p:nvSpPr>
        <p:spPr>
          <a:xfrm>
            <a:off x="-113641" y="-36102"/>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rot="-5400000" flipH="1">
            <a:off x="7010180" y="29093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8404922" y="45133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8252524" y="429817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2290425" y="3418496"/>
            <a:ext cx="124091" cy="10939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2372075" y="3184084"/>
            <a:ext cx="81888" cy="7219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4"/>
          <p:cNvGrpSpPr/>
          <p:nvPr/>
        </p:nvGrpSpPr>
        <p:grpSpPr>
          <a:xfrm rot="5770333" flipH="1">
            <a:off x="1108740" y="425910"/>
            <a:ext cx="306762" cy="476338"/>
            <a:chOff x="4452729" y="352000"/>
            <a:chExt cx="225596" cy="350302"/>
          </a:xfrm>
        </p:grpSpPr>
        <p:sp>
          <p:nvSpPr>
            <p:cNvPr id="491" name="Google Shape;491;p24"/>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4"/>
          <p:cNvSpPr/>
          <p:nvPr/>
        </p:nvSpPr>
        <p:spPr>
          <a:xfrm>
            <a:off x="2551550" y="3437087"/>
            <a:ext cx="81888" cy="72218"/>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4_1_1">
    <p:bg>
      <p:bgPr>
        <a:blipFill>
          <a:blip r:embed="rId2">
            <a:alphaModFix/>
          </a:blip>
          <a:stretch>
            <a:fillRect/>
          </a:stretch>
        </a:blipFill>
        <a:effectLst/>
      </p:bgPr>
    </p:bg>
    <p:spTree>
      <p:nvGrpSpPr>
        <p:cNvPr id="1" name="Shape 495"/>
        <p:cNvGrpSpPr/>
        <p:nvPr/>
      </p:nvGrpSpPr>
      <p:grpSpPr>
        <a:xfrm>
          <a:off x="0" y="0"/>
          <a:ext cx="0" cy="0"/>
          <a:chOff x="0" y="0"/>
          <a:chExt cx="0" cy="0"/>
        </a:xfrm>
      </p:grpSpPr>
      <p:grpSp>
        <p:nvGrpSpPr>
          <p:cNvPr id="496" name="Google Shape;496;p25"/>
          <p:cNvGrpSpPr/>
          <p:nvPr/>
        </p:nvGrpSpPr>
        <p:grpSpPr>
          <a:xfrm>
            <a:off x="2463475" y="364763"/>
            <a:ext cx="4259314" cy="4413964"/>
            <a:chOff x="3190142" y="3858843"/>
            <a:chExt cx="1210411" cy="1266306"/>
          </a:xfrm>
        </p:grpSpPr>
        <p:sp>
          <p:nvSpPr>
            <p:cNvPr id="497" name="Google Shape;497;p25"/>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25"/>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0" name="Google Shape;500;p25"/>
          <p:cNvSpPr txBox="1">
            <a:spLocks noGrp="1"/>
          </p:cNvSpPr>
          <p:nvPr>
            <p:ph type="subTitle" idx="1"/>
          </p:nvPr>
        </p:nvSpPr>
        <p:spPr>
          <a:xfrm>
            <a:off x="3174750" y="4022275"/>
            <a:ext cx="27945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1" name="Google Shape;501;p25"/>
          <p:cNvSpPr txBox="1">
            <a:spLocks noGrp="1"/>
          </p:cNvSpPr>
          <p:nvPr>
            <p:ph type="title" idx="2" hasCustomPrompt="1"/>
          </p:nvPr>
        </p:nvSpPr>
        <p:spPr>
          <a:xfrm>
            <a:off x="2537850" y="2899350"/>
            <a:ext cx="41058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02" name="Google Shape;502;p25"/>
          <p:cNvSpPr/>
          <p:nvPr/>
        </p:nvSpPr>
        <p:spPr>
          <a:xfrm rot="4636559" flipH="1">
            <a:off x="7638270" y="723808"/>
            <a:ext cx="1472595" cy="818294"/>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rot="-5400000">
            <a:off x="-523491" y="4181998"/>
            <a:ext cx="1683182" cy="7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 name="Google Shape;504;p25"/>
          <p:cNvGrpSpPr/>
          <p:nvPr/>
        </p:nvGrpSpPr>
        <p:grpSpPr>
          <a:xfrm rot="5770333" flipH="1">
            <a:off x="508165" y="3733585"/>
            <a:ext cx="306762" cy="476338"/>
            <a:chOff x="4452729" y="352000"/>
            <a:chExt cx="225596" cy="350302"/>
          </a:xfrm>
        </p:grpSpPr>
        <p:sp>
          <p:nvSpPr>
            <p:cNvPr id="505" name="Google Shape;505;p25"/>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5"/>
          <p:cNvSpPr/>
          <p:nvPr/>
        </p:nvSpPr>
        <p:spPr>
          <a:xfrm rot="5770296" flipH="1">
            <a:off x="6844637" y="4551312"/>
            <a:ext cx="176975" cy="177038"/>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rot="5770313" flipH="1">
            <a:off x="6994860" y="4363029"/>
            <a:ext cx="134230" cy="13429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7">
    <p:bg>
      <p:bgPr>
        <a:blipFill>
          <a:blip r:embed="rId2">
            <a:alphaModFix/>
          </a:blip>
          <a:stretch>
            <a:fillRect/>
          </a:stretch>
        </a:blipFill>
        <a:effectLst/>
      </p:bgPr>
    </p:bg>
    <p:spTree>
      <p:nvGrpSpPr>
        <p:cNvPr id="1" name="Shape 604"/>
        <p:cNvGrpSpPr/>
        <p:nvPr/>
      </p:nvGrpSpPr>
      <p:grpSpPr>
        <a:xfrm>
          <a:off x="0" y="0"/>
          <a:ext cx="0" cy="0"/>
          <a:chOff x="0" y="0"/>
          <a:chExt cx="0" cy="0"/>
        </a:xfrm>
      </p:grpSpPr>
      <p:sp>
        <p:nvSpPr>
          <p:cNvPr id="605" name="Google Shape;605;p30"/>
          <p:cNvSpPr txBox="1">
            <a:spLocks noGrp="1"/>
          </p:cNvSpPr>
          <p:nvPr>
            <p:ph type="subTitle" idx="1"/>
          </p:nvPr>
        </p:nvSpPr>
        <p:spPr>
          <a:xfrm flipH="1">
            <a:off x="4876599" y="3189900"/>
            <a:ext cx="3137100" cy="670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600"/>
              <a:buNone/>
              <a:defRPr sz="1400" b="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606" name="Google Shape;606;p30"/>
          <p:cNvSpPr txBox="1">
            <a:spLocks noGrp="1"/>
          </p:cNvSpPr>
          <p:nvPr>
            <p:ph type="ctrTitle"/>
          </p:nvPr>
        </p:nvSpPr>
        <p:spPr>
          <a:xfrm flipH="1">
            <a:off x="4876800" y="1073400"/>
            <a:ext cx="3547200" cy="1887900"/>
          </a:xfrm>
          <a:prstGeom prst="rect">
            <a:avLst/>
          </a:prstGeom>
        </p:spPr>
        <p:txBody>
          <a:bodyPr spcFirstLastPara="1" wrap="square" lIns="91425" tIns="91425" rIns="91425" bIns="91425" anchor="b" anchorCtr="0">
            <a:normAutofit/>
          </a:bodyPr>
          <a:lstStyle>
            <a:lvl1pPr lvl="0" rtl="0">
              <a:spcBef>
                <a:spcPts val="0"/>
              </a:spcBef>
              <a:spcAft>
                <a:spcPts val="0"/>
              </a:spcAft>
              <a:buSzPts val="6000"/>
              <a:buNone/>
              <a:defRPr sz="6000"/>
            </a:lvl1pPr>
            <a:lvl2pPr lvl="1" rtl="0">
              <a:spcBef>
                <a:spcPts val="0"/>
              </a:spcBef>
              <a:spcAft>
                <a:spcPts val="0"/>
              </a:spcAft>
              <a:buClr>
                <a:schemeClr val="dk2"/>
              </a:buClr>
              <a:buSzPts val="12000"/>
              <a:buNone/>
              <a:defRPr sz="12000">
                <a:solidFill>
                  <a:schemeClr val="dk2"/>
                </a:solidFill>
              </a:defRPr>
            </a:lvl2pPr>
            <a:lvl3pPr lvl="2" rtl="0">
              <a:spcBef>
                <a:spcPts val="0"/>
              </a:spcBef>
              <a:spcAft>
                <a:spcPts val="0"/>
              </a:spcAft>
              <a:buClr>
                <a:schemeClr val="dk2"/>
              </a:buClr>
              <a:buSzPts val="12000"/>
              <a:buNone/>
              <a:defRPr sz="12000">
                <a:solidFill>
                  <a:schemeClr val="dk2"/>
                </a:solidFill>
              </a:defRPr>
            </a:lvl3pPr>
            <a:lvl4pPr lvl="3" rtl="0">
              <a:spcBef>
                <a:spcPts val="0"/>
              </a:spcBef>
              <a:spcAft>
                <a:spcPts val="0"/>
              </a:spcAft>
              <a:buClr>
                <a:schemeClr val="dk2"/>
              </a:buClr>
              <a:buSzPts val="12000"/>
              <a:buNone/>
              <a:defRPr sz="12000">
                <a:solidFill>
                  <a:schemeClr val="dk2"/>
                </a:solidFill>
              </a:defRPr>
            </a:lvl4pPr>
            <a:lvl5pPr lvl="4" rtl="0">
              <a:spcBef>
                <a:spcPts val="0"/>
              </a:spcBef>
              <a:spcAft>
                <a:spcPts val="0"/>
              </a:spcAft>
              <a:buClr>
                <a:schemeClr val="dk2"/>
              </a:buClr>
              <a:buSzPts val="12000"/>
              <a:buNone/>
              <a:defRPr sz="12000">
                <a:solidFill>
                  <a:schemeClr val="dk2"/>
                </a:solidFill>
              </a:defRPr>
            </a:lvl5pPr>
            <a:lvl6pPr lvl="5" rtl="0">
              <a:spcBef>
                <a:spcPts val="0"/>
              </a:spcBef>
              <a:spcAft>
                <a:spcPts val="0"/>
              </a:spcAft>
              <a:buClr>
                <a:schemeClr val="dk2"/>
              </a:buClr>
              <a:buSzPts val="12000"/>
              <a:buNone/>
              <a:defRPr sz="12000">
                <a:solidFill>
                  <a:schemeClr val="dk2"/>
                </a:solidFill>
              </a:defRPr>
            </a:lvl6pPr>
            <a:lvl7pPr lvl="6" rtl="0">
              <a:spcBef>
                <a:spcPts val="0"/>
              </a:spcBef>
              <a:spcAft>
                <a:spcPts val="0"/>
              </a:spcAft>
              <a:buClr>
                <a:schemeClr val="dk2"/>
              </a:buClr>
              <a:buSzPts val="12000"/>
              <a:buNone/>
              <a:defRPr sz="12000">
                <a:solidFill>
                  <a:schemeClr val="dk2"/>
                </a:solidFill>
              </a:defRPr>
            </a:lvl7pPr>
            <a:lvl8pPr lvl="7" rtl="0">
              <a:spcBef>
                <a:spcPts val="0"/>
              </a:spcBef>
              <a:spcAft>
                <a:spcPts val="0"/>
              </a:spcAft>
              <a:buClr>
                <a:schemeClr val="dk2"/>
              </a:buClr>
              <a:buSzPts val="12000"/>
              <a:buNone/>
              <a:defRPr sz="12000">
                <a:solidFill>
                  <a:schemeClr val="dk2"/>
                </a:solidFill>
              </a:defRPr>
            </a:lvl8pPr>
            <a:lvl9pPr lvl="8" rtl="0">
              <a:spcBef>
                <a:spcPts val="0"/>
              </a:spcBef>
              <a:spcAft>
                <a:spcPts val="0"/>
              </a:spcAft>
              <a:buClr>
                <a:schemeClr val="dk2"/>
              </a:buClr>
              <a:buSzPts val="12000"/>
              <a:buNone/>
              <a:defRPr sz="12000">
                <a:solidFill>
                  <a:schemeClr val="dk2"/>
                </a:solidFill>
              </a:defRPr>
            </a:lvl9pPr>
          </a:lstStyle>
          <a:p>
            <a:endParaRPr/>
          </a:p>
        </p:txBody>
      </p:sp>
      <p:sp>
        <p:nvSpPr>
          <p:cNvPr id="607" name="Google Shape;607;p30"/>
          <p:cNvSpPr/>
          <p:nvPr/>
        </p:nvSpPr>
        <p:spPr>
          <a:xfrm>
            <a:off x="7647225" y="3916251"/>
            <a:ext cx="1560209" cy="1276573"/>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0"/>
          <p:cNvSpPr/>
          <p:nvPr/>
        </p:nvSpPr>
        <p:spPr>
          <a:xfrm rot="5400000">
            <a:off x="8040129" y="191425"/>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0"/>
          <p:cNvSpPr/>
          <p:nvPr/>
        </p:nvSpPr>
        <p:spPr>
          <a:xfrm>
            <a:off x="8423999" y="770345"/>
            <a:ext cx="343752" cy="303049"/>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30"/>
          <p:cNvGrpSpPr/>
          <p:nvPr/>
        </p:nvGrpSpPr>
        <p:grpSpPr>
          <a:xfrm rot="1660629">
            <a:off x="7958560" y="4487007"/>
            <a:ext cx="418785" cy="350310"/>
            <a:chOff x="4259550" y="352000"/>
            <a:chExt cx="418775" cy="350302"/>
          </a:xfrm>
        </p:grpSpPr>
        <p:sp>
          <p:nvSpPr>
            <p:cNvPr id="611" name="Google Shape;611;p30"/>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30"/>
          <p:cNvGrpSpPr/>
          <p:nvPr/>
        </p:nvGrpSpPr>
        <p:grpSpPr>
          <a:xfrm rot="6058277">
            <a:off x="475081" y="746232"/>
            <a:ext cx="214088" cy="259418"/>
            <a:chOff x="4259550" y="381618"/>
            <a:chExt cx="137279" cy="166357"/>
          </a:xfrm>
        </p:grpSpPr>
        <p:sp>
          <p:nvSpPr>
            <p:cNvPr id="615" name="Google Shape;615;p30"/>
            <p:cNvSpPr/>
            <p:nvPr/>
          </p:nvSpPr>
          <p:spPr>
            <a:xfrm>
              <a:off x="4343079" y="381618"/>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0"/>
          <p:cNvSpPr/>
          <p:nvPr/>
        </p:nvSpPr>
        <p:spPr>
          <a:xfrm rot="544908" flipH="1">
            <a:off x="4567787" y="1615206"/>
            <a:ext cx="2735705" cy="1520093"/>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16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8">
    <p:bg>
      <p:bgPr>
        <a:blipFill>
          <a:blip r:embed="rId2">
            <a:alphaModFix/>
          </a:blip>
          <a:stretch>
            <a:fillRect/>
          </a:stretch>
        </a:blipFill>
        <a:effectLst/>
      </p:bgPr>
    </p:bg>
    <p:spTree>
      <p:nvGrpSpPr>
        <p:cNvPr id="1" name="Shape 618"/>
        <p:cNvGrpSpPr/>
        <p:nvPr/>
      </p:nvGrpSpPr>
      <p:grpSpPr>
        <a:xfrm>
          <a:off x="0" y="0"/>
          <a:ext cx="0" cy="0"/>
          <a:chOff x="0" y="0"/>
          <a:chExt cx="0" cy="0"/>
        </a:xfrm>
      </p:grpSpPr>
      <p:sp>
        <p:nvSpPr>
          <p:cNvPr id="619" name="Google Shape;619;p31"/>
          <p:cNvSpPr txBox="1">
            <a:spLocks noGrp="1"/>
          </p:cNvSpPr>
          <p:nvPr>
            <p:ph type="ctrTitle"/>
          </p:nvPr>
        </p:nvSpPr>
        <p:spPr>
          <a:xfrm flipH="1">
            <a:off x="5323925" y="2522575"/>
            <a:ext cx="28209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620" name="Google Shape;620;p31"/>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621" name="Google Shape;621;p31"/>
          <p:cNvGrpSpPr/>
          <p:nvPr/>
        </p:nvGrpSpPr>
        <p:grpSpPr>
          <a:xfrm>
            <a:off x="7148530" y="290152"/>
            <a:ext cx="1613497" cy="1353799"/>
            <a:chOff x="7142430" y="539989"/>
            <a:chExt cx="1319942" cy="1107583"/>
          </a:xfrm>
        </p:grpSpPr>
        <p:grpSp>
          <p:nvGrpSpPr>
            <p:cNvPr id="622" name="Google Shape;622;p31"/>
            <p:cNvGrpSpPr/>
            <p:nvPr/>
          </p:nvGrpSpPr>
          <p:grpSpPr>
            <a:xfrm>
              <a:off x="7142430" y="539989"/>
              <a:ext cx="1319942" cy="1107583"/>
              <a:chOff x="3849575" y="3342525"/>
              <a:chExt cx="1118500" cy="938550"/>
            </a:xfrm>
          </p:grpSpPr>
          <p:sp>
            <p:nvSpPr>
              <p:cNvPr id="623" name="Google Shape;623;p31"/>
              <p:cNvSpPr/>
              <p:nvPr/>
            </p:nvSpPr>
            <p:spPr>
              <a:xfrm>
                <a:off x="4436675" y="3665425"/>
                <a:ext cx="531400" cy="346750"/>
              </a:xfrm>
              <a:custGeom>
                <a:avLst/>
                <a:gdLst/>
                <a:ahLst/>
                <a:cxnLst/>
                <a:rect l="l" t="t" r="r" b="b"/>
                <a:pathLst>
                  <a:path w="21256" h="13870" extrusionOk="0">
                    <a:moveTo>
                      <a:pt x="13611" y="3069"/>
                    </a:moveTo>
                    <a:cubicBezTo>
                      <a:pt x="14071" y="3069"/>
                      <a:pt x="14541" y="3134"/>
                      <a:pt x="15011" y="3275"/>
                    </a:cubicBezTo>
                    <a:cubicBezTo>
                      <a:pt x="16679" y="3776"/>
                      <a:pt x="18847" y="5944"/>
                      <a:pt x="17379" y="8546"/>
                    </a:cubicBezTo>
                    <a:cubicBezTo>
                      <a:pt x="16665" y="9829"/>
                      <a:pt x="15151" y="10440"/>
                      <a:pt x="13577" y="10440"/>
                    </a:cubicBezTo>
                    <a:cubicBezTo>
                      <a:pt x="11920" y="10440"/>
                      <a:pt x="10198" y="9762"/>
                      <a:pt x="9274" y="8479"/>
                    </a:cubicBezTo>
                    <a:cubicBezTo>
                      <a:pt x="7668" y="6260"/>
                      <a:pt x="10382" y="3069"/>
                      <a:pt x="13611" y="3069"/>
                    </a:cubicBezTo>
                    <a:close/>
                    <a:moveTo>
                      <a:pt x="14017" y="1"/>
                    </a:moveTo>
                    <a:cubicBezTo>
                      <a:pt x="13438" y="1"/>
                      <a:pt x="12853" y="68"/>
                      <a:pt x="12276" y="206"/>
                    </a:cubicBezTo>
                    <a:cubicBezTo>
                      <a:pt x="9907" y="807"/>
                      <a:pt x="8573" y="1974"/>
                      <a:pt x="7072" y="2608"/>
                    </a:cubicBezTo>
                    <a:cubicBezTo>
                      <a:pt x="3369" y="6544"/>
                      <a:pt x="1868" y="8946"/>
                      <a:pt x="1001" y="9780"/>
                    </a:cubicBezTo>
                    <a:cubicBezTo>
                      <a:pt x="789" y="9966"/>
                      <a:pt x="513" y="10067"/>
                      <a:pt x="224" y="10067"/>
                    </a:cubicBezTo>
                    <a:cubicBezTo>
                      <a:pt x="150" y="10067"/>
                      <a:pt x="75" y="10060"/>
                      <a:pt x="0" y="10047"/>
                    </a:cubicBezTo>
                    <a:lnTo>
                      <a:pt x="0" y="10047"/>
                    </a:lnTo>
                    <a:cubicBezTo>
                      <a:pt x="201" y="10547"/>
                      <a:pt x="401" y="10781"/>
                      <a:pt x="701" y="10814"/>
                    </a:cubicBezTo>
                    <a:cubicBezTo>
                      <a:pt x="761" y="10824"/>
                      <a:pt x="824" y="10828"/>
                      <a:pt x="889" y="10828"/>
                    </a:cubicBezTo>
                    <a:cubicBezTo>
                      <a:pt x="1528" y="10828"/>
                      <a:pt x="2399" y="10386"/>
                      <a:pt x="3610" y="10386"/>
                    </a:cubicBezTo>
                    <a:cubicBezTo>
                      <a:pt x="3909" y="10386"/>
                      <a:pt x="4228" y="10413"/>
                      <a:pt x="4570" y="10480"/>
                    </a:cubicBezTo>
                    <a:cubicBezTo>
                      <a:pt x="5671" y="10680"/>
                      <a:pt x="7506" y="13549"/>
                      <a:pt x="12076" y="13849"/>
                    </a:cubicBezTo>
                    <a:cubicBezTo>
                      <a:pt x="12306" y="13863"/>
                      <a:pt x="12536" y="13869"/>
                      <a:pt x="12764" y="13869"/>
                    </a:cubicBezTo>
                    <a:cubicBezTo>
                      <a:pt x="17090" y="13869"/>
                      <a:pt x="20892" y="11472"/>
                      <a:pt x="21082" y="6878"/>
                    </a:cubicBezTo>
                    <a:cubicBezTo>
                      <a:pt x="21255" y="2777"/>
                      <a:pt x="17753" y="1"/>
                      <a:pt x="14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4017200" y="3816500"/>
                <a:ext cx="415325" cy="464575"/>
              </a:xfrm>
              <a:custGeom>
                <a:avLst/>
                <a:gdLst/>
                <a:ahLst/>
                <a:cxnLst/>
                <a:rect l="l" t="t" r="r" b="b"/>
                <a:pathLst>
                  <a:path w="16613" h="18583" extrusionOk="0">
                    <a:moveTo>
                      <a:pt x="11509" y="1"/>
                    </a:moveTo>
                    <a:cubicBezTo>
                      <a:pt x="11509" y="1"/>
                      <a:pt x="11509" y="68"/>
                      <a:pt x="11476" y="101"/>
                    </a:cubicBezTo>
                    <a:cubicBezTo>
                      <a:pt x="11042" y="635"/>
                      <a:pt x="8373" y="4070"/>
                      <a:pt x="5872" y="7439"/>
                    </a:cubicBezTo>
                    <a:cubicBezTo>
                      <a:pt x="3803" y="10241"/>
                      <a:pt x="1802" y="13010"/>
                      <a:pt x="1268" y="14178"/>
                    </a:cubicBezTo>
                    <a:cubicBezTo>
                      <a:pt x="501" y="15779"/>
                      <a:pt x="1" y="18347"/>
                      <a:pt x="501" y="18581"/>
                    </a:cubicBezTo>
                    <a:cubicBezTo>
                      <a:pt x="505" y="18582"/>
                      <a:pt x="509" y="18583"/>
                      <a:pt x="514" y="18583"/>
                    </a:cubicBezTo>
                    <a:cubicBezTo>
                      <a:pt x="1110" y="18583"/>
                      <a:pt x="11374" y="8910"/>
                      <a:pt x="15178" y="5305"/>
                    </a:cubicBezTo>
                    <a:cubicBezTo>
                      <a:pt x="16046" y="4471"/>
                      <a:pt x="16613" y="3970"/>
                      <a:pt x="16546" y="3970"/>
                    </a:cubicBezTo>
                    <a:cubicBezTo>
                      <a:pt x="14811" y="3603"/>
                      <a:pt x="12209" y="1068"/>
                      <a:pt x="11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3849575" y="3816500"/>
                <a:ext cx="454525" cy="195425"/>
              </a:xfrm>
              <a:custGeom>
                <a:avLst/>
                <a:gdLst/>
                <a:ahLst/>
                <a:cxnLst/>
                <a:rect l="l" t="t" r="r" b="b"/>
                <a:pathLst>
                  <a:path w="18181" h="7817" extrusionOk="0">
                    <a:moveTo>
                      <a:pt x="18047" y="1"/>
                    </a:moveTo>
                    <a:cubicBezTo>
                      <a:pt x="12176" y="2503"/>
                      <a:pt x="1" y="6105"/>
                      <a:pt x="1" y="6439"/>
                    </a:cubicBezTo>
                    <a:cubicBezTo>
                      <a:pt x="34" y="6939"/>
                      <a:pt x="2903" y="7740"/>
                      <a:pt x="4871" y="7806"/>
                    </a:cubicBezTo>
                    <a:cubicBezTo>
                      <a:pt x="5079" y="7812"/>
                      <a:pt x="5371" y="7816"/>
                      <a:pt x="5728" y="7816"/>
                    </a:cubicBezTo>
                    <a:cubicBezTo>
                      <a:pt x="7323" y="7816"/>
                      <a:pt x="10206" y="7739"/>
                      <a:pt x="12577" y="7439"/>
                    </a:cubicBezTo>
                    <a:cubicBezTo>
                      <a:pt x="15078" y="4004"/>
                      <a:pt x="17747" y="635"/>
                      <a:pt x="18181" y="101"/>
                    </a:cubicBezTo>
                    <a:lnTo>
                      <a:pt x="180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4295750" y="3342525"/>
                <a:ext cx="492025" cy="574575"/>
              </a:xfrm>
              <a:custGeom>
                <a:avLst/>
                <a:gdLst/>
                <a:ahLst/>
                <a:cxnLst/>
                <a:rect l="l" t="t" r="r" b="b"/>
                <a:pathLst>
                  <a:path w="19681" h="22983" extrusionOk="0">
                    <a:moveTo>
                      <a:pt x="11201" y="3249"/>
                    </a:moveTo>
                    <a:cubicBezTo>
                      <a:pt x="14003" y="3249"/>
                      <a:pt x="15203" y="5822"/>
                      <a:pt x="15077" y="7452"/>
                    </a:cubicBezTo>
                    <a:cubicBezTo>
                      <a:pt x="14892" y="10194"/>
                      <a:pt x="12278" y="12078"/>
                      <a:pt x="10066" y="12078"/>
                    </a:cubicBezTo>
                    <a:cubicBezTo>
                      <a:pt x="9103" y="12078"/>
                      <a:pt x="8216" y="11720"/>
                      <a:pt x="7639" y="10921"/>
                    </a:cubicBezTo>
                    <a:cubicBezTo>
                      <a:pt x="5804" y="8285"/>
                      <a:pt x="7405" y="3649"/>
                      <a:pt x="10641" y="3282"/>
                    </a:cubicBezTo>
                    <a:cubicBezTo>
                      <a:pt x="10834" y="3260"/>
                      <a:pt x="11021" y="3249"/>
                      <a:pt x="11201" y="3249"/>
                    </a:cubicBezTo>
                    <a:close/>
                    <a:moveTo>
                      <a:pt x="11176" y="0"/>
                    </a:moveTo>
                    <a:cubicBezTo>
                      <a:pt x="7435" y="0"/>
                      <a:pt x="4494" y="2722"/>
                      <a:pt x="3236" y="6251"/>
                    </a:cubicBezTo>
                    <a:cubicBezTo>
                      <a:pt x="1768" y="10620"/>
                      <a:pt x="3736" y="13423"/>
                      <a:pt x="2935" y="14223"/>
                    </a:cubicBezTo>
                    <a:cubicBezTo>
                      <a:pt x="2168" y="15057"/>
                      <a:pt x="0" y="17859"/>
                      <a:pt x="167" y="18593"/>
                    </a:cubicBezTo>
                    <a:cubicBezTo>
                      <a:pt x="200" y="18693"/>
                      <a:pt x="234" y="18793"/>
                      <a:pt x="367" y="18960"/>
                    </a:cubicBezTo>
                    <a:cubicBezTo>
                      <a:pt x="1067" y="19994"/>
                      <a:pt x="3669" y="22562"/>
                      <a:pt x="5404" y="22929"/>
                    </a:cubicBezTo>
                    <a:cubicBezTo>
                      <a:pt x="5471" y="22963"/>
                      <a:pt x="5537" y="22963"/>
                      <a:pt x="5604" y="22963"/>
                    </a:cubicBezTo>
                    <a:cubicBezTo>
                      <a:pt x="5693" y="22976"/>
                      <a:pt x="5777" y="22983"/>
                      <a:pt x="5857" y="22983"/>
                    </a:cubicBezTo>
                    <a:cubicBezTo>
                      <a:pt x="6170" y="22983"/>
                      <a:pt x="6419" y="22882"/>
                      <a:pt x="6605" y="22696"/>
                    </a:cubicBezTo>
                    <a:cubicBezTo>
                      <a:pt x="7505" y="21862"/>
                      <a:pt x="9006" y="19527"/>
                      <a:pt x="12709" y="15524"/>
                    </a:cubicBezTo>
                    <a:cubicBezTo>
                      <a:pt x="13977" y="14190"/>
                      <a:pt x="15378" y="12722"/>
                      <a:pt x="17146" y="11054"/>
                    </a:cubicBezTo>
                    <a:cubicBezTo>
                      <a:pt x="19681" y="8619"/>
                      <a:pt x="18647" y="1948"/>
                      <a:pt x="13743" y="413"/>
                    </a:cubicBezTo>
                    <a:cubicBezTo>
                      <a:pt x="12855" y="131"/>
                      <a:pt x="11996" y="0"/>
                      <a:pt x="11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1"/>
            <p:cNvGrpSpPr/>
            <p:nvPr/>
          </p:nvGrpSpPr>
          <p:grpSpPr>
            <a:xfrm rot="-3087821">
              <a:off x="7777062" y="948967"/>
              <a:ext cx="174274" cy="139950"/>
              <a:chOff x="2231838" y="3548381"/>
              <a:chExt cx="174277" cy="139952"/>
            </a:xfrm>
          </p:grpSpPr>
          <p:sp>
            <p:nvSpPr>
              <p:cNvPr id="628" name="Google Shape;628;p31"/>
              <p:cNvSpPr/>
              <p:nvPr/>
            </p:nvSpPr>
            <p:spPr>
              <a:xfrm rot="169907">
                <a:off x="2232935" y="3549178"/>
                <a:ext cx="33397" cy="45126"/>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rot="636863">
                <a:off x="2320363" y="3551427"/>
                <a:ext cx="33375" cy="45151"/>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rot="-2918318">
                <a:off x="2333968" y="3617992"/>
                <a:ext cx="61083" cy="57097"/>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rot="-210849">
                <a:off x="2256538" y="3621618"/>
                <a:ext cx="74231" cy="38049"/>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31"/>
            <p:cNvSpPr/>
            <p:nvPr/>
          </p:nvSpPr>
          <p:spPr>
            <a:xfrm rot="-6006351">
              <a:off x="7778412" y="1081027"/>
              <a:ext cx="61085" cy="57102"/>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1"/>
          <p:cNvSpPr/>
          <p:nvPr/>
        </p:nvSpPr>
        <p:spPr>
          <a:xfrm>
            <a:off x="5560775" y="861775"/>
            <a:ext cx="1886875" cy="635000"/>
          </a:xfrm>
          <a:custGeom>
            <a:avLst/>
            <a:gdLst/>
            <a:ahLst/>
            <a:cxnLst/>
            <a:rect l="l" t="t" r="r" b="b"/>
            <a:pathLst>
              <a:path w="75475" h="25400" extrusionOk="0">
                <a:moveTo>
                  <a:pt x="75475" y="18869"/>
                </a:moveTo>
                <a:cubicBezTo>
                  <a:pt x="72935" y="19958"/>
                  <a:pt x="66404" y="25400"/>
                  <a:pt x="60235" y="25400"/>
                </a:cubicBezTo>
                <a:cubicBezTo>
                  <a:pt x="54066" y="25400"/>
                  <a:pt x="42817" y="22498"/>
                  <a:pt x="38463" y="18869"/>
                </a:cubicBezTo>
                <a:cubicBezTo>
                  <a:pt x="34109" y="15241"/>
                  <a:pt x="33383" y="6774"/>
                  <a:pt x="34109" y="3629"/>
                </a:cubicBezTo>
                <a:cubicBezTo>
                  <a:pt x="34835" y="484"/>
                  <a:pt x="40278" y="0"/>
                  <a:pt x="42818" y="0"/>
                </a:cubicBezTo>
                <a:cubicBezTo>
                  <a:pt x="45358" y="0"/>
                  <a:pt x="48261" y="1391"/>
                  <a:pt x="49349" y="3629"/>
                </a:cubicBezTo>
                <a:cubicBezTo>
                  <a:pt x="50438" y="5867"/>
                  <a:pt x="52131" y="10826"/>
                  <a:pt x="49349" y="13426"/>
                </a:cubicBezTo>
                <a:cubicBezTo>
                  <a:pt x="46567" y="16027"/>
                  <a:pt x="37920" y="21228"/>
                  <a:pt x="32658" y="19232"/>
                </a:cubicBezTo>
                <a:cubicBezTo>
                  <a:pt x="27397" y="17236"/>
                  <a:pt x="23223" y="2359"/>
                  <a:pt x="17780" y="1452"/>
                </a:cubicBezTo>
                <a:cubicBezTo>
                  <a:pt x="12337" y="545"/>
                  <a:pt x="2963" y="11733"/>
                  <a:pt x="0" y="13789"/>
                </a:cubicBezTo>
              </a:path>
            </a:pathLst>
          </a:custGeom>
          <a:noFill/>
          <a:ln w="19050" cap="flat" cmpd="sng">
            <a:solidFill>
              <a:schemeClr val="dk2"/>
            </a:solidFill>
            <a:prstDash val="dash"/>
            <a:round/>
            <a:headEnd type="none" w="med" len="med"/>
            <a:tailEnd type="none" w="med" len="med"/>
          </a:ln>
        </p:spPr>
      </p:sp>
      <p:sp>
        <p:nvSpPr>
          <p:cNvPr id="634" name="Google Shape;634;p31"/>
          <p:cNvSpPr/>
          <p:nvPr/>
        </p:nvSpPr>
        <p:spPr>
          <a:xfrm rot="-5400000">
            <a:off x="932285" y="300773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31"/>
          <p:cNvGrpSpPr/>
          <p:nvPr/>
        </p:nvGrpSpPr>
        <p:grpSpPr>
          <a:xfrm rot="-10132663">
            <a:off x="556972" y="4015183"/>
            <a:ext cx="253457" cy="288618"/>
            <a:chOff x="4670703" y="657266"/>
            <a:chExt cx="253461" cy="288623"/>
          </a:xfrm>
        </p:grpSpPr>
        <p:sp>
          <p:nvSpPr>
            <p:cNvPr id="636" name="Google Shape;636;p31"/>
            <p:cNvSpPr/>
            <p:nvPr/>
          </p:nvSpPr>
          <p:spPr>
            <a:xfrm>
              <a:off x="4670703" y="657266"/>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1"/>
          <p:cNvGrpSpPr/>
          <p:nvPr/>
        </p:nvGrpSpPr>
        <p:grpSpPr>
          <a:xfrm rot="4582755">
            <a:off x="8196402" y="4440256"/>
            <a:ext cx="418785" cy="350310"/>
            <a:chOff x="4259550" y="352000"/>
            <a:chExt cx="418775" cy="350302"/>
          </a:xfrm>
        </p:grpSpPr>
        <p:sp>
          <p:nvSpPr>
            <p:cNvPr id="639" name="Google Shape;639;p31"/>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4259550" y="485275"/>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1"/>
          <p:cNvGrpSpPr/>
          <p:nvPr/>
        </p:nvGrpSpPr>
        <p:grpSpPr>
          <a:xfrm rot="9402217">
            <a:off x="7696210" y="1458415"/>
            <a:ext cx="245983" cy="222157"/>
            <a:chOff x="4947100" y="881950"/>
            <a:chExt cx="245975" cy="222150"/>
          </a:xfrm>
        </p:grpSpPr>
        <p:sp>
          <p:nvSpPr>
            <p:cNvPr id="643" name="Google Shape;643;p31"/>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6">
  <p:cSld name="CUSTOM_8_1_1">
    <p:bg>
      <p:bgPr>
        <a:blipFill>
          <a:blip r:embed="rId2">
            <a:alphaModFix/>
          </a:blip>
          <a:stretch>
            <a:fillRect/>
          </a:stretch>
        </a:blipFill>
        <a:effectLst/>
      </p:bgPr>
    </p:bg>
    <p:spTree>
      <p:nvGrpSpPr>
        <p:cNvPr id="1" name="Shape 660"/>
        <p:cNvGrpSpPr/>
        <p:nvPr/>
      </p:nvGrpSpPr>
      <p:grpSpPr>
        <a:xfrm>
          <a:off x="0" y="0"/>
          <a:ext cx="0" cy="0"/>
          <a:chOff x="0" y="0"/>
          <a:chExt cx="0" cy="0"/>
        </a:xfrm>
      </p:grpSpPr>
      <p:sp>
        <p:nvSpPr>
          <p:cNvPr id="661" name="Google Shape;661;p33"/>
          <p:cNvSpPr/>
          <p:nvPr/>
        </p:nvSpPr>
        <p:spPr>
          <a:xfrm>
            <a:off x="1028334" y="-63815"/>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33"/>
          <p:cNvGrpSpPr/>
          <p:nvPr/>
        </p:nvGrpSpPr>
        <p:grpSpPr>
          <a:xfrm rot="2469396" flipH="1">
            <a:off x="5036752" y="3878445"/>
            <a:ext cx="306762" cy="476331"/>
            <a:chOff x="4452729" y="352000"/>
            <a:chExt cx="225596" cy="350302"/>
          </a:xfrm>
        </p:grpSpPr>
        <p:sp>
          <p:nvSpPr>
            <p:cNvPr id="663" name="Google Shape;663;p33"/>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3"/>
          <p:cNvGrpSpPr/>
          <p:nvPr/>
        </p:nvGrpSpPr>
        <p:grpSpPr>
          <a:xfrm>
            <a:off x="720000" y="3311750"/>
            <a:ext cx="1221675" cy="1456958"/>
            <a:chOff x="2027450" y="3596675"/>
            <a:chExt cx="1221675" cy="1456958"/>
          </a:xfrm>
        </p:grpSpPr>
        <p:sp>
          <p:nvSpPr>
            <p:cNvPr id="667" name="Google Shape;667;p33"/>
            <p:cNvSpPr/>
            <p:nvPr/>
          </p:nvSpPr>
          <p:spPr>
            <a:xfrm>
              <a:off x="2283475" y="3989975"/>
              <a:ext cx="965650" cy="819875"/>
            </a:xfrm>
            <a:custGeom>
              <a:avLst/>
              <a:gdLst/>
              <a:ahLst/>
              <a:cxnLst/>
              <a:rect l="l" t="t" r="r" b="b"/>
              <a:pathLst>
                <a:path w="38626" h="32795" extrusionOk="0">
                  <a:moveTo>
                    <a:pt x="29355" y="0"/>
                  </a:moveTo>
                  <a:lnTo>
                    <a:pt x="29355" y="0"/>
                  </a:lnTo>
                  <a:cubicBezTo>
                    <a:pt x="29421" y="400"/>
                    <a:pt x="29455" y="834"/>
                    <a:pt x="29421" y="1168"/>
                  </a:cubicBezTo>
                  <a:cubicBezTo>
                    <a:pt x="28968" y="4957"/>
                    <a:pt x="16252" y="11827"/>
                    <a:pt x="12184" y="11827"/>
                  </a:cubicBezTo>
                  <a:cubicBezTo>
                    <a:pt x="12062" y="11827"/>
                    <a:pt x="11948" y="11821"/>
                    <a:pt x="11842" y="11809"/>
                  </a:cubicBezTo>
                  <a:cubicBezTo>
                    <a:pt x="8239" y="11342"/>
                    <a:pt x="6338" y="7372"/>
                    <a:pt x="4303" y="4970"/>
                  </a:cubicBezTo>
                  <a:cubicBezTo>
                    <a:pt x="3064" y="3483"/>
                    <a:pt x="1506" y="1791"/>
                    <a:pt x="531" y="1791"/>
                  </a:cubicBezTo>
                  <a:cubicBezTo>
                    <a:pt x="325" y="1791"/>
                    <a:pt x="146" y="1866"/>
                    <a:pt x="0" y="2035"/>
                  </a:cubicBezTo>
                  <a:cubicBezTo>
                    <a:pt x="0" y="2235"/>
                    <a:pt x="0" y="2402"/>
                    <a:pt x="67" y="2635"/>
                  </a:cubicBezTo>
                  <a:cubicBezTo>
                    <a:pt x="934" y="10708"/>
                    <a:pt x="3002" y="11508"/>
                    <a:pt x="3102" y="16178"/>
                  </a:cubicBezTo>
                  <a:cubicBezTo>
                    <a:pt x="3102" y="18480"/>
                    <a:pt x="3469" y="22049"/>
                    <a:pt x="4837" y="25318"/>
                  </a:cubicBezTo>
                  <a:cubicBezTo>
                    <a:pt x="5071" y="25819"/>
                    <a:pt x="5304" y="26352"/>
                    <a:pt x="5604" y="26853"/>
                  </a:cubicBezTo>
                  <a:cubicBezTo>
                    <a:pt x="7105" y="29588"/>
                    <a:pt x="9474" y="31890"/>
                    <a:pt x="13110" y="32523"/>
                  </a:cubicBezTo>
                  <a:cubicBezTo>
                    <a:pt x="14132" y="32702"/>
                    <a:pt x="15284" y="32794"/>
                    <a:pt x="16517" y="32794"/>
                  </a:cubicBezTo>
                  <a:cubicBezTo>
                    <a:pt x="25431" y="32794"/>
                    <a:pt x="38626" y="27959"/>
                    <a:pt x="38127" y="15711"/>
                  </a:cubicBezTo>
                  <a:cubicBezTo>
                    <a:pt x="37927" y="11008"/>
                    <a:pt x="29655" y="334"/>
                    <a:pt x="29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2285125" y="3636275"/>
              <a:ext cx="736400" cy="649400"/>
            </a:xfrm>
            <a:custGeom>
              <a:avLst/>
              <a:gdLst/>
              <a:ahLst/>
              <a:cxnLst/>
              <a:rect l="l" t="t" r="r" b="b"/>
              <a:pathLst>
                <a:path w="29456" h="25976" extrusionOk="0">
                  <a:moveTo>
                    <a:pt x="18748" y="1"/>
                  </a:moveTo>
                  <a:cubicBezTo>
                    <a:pt x="18082" y="1"/>
                    <a:pt x="16846" y="387"/>
                    <a:pt x="15345" y="1039"/>
                  </a:cubicBezTo>
                  <a:cubicBezTo>
                    <a:pt x="14345" y="1472"/>
                    <a:pt x="13210" y="2039"/>
                    <a:pt x="12043" y="2707"/>
                  </a:cubicBezTo>
                  <a:cubicBezTo>
                    <a:pt x="10442" y="3641"/>
                    <a:pt x="8741" y="4708"/>
                    <a:pt x="7173" y="5976"/>
                  </a:cubicBezTo>
                  <a:cubicBezTo>
                    <a:pt x="6339" y="6609"/>
                    <a:pt x="5572" y="7277"/>
                    <a:pt x="4838" y="7944"/>
                  </a:cubicBezTo>
                  <a:cubicBezTo>
                    <a:pt x="3570" y="9044"/>
                    <a:pt x="2503" y="10279"/>
                    <a:pt x="1669" y="11513"/>
                  </a:cubicBezTo>
                  <a:cubicBezTo>
                    <a:pt x="1369" y="11980"/>
                    <a:pt x="1068" y="12480"/>
                    <a:pt x="835" y="12981"/>
                  </a:cubicBezTo>
                  <a:cubicBezTo>
                    <a:pt x="268" y="14048"/>
                    <a:pt x="1" y="15149"/>
                    <a:pt x="1" y="16183"/>
                  </a:cubicBezTo>
                  <a:cubicBezTo>
                    <a:pt x="146" y="16014"/>
                    <a:pt x="325" y="15939"/>
                    <a:pt x="529" y="15939"/>
                  </a:cubicBezTo>
                  <a:cubicBezTo>
                    <a:pt x="1496" y="15939"/>
                    <a:pt x="3031" y="17631"/>
                    <a:pt x="4271" y="19118"/>
                  </a:cubicBezTo>
                  <a:cubicBezTo>
                    <a:pt x="6339" y="21520"/>
                    <a:pt x="8240" y="25490"/>
                    <a:pt x="11843" y="25957"/>
                  </a:cubicBezTo>
                  <a:cubicBezTo>
                    <a:pt x="11947" y="25969"/>
                    <a:pt x="12059" y="25975"/>
                    <a:pt x="12179" y="25975"/>
                  </a:cubicBezTo>
                  <a:cubicBezTo>
                    <a:pt x="16188" y="25975"/>
                    <a:pt x="28935" y="19105"/>
                    <a:pt x="29389" y="15316"/>
                  </a:cubicBezTo>
                  <a:cubicBezTo>
                    <a:pt x="29455" y="14982"/>
                    <a:pt x="29422" y="14548"/>
                    <a:pt x="29355" y="14148"/>
                  </a:cubicBezTo>
                  <a:cubicBezTo>
                    <a:pt x="28455" y="9645"/>
                    <a:pt x="21383" y="772"/>
                    <a:pt x="19048" y="38"/>
                  </a:cubicBezTo>
                  <a:cubicBezTo>
                    <a:pt x="18967" y="13"/>
                    <a:pt x="18867" y="1"/>
                    <a:pt x="187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2360200" y="3596675"/>
              <a:ext cx="308575" cy="238200"/>
            </a:xfrm>
            <a:custGeom>
              <a:avLst/>
              <a:gdLst/>
              <a:ahLst/>
              <a:cxnLst/>
              <a:rect l="l" t="t" r="r" b="b"/>
              <a:pathLst>
                <a:path w="12343" h="9528" extrusionOk="0">
                  <a:moveTo>
                    <a:pt x="7200" y="1"/>
                  </a:moveTo>
                  <a:cubicBezTo>
                    <a:pt x="6306" y="1"/>
                    <a:pt x="5339" y="238"/>
                    <a:pt x="4337" y="855"/>
                  </a:cubicBezTo>
                  <a:cubicBezTo>
                    <a:pt x="0" y="3523"/>
                    <a:pt x="1835" y="9528"/>
                    <a:pt x="1835" y="9528"/>
                  </a:cubicBezTo>
                  <a:cubicBezTo>
                    <a:pt x="2569" y="8794"/>
                    <a:pt x="3369" y="8193"/>
                    <a:pt x="4170" y="7560"/>
                  </a:cubicBezTo>
                  <a:cubicBezTo>
                    <a:pt x="4170" y="7560"/>
                    <a:pt x="3036" y="4691"/>
                    <a:pt x="5271" y="3290"/>
                  </a:cubicBezTo>
                  <a:cubicBezTo>
                    <a:pt x="5629" y="3080"/>
                    <a:pt x="5997" y="2997"/>
                    <a:pt x="6355" y="2997"/>
                  </a:cubicBezTo>
                  <a:cubicBezTo>
                    <a:pt x="7767" y="2997"/>
                    <a:pt x="9040" y="4291"/>
                    <a:pt x="9040" y="4291"/>
                  </a:cubicBezTo>
                  <a:cubicBezTo>
                    <a:pt x="10207" y="3623"/>
                    <a:pt x="11342" y="3090"/>
                    <a:pt x="12342" y="2623"/>
                  </a:cubicBezTo>
                  <a:cubicBezTo>
                    <a:pt x="12342" y="2623"/>
                    <a:pt x="10174" y="1"/>
                    <a:pt x="7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2027450" y="3887650"/>
              <a:ext cx="396975" cy="827775"/>
            </a:xfrm>
            <a:custGeom>
              <a:avLst/>
              <a:gdLst/>
              <a:ahLst/>
              <a:cxnLst/>
              <a:rect l="l" t="t" r="r" b="b"/>
              <a:pathLst>
                <a:path w="15879" h="33111" extrusionOk="0">
                  <a:moveTo>
                    <a:pt x="7779" y="1"/>
                  </a:moveTo>
                  <a:cubicBezTo>
                    <a:pt x="5553" y="1"/>
                    <a:pt x="3066" y="1061"/>
                    <a:pt x="2002" y="4794"/>
                  </a:cubicBezTo>
                  <a:cubicBezTo>
                    <a:pt x="1" y="11965"/>
                    <a:pt x="6272" y="14968"/>
                    <a:pt x="5605" y="20271"/>
                  </a:cubicBezTo>
                  <a:cubicBezTo>
                    <a:pt x="4709" y="27387"/>
                    <a:pt x="6077" y="33111"/>
                    <a:pt x="10401" y="33111"/>
                  </a:cubicBezTo>
                  <a:cubicBezTo>
                    <a:pt x="11875" y="33111"/>
                    <a:pt x="13691" y="32446"/>
                    <a:pt x="15879" y="30946"/>
                  </a:cubicBezTo>
                  <a:cubicBezTo>
                    <a:pt x="15578" y="30445"/>
                    <a:pt x="15345" y="29945"/>
                    <a:pt x="15145" y="29411"/>
                  </a:cubicBezTo>
                  <a:cubicBezTo>
                    <a:pt x="15145" y="29411"/>
                    <a:pt x="13607" y="30067"/>
                    <a:pt x="12099" y="30067"/>
                  </a:cubicBezTo>
                  <a:cubicBezTo>
                    <a:pt x="11085" y="30067"/>
                    <a:pt x="10084" y="29770"/>
                    <a:pt x="9574" y="28777"/>
                  </a:cubicBezTo>
                  <a:cubicBezTo>
                    <a:pt x="8173" y="25975"/>
                    <a:pt x="9874" y="22206"/>
                    <a:pt x="9374" y="18670"/>
                  </a:cubicBezTo>
                  <a:cubicBezTo>
                    <a:pt x="8907" y="15168"/>
                    <a:pt x="4170" y="9664"/>
                    <a:pt x="5338" y="5327"/>
                  </a:cubicBezTo>
                  <a:cubicBezTo>
                    <a:pt x="5965" y="2998"/>
                    <a:pt x="7584" y="2459"/>
                    <a:pt x="8947" y="2459"/>
                  </a:cubicBezTo>
                  <a:cubicBezTo>
                    <a:pt x="10123" y="2459"/>
                    <a:pt x="11109" y="2859"/>
                    <a:pt x="11109" y="2859"/>
                  </a:cubicBezTo>
                  <a:cubicBezTo>
                    <a:pt x="11342" y="2359"/>
                    <a:pt x="11609" y="1925"/>
                    <a:pt x="11942" y="1425"/>
                  </a:cubicBezTo>
                  <a:cubicBezTo>
                    <a:pt x="11624" y="883"/>
                    <a:pt x="9810" y="1"/>
                    <a:pt x="7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2279300" y="3631850"/>
              <a:ext cx="751400" cy="662025"/>
            </a:xfrm>
            <a:custGeom>
              <a:avLst/>
              <a:gdLst/>
              <a:ahLst/>
              <a:cxnLst/>
              <a:rect l="l" t="t" r="r" b="b"/>
              <a:pathLst>
                <a:path w="30056" h="26481" extrusionOk="0">
                  <a:moveTo>
                    <a:pt x="19267" y="0"/>
                  </a:moveTo>
                  <a:cubicBezTo>
                    <a:pt x="19210" y="0"/>
                    <a:pt x="19159" y="15"/>
                    <a:pt x="19181" y="15"/>
                  </a:cubicBezTo>
                  <a:cubicBezTo>
                    <a:pt x="19147" y="115"/>
                    <a:pt x="19214" y="215"/>
                    <a:pt x="19314" y="282"/>
                  </a:cubicBezTo>
                  <a:cubicBezTo>
                    <a:pt x="19815" y="482"/>
                    <a:pt x="20282" y="849"/>
                    <a:pt x="20682" y="1216"/>
                  </a:cubicBezTo>
                  <a:cubicBezTo>
                    <a:pt x="21149" y="1616"/>
                    <a:pt x="21516" y="2016"/>
                    <a:pt x="21949" y="2450"/>
                  </a:cubicBezTo>
                  <a:cubicBezTo>
                    <a:pt x="22717" y="3284"/>
                    <a:pt x="23484" y="4185"/>
                    <a:pt x="24184" y="5119"/>
                  </a:cubicBezTo>
                  <a:cubicBezTo>
                    <a:pt x="25619" y="6953"/>
                    <a:pt x="26886" y="8888"/>
                    <a:pt x="27987" y="10956"/>
                  </a:cubicBezTo>
                  <a:cubicBezTo>
                    <a:pt x="28521" y="11990"/>
                    <a:pt x="28988" y="13024"/>
                    <a:pt x="29221" y="14125"/>
                  </a:cubicBezTo>
                  <a:cubicBezTo>
                    <a:pt x="29321" y="14659"/>
                    <a:pt x="29388" y="15192"/>
                    <a:pt x="29221" y="15659"/>
                  </a:cubicBezTo>
                  <a:cubicBezTo>
                    <a:pt x="29055" y="16160"/>
                    <a:pt x="28788" y="16627"/>
                    <a:pt x="28387" y="17027"/>
                  </a:cubicBezTo>
                  <a:cubicBezTo>
                    <a:pt x="27687" y="17894"/>
                    <a:pt x="26820" y="18662"/>
                    <a:pt x="25886" y="19362"/>
                  </a:cubicBezTo>
                  <a:cubicBezTo>
                    <a:pt x="24985" y="20063"/>
                    <a:pt x="24018" y="20696"/>
                    <a:pt x="23017" y="21330"/>
                  </a:cubicBezTo>
                  <a:cubicBezTo>
                    <a:pt x="21015" y="22531"/>
                    <a:pt x="18947" y="23632"/>
                    <a:pt x="16812" y="24499"/>
                  </a:cubicBezTo>
                  <a:cubicBezTo>
                    <a:pt x="15712" y="24899"/>
                    <a:pt x="14644" y="25333"/>
                    <a:pt x="13510" y="25533"/>
                  </a:cubicBezTo>
                  <a:cubicBezTo>
                    <a:pt x="13132" y="25622"/>
                    <a:pt x="12754" y="25667"/>
                    <a:pt x="12396" y="25667"/>
                  </a:cubicBezTo>
                  <a:cubicBezTo>
                    <a:pt x="12217" y="25667"/>
                    <a:pt x="12042" y="25655"/>
                    <a:pt x="11876" y="25633"/>
                  </a:cubicBezTo>
                  <a:cubicBezTo>
                    <a:pt x="11342" y="25566"/>
                    <a:pt x="10842" y="25366"/>
                    <a:pt x="10341" y="25133"/>
                  </a:cubicBezTo>
                  <a:cubicBezTo>
                    <a:pt x="9374" y="24632"/>
                    <a:pt x="8540" y="23832"/>
                    <a:pt x="7806" y="22965"/>
                  </a:cubicBezTo>
                  <a:cubicBezTo>
                    <a:pt x="7039" y="22064"/>
                    <a:pt x="6372" y="21130"/>
                    <a:pt x="5671" y="20163"/>
                  </a:cubicBezTo>
                  <a:cubicBezTo>
                    <a:pt x="4971" y="19229"/>
                    <a:pt x="4170" y="18328"/>
                    <a:pt x="3336" y="17494"/>
                  </a:cubicBezTo>
                  <a:cubicBezTo>
                    <a:pt x="2936" y="17060"/>
                    <a:pt x="2469" y="16660"/>
                    <a:pt x="1969" y="16327"/>
                  </a:cubicBezTo>
                  <a:cubicBezTo>
                    <a:pt x="1668" y="16160"/>
                    <a:pt x="1435" y="15993"/>
                    <a:pt x="1101" y="15893"/>
                  </a:cubicBezTo>
                  <a:lnTo>
                    <a:pt x="834" y="15860"/>
                  </a:lnTo>
                  <a:cubicBezTo>
                    <a:pt x="790" y="15848"/>
                    <a:pt x="753" y="15845"/>
                    <a:pt x="719" y="15845"/>
                  </a:cubicBezTo>
                  <a:cubicBezTo>
                    <a:pt x="653" y="15845"/>
                    <a:pt x="601" y="15860"/>
                    <a:pt x="534" y="15860"/>
                  </a:cubicBezTo>
                  <a:lnTo>
                    <a:pt x="301" y="15993"/>
                  </a:lnTo>
                  <a:cubicBezTo>
                    <a:pt x="201" y="16026"/>
                    <a:pt x="167" y="16060"/>
                    <a:pt x="101" y="16160"/>
                  </a:cubicBezTo>
                  <a:cubicBezTo>
                    <a:pt x="0" y="16226"/>
                    <a:pt x="0" y="16360"/>
                    <a:pt x="101" y="16460"/>
                  </a:cubicBezTo>
                  <a:cubicBezTo>
                    <a:pt x="134" y="16493"/>
                    <a:pt x="184" y="16510"/>
                    <a:pt x="234" y="16510"/>
                  </a:cubicBezTo>
                  <a:cubicBezTo>
                    <a:pt x="284" y="16510"/>
                    <a:pt x="334" y="16493"/>
                    <a:pt x="367" y="16460"/>
                  </a:cubicBezTo>
                  <a:cubicBezTo>
                    <a:pt x="458" y="16347"/>
                    <a:pt x="579" y="16280"/>
                    <a:pt x="732" y="16280"/>
                  </a:cubicBezTo>
                  <a:cubicBezTo>
                    <a:pt x="804" y="16280"/>
                    <a:pt x="882" y="16294"/>
                    <a:pt x="968" y="16327"/>
                  </a:cubicBezTo>
                  <a:cubicBezTo>
                    <a:pt x="1235" y="16393"/>
                    <a:pt x="1468" y="16527"/>
                    <a:pt x="1668" y="16693"/>
                  </a:cubicBezTo>
                  <a:cubicBezTo>
                    <a:pt x="2135" y="17027"/>
                    <a:pt x="2502" y="17461"/>
                    <a:pt x="2936" y="17861"/>
                  </a:cubicBezTo>
                  <a:cubicBezTo>
                    <a:pt x="3703" y="18728"/>
                    <a:pt x="4470" y="19629"/>
                    <a:pt x="5137" y="20563"/>
                  </a:cubicBezTo>
                  <a:cubicBezTo>
                    <a:pt x="5805" y="21497"/>
                    <a:pt x="6472" y="22498"/>
                    <a:pt x="7206" y="23398"/>
                  </a:cubicBezTo>
                  <a:cubicBezTo>
                    <a:pt x="8006" y="24332"/>
                    <a:pt x="8873" y="25166"/>
                    <a:pt x="9974" y="25800"/>
                  </a:cubicBezTo>
                  <a:cubicBezTo>
                    <a:pt x="10508" y="26067"/>
                    <a:pt x="11108" y="26334"/>
                    <a:pt x="11709" y="26400"/>
                  </a:cubicBezTo>
                  <a:cubicBezTo>
                    <a:pt x="11929" y="26449"/>
                    <a:pt x="12184" y="26480"/>
                    <a:pt x="12423" y="26480"/>
                  </a:cubicBezTo>
                  <a:cubicBezTo>
                    <a:pt x="12510" y="26480"/>
                    <a:pt x="12596" y="26476"/>
                    <a:pt x="12676" y="26467"/>
                  </a:cubicBezTo>
                  <a:cubicBezTo>
                    <a:pt x="13010" y="26467"/>
                    <a:pt x="13310" y="26367"/>
                    <a:pt x="13610" y="26334"/>
                  </a:cubicBezTo>
                  <a:cubicBezTo>
                    <a:pt x="14811" y="26067"/>
                    <a:pt x="15878" y="25667"/>
                    <a:pt x="17013" y="25233"/>
                  </a:cubicBezTo>
                  <a:cubicBezTo>
                    <a:pt x="19214" y="24366"/>
                    <a:pt x="21316" y="23298"/>
                    <a:pt x="23350" y="22031"/>
                  </a:cubicBezTo>
                  <a:cubicBezTo>
                    <a:pt x="24351" y="21397"/>
                    <a:pt x="25319" y="20730"/>
                    <a:pt x="26286" y="20029"/>
                  </a:cubicBezTo>
                  <a:cubicBezTo>
                    <a:pt x="27187" y="19295"/>
                    <a:pt x="28121" y="18528"/>
                    <a:pt x="28888" y="17561"/>
                  </a:cubicBezTo>
                  <a:cubicBezTo>
                    <a:pt x="29288" y="17127"/>
                    <a:pt x="29655" y="16560"/>
                    <a:pt x="29855" y="15960"/>
                  </a:cubicBezTo>
                  <a:cubicBezTo>
                    <a:pt x="30055" y="15292"/>
                    <a:pt x="29989" y="14625"/>
                    <a:pt x="29855" y="14025"/>
                  </a:cubicBezTo>
                  <a:cubicBezTo>
                    <a:pt x="29622" y="12824"/>
                    <a:pt x="29088" y="11723"/>
                    <a:pt x="28521" y="10689"/>
                  </a:cubicBezTo>
                  <a:cubicBezTo>
                    <a:pt x="27420" y="8621"/>
                    <a:pt x="26019" y="6653"/>
                    <a:pt x="24551" y="4818"/>
                  </a:cubicBezTo>
                  <a:cubicBezTo>
                    <a:pt x="23817" y="3884"/>
                    <a:pt x="23017" y="3017"/>
                    <a:pt x="22183" y="2183"/>
                  </a:cubicBezTo>
                  <a:cubicBezTo>
                    <a:pt x="21783" y="1783"/>
                    <a:pt x="21349" y="1349"/>
                    <a:pt x="20915" y="982"/>
                  </a:cubicBezTo>
                  <a:cubicBezTo>
                    <a:pt x="20448" y="615"/>
                    <a:pt x="19981" y="215"/>
                    <a:pt x="19348" y="15"/>
                  </a:cubicBezTo>
                  <a:cubicBezTo>
                    <a:pt x="19325" y="4"/>
                    <a:pt x="19296" y="0"/>
                    <a:pt x="192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rot="-2170665">
              <a:off x="2459901" y="4739872"/>
              <a:ext cx="198028" cy="282554"/>
            </a:xfrm>
            <a:custGeom>
              <a:avLst/>
              <a:gdLst/>
              <a:ahLst/>
              <a:cxnLst/>
              <a:rect l="l" t="t" r="r" b="b"/>
              <a:pathLst>
                <a:path w="7921" h="11302" extrusionOk="0">
                  <a:moveTo>
                    <a:pt x="66" y="1"/>
                  </a:moveTo>
                  <a:cubicBezTo>
                    <a:pt x="37" y="1"/>
                    <a:pt x="0" y="33"/>
                    <a:pt x="0" y="53"/>
                  </a:cubicBezTo>
                  <a:cubicBezTo>
                    <a:pt x="101" y="2722"/>
                    <a:pt x="534" y="5424"/>
                    <a:pt x="2002" y="7692"/>
                  </a:cubicBezTo>
                  <a:cubicBezTo>
                    <a:pt x="3149" y="9494"/>
                    <a:pt x="5197" y="11297"/>
                    <a:pt x="7450" y="11297"/>
                  </a:cubicBezTo>
                  <a:cubicBezTo>
                    <a:pt x="7491" y="11297"/>
                    <a:pt x="7532" y="11296"/>
                    <a:pt x="7573" y="11295"/>
                  </a:cubicBezTo>
                  <a:cubicBezTo>
                    <a:pt x="7594" y="11300"/>
                    <a:pt x="7614" y="11302"/>
                    <a:pt x="7633" y="11302"/>
                  </a:cubicBezTo>
                  <a:cubicBezTo>
                    <a:pt x="7881" y="11302"/>
                    <a:pt x="7920" y="10923"/>
                    <a:pt x="7673" y="10861"/>
                  </a:cubicBezTo>
                  <a:cubicBezTo>
                    <a:pt x="6605" y="10561"/>
                    <a:pt x="5604" y="10227"/>
                    <a:pt x="4704" y="9560"/>
                  </a:cubicBezTo>
                  <a:cubicBezTo>
                    <a:pt x="3770" y="8893"/>
                    <a:pt x="3036" y="8059"/>
                    <a:pt x="2436" y="7092"/>
                  </a:cubicBezTo>
                  <a:cubicBezTo>
                    <a:pt x="1101" y="5024"/>
                    <a:pt x="568" y="2455"/>
                    <a:pt x="101" y="53"/>
                  </a:cubicBezTo>
                  <a:cubicBezTo>
                    <a:pt x="101" y="14"/>
                    <a:pt x="85" y="1"/>
                    <a:pt x="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rot="-2170665">
              <a:off x="2524580" y="4800767"/>
              <a:ext cx="130977" cy="147627"/>
            </a:xfrm>
            <a:custGeom>
              <a:avLst/>
              <a:gdLst/>
              <a:ahLst/>
              <a:cxnLst/>
              <a:rect l="l" t="t" r="r" b="b"/>
              <a:pathLst>
                <a:path w="5239" h="5905" extrusionOk="0">
                  <a:moveTo>
                    <a:pt x="94" y="0"/>
                  </a:moveTo>
                  <a:cubicBezTo>
                    <a:pt x="45" y="0"/>
                    <a:pt x="0" y="45"/>
                    <a:pt x="0" y="134"/>
                  </a:cubicBezTo>
                  <a:cubicBezTo>
                    <a:pt x="334" y="1368"/>
                    <a:pt x="934" y="2502"/>
                    <a:pt x="1768" y="3503"/>
                  </a:cubicBezTo>
                  <a:cubicBezTo>
                    <a:pt x="2569" y="4504"/>
                    <a:pt x="3603" y="5404"/>
                    <a:pt x="4837" y="5871"/>
                  </a:cubicBezTo>
                  <a:cubicBezTo>
                    <a:pt x="4874" y="5894"/>
                    <a:pt x="4909" y="5905"/>
                    <a:pt x="4942" y="5905"/>
                  </a:cubicBezTo>
                  <a:cubicBezTo>
                    <a:pt x="5143" y="5905"/>
                    <a:pt x="5238" y="5510"/>
                    <a:pt x="5037" y="5338"/>
                  </a:cubicBezTo>
                  <a:cubicBezTo>
                    <a:pt x="4537" y="5004"/>
                    <a:pt x="4003" y="4704"/>
                    <a:pt x="3503" y="4337"/>
                  </a:cubicBezTo>
                  <a:cubicBezTo>
                    <a:pt x="3002" y="3970"/>
                    <a:pt x="2535" y="3570"/>
                    <a:pt x="2168" y="3136"/>
                  </a:cubicBezTo>
                  <a:cubicBezTo>
                    <a:pt x="1335" y="2235"/>
                    <a:pt x="601" y="1168"/>
                    <a:pt x="167" y="34"/>
                  </a:cubicBezTo>
                  <a:cubicBezTo>
                    <a:pt x="145" y="11"/>
                    <a:pt x="119" y="0"/>
                    <a:pt x="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2752975" y="4231800"/>
              <a:ext cx="301900" cy="208850"/>
            </a:xfrm>
            <a:custGeom>
              <a:avLst/>
              <a:gdLst/>
              <a:ahLst/>
              <a:cxnLst/>
              <a:rect l="l" t="t" r="r" b="b"/>
              <a:pathLst>
                <a:path w="12076" h="8354" extrusionOk="0">
                  <a:moveTo>
                    <a:pt x="10875" y="1"/>
                  </a:moveTo>
                  <a:cubicBezTo>
                    <a:pt x="9507" y="1"/>
                    <a:pt x="501" y="5071"/>
                    <a:pt x="0" y="6405"/>
                  </a:cubicBezTo>
                  <a:cubicBezTo>
                    <a:pt x="0" y="6405"/>
                    <a:pt x="2770" y="8353"/>
                    <a:pt x="4152" y="8353"/>
                  </a:cubicBezTo>
                  <a:cubicBezTo>
                    <a:pt x="4217" y="8353"/>
                    <a:pt x="4278" y="8349"/>
                    <a:pt x="4337" y="8340"/>
                  </a:cubicBezTo>
                  <a:cubicBezTo>
                    <a:pt x="5738" y="8140"/>
                    <a:pt x="11408" y="5338"/>
                    <a:pt x="11875" y="4170"/>
                  </a:cubicBezTo>
                  <a:cubicBezTo>
                    <a:pt x="12076" y="3637"/>
                    <a:pt x="10875"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2740450" y="4232650"/>
              <a:ext cx="404425" cy="391250"/>
            </a:xfrm>
            <a:custGeom>
              <a:avLst/>
              <a:gdLst/>
              <a:ahLst/>
              <a:cxnLst/>
              <a:rect l="l" t="t" r="r" b="b"/>
              <a:pathLst>
                <a:path w="16177" h="15650" extrusionOk="0">
                  <a:moveTo>
                    <a:pt x="11376" y="0"/>
                  </a:moveTo>
                  <a:cubicBezTo>
                    <a:pt x="11376" y="0"/>
                    <a:pt x="12643" y="3603"/>
                    <a:pt x="12376" y="4170"/>
                  </a:cubicBezTo>
                  <a:cubicBezTo>
                    <a:pt x="11876" y="5337"/>
                    <a:pt x="6205" y="8139"/>
                    <a:pt x="4838" y="8339"/>
                  </a:cubicBezTo>
                  <a:cubicBezTo>
                    <a:pt x="4780" y="8348"/>
                    <a:pt x="4719" y="8353"/>
                    <a:pt x="4654" y="8353"/>
                  </a:cubicBezTo>
                  <a:cubicBezTo>
                    <a:pt x="3298" y="8353"/>
                    <a:pt x="501" y="6438"/>
                    <a:pt x="501" y="6438"/>
                  </a:cubicBezTo>
                  <a:lnTo>
                    <a:pt x="501" y="6438"/>
                  </a:lnTo>
                  <a:cubicBezTo>
                    <a:pt x="1" y="7772"/>
                    <a:pt x="3537" y="15478"/>
                    <a:pt x="5205" y="15645"/>
                  </a:cubicBezTo>
                  <a:cubicBezTo>
                    <a:pt x="5245" y="15648"/>
                    <a:pt x="5286" y="15650"/>
                    <a:pt x="5330" y="15650"/>
                  </a:cubicBezTo>
                  <a:cubicBezTo>
                    <a:pt x="7861" y="15650"/>
                    <a:pt x="16176" y="10003"/>
                    <a:pt x="16012" y="7839"/>
                  </a:cubicBezTo>
                  <a:cubicBezTo>
                    <a:pt x="15879" y="5637"/>
                    <a:pt x="11976" y="0"/>
                    <a:pt x="11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2599525" y="4201775"/>
              <a:ext cx="112600" cy="134600"/>
            </a:xfrm>
            <a:custGeom>
              <a:avLst/>
              <a:gdLst/>
              <a:ahLst/>
              <a:cxnLst/>
              <a:rect l="l" t="t" r="r" b="b"/>
              <a:pathLst>
                <a:path w="4504" h="5384" extrusionOk="0">
                  <a:moveTo>
                    <a:pt x="2803" y="1"/>
                  </a:moveTo>
                  <a:cubicBezTo>
                    <a:pt x="2336" y="34"/>
                    <a:pt x="1" y="868"/>
                    <a:pt x="34" y="1202"/>
                  </a:cubicBezTo>
                  <a:cubicBezTo>
                    <a:pt x="101" y="1769"/>
                    <a:pt x="1101" y="5238"/>
                    <a:pt x="1635" y="5371"/>
                  </a:cubicBezTo>
                  <a:cubicBezTo>
                    <a:pt x="1669" y="5380"/>
                    <a:pt x="1709" y="5384"/>
                    <a:pt x="1756" y="5384"/>
                  </a:cubicBezTo>
                  <a:cubicBezTo>
                    <a:pt x="2454" y="5384"/>
                    <a:pt x="4504" y="4489"/>
                    <a:pt x="4504" y="3770"/>
                  </a:cubicBezTo>
                  <a:cubicBezTo>
                    <a:pt x="4504" y="3036"/>
                    <a:pt x="3136" y="1"/>
                    <a:pt x="28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2898900" y="4022500"/>
              <a:ext cx="117625" cy="137600"/>
            </a:xfrm>
            <a:custGeom>
              <a:avLst/>
              <a:gdLst/>
              <a:ahLst/>
              <a:cxnLst/>
              <a:rect l="l" t="t" r="r" b="b"/>
              <a:pathLst>
                <a:path w="4705" h="5504" extrusionOk="0">
                  <a:moveTo>
                    <a:pt x="2236" y="0"/>
                  </a:moveTo>
                  <a:cubicBezTo>
                    <a:pt x="1802" y="0"/>
                    <a:pt x="301" y="1034"/>
                    <a:pt x="134" y="1568"/>
                  </a:cubicBezTo>
                  <a:cubicBezTo>
                    <a:pt x="1" y="2035"/>
                    <a:pt x="1702" y="5504"/>
                    <a:pt x="2403" y="5504"/>
                  </a:cubicBezTo>
                  <a:cubicBezTo>
                    <a:pt x="3103" y="5504"/>
                    <a:pt x="4704" y="4503"/>
                    <a:pt x="4704" y="3736"/>
                  </a:cubicBezTo>
                  <a:cubicBezTo>
                    <a:pt x="4704" y="2902"/>
                    <a:pt x="2836" y="0"/>
                    <a:pt x="2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2582025" y="3974125"/>
              <a:ext cx="60050" cy="58025"/>
            </a:xfrm>
            <a:custGeom>
              <a:avLst/>
              <a:gdLst/>
              <a:ahLst/>
              <a:cxnLst/>
              <a:rect l="l" t="t" r="r" b="b"/>
              <a:pathLst>
                <a:path w="2402" h="2321" extrusionOk="0">
                  <a:moveTo>
                    <a:pt x="901" y="0"/>
                  </a:moveTo>
                  <a:cubicBezTo>
                    <a:pt x="834" y="0"/>
                    <a:pt x="734" y="34"/>
                    <a:pt x="667" y="34"/>
                  </a:cubicBezTo>
                  <a:cubicBezTo>
                    <a:pt x="567" y="100"/>
                    <a:pt x="500" y="134"/>
                    <a:pt x="467" y="167"/>
                  </a:cubicBezTo>
                  <a:cubicBezTo>
                    <a:pt x="367" y="200"/>
                    <a:pt x="334" y="267"/>
                    <a:pt x="300" y="301"/>
                  </a:cubicBezTo>
                  <a:lnTo>
                    <a:pt x="67" y="501"/>
                  </a:lnTo>
                  <a:cubicBezTo>
                    <a:pt x="33" y="534"/>
                    <a:pt x="33" y="601"/>
                    <a:pt x="33" y="601"/>
                  </a:cubicBezTo>
                  <a:cubicBezTo>
                    <a:pt x="0" y="634"/>
                    <a:pt x="0" y="701"/>
                    <a:pt x="33" y="768"/>
                  </a:cubicBezTo>
                  <a:cubicBezTo>
                    <a:pt x="50" y="784"/>
                    <a:pt x="83" y="793"/>
                    <a:pt x="117" y="793"/>
                  </a:cubicBezTo>
                  <a:cubicBezTo>
                    <a:pt x="150" y="793"/>
                    <a:pt x="184" y="784"/>
                    <a:pt x="200" y="768"/>
                  </a:cubicBezTo>
                  <a:cubicBezTo>
                    <a:pt x="200" y="768"/>
                    <a:pt x="234" y="768"/>
                    <a:pt x="300" y="701"/>
                  </a:cubicBezTo>
                  <a:cubicBezTo>
                    <a:pt x="334" y="667"/>
                    <a:pt x="400" y="634"/>
                    <a:pt x="500" y="601"/>
                  </a:cubicBezTo>
                  <a:cubicBezTo>
                    <a:pt x="534" y="534"/>
                    <a:pt x="567" y="534"/>
                    <a:pt x="634" y="534"/>
                  </a:cubicBezTo>
                  <a:cubicBezTo>
                    <a:pt x="667" y="501"/>
                    <a:pt x="701" y="501"/>
                    <a:pt x="801" y="501"/>
                  </a:cubicBezTo>
                  <a:cubicBezTo>
                    <a:pt x="823" y="501"/>
                    <a:pt x="860" y="486"/>
                    <a:pt x="902" y="486"/>
                  </a:cubicBezTo>
                  <a:cubicBezTo>
                    <a:pt x="923" y="486"/>
                    <a:pt x="945" y="490"/>
                    <a:pt x="967" y="501"/>
                  </a:cubicBezTo>
                  <a:lnTo>
                    <a:pt x="1034" y="501"/>
                  </a:lnTo>
                  <a:cubicBezTo>
                    <a:pt x="667" y="701"/>
                    <a:pt x="534" y="1201"/>
                    <a:pt x="734" y="1702"/>
                  </a:cubicBezTo>
                  <a:cubicBezTo>
                    <a:pt x="909" y="2077"/>
                    <a:pt x="1234" y="2321"/>
                    <a:pt x="1555" y="2321"/>
                  </a:cubicBezTo>
                  <a:cubicBezTo>
                    <a:pt x="1662" y="2321"/>
                    <a:pt x="1768" y="2294"/>
                    <a:pt x="1868" y="2235"/>
                  </a:cubicBezTo>
                  <a:cubicBezTo>
                    <a:pt x="2302" y="2102"/>
                    <a:pt x="2402" y="1535"/>
                    <a:pt x="2202" y="1034"/>
                  </a:cubicBezTo>
                  <a:cubicBezTo>
                    <a:pt x="2035" y="601"/>
                    <a:pt x="1868" y="434"/>
                    <a:pt x="1835" y="367"/>
                  </a:cubicBezTo>
                  <a:cubicBezTo>
                    <a:pt x="1801" y="334"/>
                    <a:pt x="1701" y="301"/>
                    <a:pt x="1668" y="200"/>
                  </a:cubicBezTo>
                  <a:cubicBezTo>
                    <a:pt x="1635" y="167"/>
                    <a:pt x="1535" y="134"/>
                    <a:pt x="1468" y="100"/>
                  </a:cubicBezTo>
                  <a:cubicBezTo>
                    <a:pt x="1368" y="34"/>
                    <a:pt x="1301"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2747975" y="3894900"/>
              <a:ext cx="60050" cy="58025"/>
            </a:xfrm>
            <a:custGeom>
              <a:avLst/>
              <a:gdLst/>
              <a:ahLst/>
              <a:cxnLst/>
              <a:rect l="l" t="t" r="r" b="b"/>
              <a:pathLst>
                <a:path w="2402" h="2321" extrusionOk="0">
                  <a:moveTo>
                    <a:pt x="901" y="0"/>
                  </a:moveTo>
                  <a:cubicBezTo>
                    <a:pt x="834" y="0"/>
                    <a:pt x="734" y="34"/>
                    <a:pt x="667" y="34"/>
                  </a:cubicBezTo>
                  <a:cubicBezTo>
                    <a:pt x="567" y="100"/>
                    <a:pt x="501" y="134"/>
                    <a:pt x="434" y="167"/>
                  </a:cubicBezTo>
                  <a:cubicBezTo>
                    <a:pt x="367" y="201"/>
                    <a:pt x="334" y="267"/>
                    <a:pt x="267" y="301"/>
                  </a:cubicBezTo>
                  <a:lnTo>
                    <a:pt x="67" y="501"/>
                  </a:lnTo>
                  <a:cubicBezTo>
                    <a:pt x="34" y="534"/>
                    <a:pt x="34" y="601"/>
                    <a:pt x="34" y="601"/>
                  </a:cubicBezTo>
                  <a:cubicBezTo>
                    <a:pt x="0" y="634"/>
                    <a:pt x="0" y="701"/>
                    <a:pt x="34" y="768"/>
                  </a:cubicBezTo>
                  <a:cubicBezTo>
                    <a:pt x="50" y="784"/>
                    <a:pt x="84" y="793"/>
                    <a:pt x="117" y="793"/>
                  </a:cubicBezTo>
                  <a:cubicBezTo>
                    <a:pt x="150" y="793"/>
                    <a:pt x="184" y="784"/>
                    <a:pt x="200" y="768"/>
                  </a:cubicBezTo>
                  <a:cubicBezTo>
                    <a:pt x="200" y="768"/>
                    <a:pt x="234" y="768"/>
                    <a:pt x="267" y="701"/>
                  </a:cubicBezTo>
                  <a:cubicBezTo>
                    <a:pt x="334" y="668"/>
                    <a:pt x="400" y="634"/>
                    <a:pt x="501" y="601"/>
                  </a:cubicBezTo>
                  <a:cubicBezTo>
                    <a:pt x="534" y="534"/>
                    <a:pt x="567" y="534"/>
                    <a:pt x="601" y="534"/>
                  </a:cubicBezTo>
                  <a:cubicBezTo>
                    <a:pt x="667" y="501"/>
                    <a:pt x="701" y="501"/>
                    <a:pt x="767" y="501"/>
                  </a:cubicBezTo>
                  <a:cubicBezTo>
                    <a:pt x="812" y="501"/>
                    <a:pt x="856" y="486"/>
                    <a:pt x="891" y="486"/>
                  </a:cubicBezTo>
                  <a:cubicBezTo>
                    <a:pt x="908" y="486"/>
                    <a:pt x="923" y="490"/>
                    <a:pt x="934" y="501"/>
                  </a:cubicBezTo>
                  <a:lnTo>
                    <a:pt x="1034" y="501"/>
                  </a:lnTo>
                  <a:cubicBezTo>
                    <a:pt x="667" y="701"/>
                    <a:pt x="534" y="1201"/>
                    <a:pt x="734" y="1702"/>
                  </a:cubicBezTo>
                  <a:cubicBezTo>
                    <a:pt x="884" y="2077"/>
                    <a:pt x="1203" y="2321"/>
                    <a:pt x="1536" y="2321"/>
                  </a:cubicBezTo>
                  <a:cubicBezTo>
                    <a:pt x="1647" y="2321"/>
                    <a:pt x="1760" y="2294"/>
                    <a:pt x="1868" y="2235"/>
                  </a:cubicBezTo>
                  <a:cubicBezTo>
                    <a:pt x="2268" y="2069"/>
                    <a:pt x="2402" y="1535"/>
                    <a:pt x="2202" y="1034"/>
                  </a:cubicBezTo>
                  <a:cubicBezTo>
                    <a:pt x="2035" y="601"/>
                    <a:pt x="1868" y="434"/>
                    <a:pt x="1835" y="367"/>
                  </a:cubicBezTo>
                  <a:cubicBezTo>
                    <a:pt x="1768" y="334"/>
                    <a:pt x="1701" y="301"/>
                    <a:pt x="1668" y="201"/>
                  </a:cubicBezTo>
                  <a:cubicBezTo>
                    <a:pt x="1601" y="167"/>
                    <a:pt x="1535" y="134"/>
                    <a:pt x="1435" y="100"/>
                  </a:cubicBezTo>
                  <a:cubicBezTo>
                    <a:pt x="1368" y="34"/>
                    <a:pt x="1268" y="0"/>
                    <a:pt x="1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2808000" y="3907550"/>
              <a:ext cx="145150" cy="128150"/>
            </a:xfrm>
            <a:custGeom>
              <a:avLst/>
              <a:gdLst/>
              <a:ahLst/>
              <a:cxnLst/>
              <a:rect l="l" t="t" r="r" b="b"/>
              <a:pathLst>
                <a:path w="5806" h="5126" extrusionOk="0">
                  <a:moveTo>
                    <a:pt x="2919" y="1"/>
                  </a:moveTo>
                  <a:cubicBezTo>
                    <a:pt x="2547" y="1"/>
                    <a:pt x="2167" y="84"/>
                    <a:pt x="1802" y="262"/>
                  </a:cubicBezTo>
                  <a:cubicBezTo>
                    <a:pt x="535" y="829"/>
                    <a:pt x="1" y="2363"/>
                    <a:pt x="601" y="3664"/>
                  </a:cubicBezTo>
                  <a:cubicBezTo>
                    <a:pt x="1009" y="4576"/>
                    <a:pt x="1919" y="5126"/>
                    <a:pt x="2881" y="5126"/>
                  </a:cubicBezTo>
                  <a:cubicBezTo>
                    <a:pt x="3256" y="5126"/>
                    <a:pt x="3639" y="5043"/>
                    <a:pt x="4004" y="4865"/>
                  </a:cubicBezTo>
                  <a:cubicBezTo>
                    <a:pt x="5271" y="4298"/>
                    <a:pt x="5805" y="2763"/>
                    <a:pt x="5205" y="1462"/>
                  </a:cubicBezTo>
                  <a:cubicBezTo>
                    <a:pt x="4772" y="550"/>
                    <a:pt x="3874"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2512800" y="4045150"/>
              <a:ext cx="145125" cy="128300"/>
            </a:xfrm>
            <a:custGeom>
              <a:avLst/>
              <a:gdLst/>
              <a:ahLst/>
              <a:cxnLst/>
              <a:rect l="l" t="t" r="r" b="b"/>
              <a:pathLst>
                <a:path w="5805" h="5132" extrusionOk="0">
                  <a:moveTo>
                    <a:pt x="2919" y="1"/>
                  </a:moveTo>
                  <a:cubicBezTo>
                    <a:pt x="2547" y="1"/>
                    <a:pt x="2166" y="84"/>
                    <a:pt x="1802" y="262"/>
                  </a:cubicBezTo>
                  <a:cubicBezTo>
                    <a:pt x="568" y="829"/>
                    <a:pt x="0" y="2363"/>
                    <a:pt x="601" y="3664"/>
                  </a:cubicBezTo>
                  <a:cubicBezTo>
                    <a:pt x="1006" y="4594"/>
                    <a:pt x="1922" y="5131"/>
                    <a:pt x="2875" y="5131"/>
                  </a:cubicBezTo>
                  <a:cubicBezTo>
                    <a:pt x="3255" y="5131"/>
                    <a:pt x="3642" y="5046"/>
                    <a:pt x="4003" y="4865"/>
                  </a:cubicBezTo>
                  <a:cubicBezTo>
                    <a:pt x="5271" y="4298"/>
                    <a:pt x="5805" y="2763"/>
                    <a:pt x="5238" y="1462"/>
                  </a:cubicBezTo>
                  <a:cubicBezTo>
                    <a:pt x="4781" y="550"/>
                    <a:pt x="3876" y="1"/>
                    <a:pt x="2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2692925" y="4006000"/>
              <a:ext cx="85925" cy="57825"/>
            </a:xfrm>
            <a:custGeom>
              <a:avLst/>
              <a:gdLst/>
              <a:ahLst/>
              <a:cxnLst/>
              <a:rect l="l" t="t" r="r" b="b"/>
              <a:pathLst>
                <a:path w="3437" h="2313" extrusionOk="0">
                  <a:moveTo>
                    <a:pt x="2302" y="0"/>
                  </a:moveTo>
                  <a:cubicBezTo>
                    <a:pt x="2017" y="0"/>
                    <a:pt x="1713" y="48"/>
                    <a:pt x="1435" y="193"/>
                  </a:cubicBezTo>
                  <a:cubicBezTo>
                    <a:pt x="101" y="860"/>
                    <a:pt x="1" y="2161"/>
                    <a:pt x="1" y="2161"/>
                  </a:cubicBezTo>
                  <a:cubicBezTo>
                    <a:pt x="285" y="2256"/>
                    <a:pt x="591" y="2312"/>
                    <a:pt x="902" y="2312"/>
                  </a:cubicBezTo>
                  <a:cubicBezTo>
                    <a:pt x="1356" y="2312"/>
                    <a:pt x="1819" y="2192"/>
                    <a:pt x="2236" y="1894"/>
                  </a:cubicBezTo>
                  <a:cubicBezTo>
                    <a:pt x="2936" y="1427"/>
                    <a:pt x="3270" y="827"/>
                    <a:pt x="3436" y="193"/>
                  </a:cubicBezTo>
                  <a:cubicBezTo>
                    <a:pt x="3370" y="193"/>
                    <a:pt x="2873" y="0"/>
                    <a:pt x="2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2657075" y="3954825"/>
              <a:ext cx="128450" cy="105225"/>
            </a:xfrm>
            <a:custGeom>
              <a:avLst/>
              <a:gdLst/>
              <a:ahLst/>
              <a:cxnLst/>
              <a:rect l="l" t="t" r="r" b="b"/>
              <a:pathLst>
                <a:path w="5138" h="4209" extrusionOk="0">
                  <a:moveTo>
                    <a:pt x="4071" y="1"/>
                  </a:moveTo>
                  <a:cubicBezTo>
                    <a:pt x="3565" y="1"/>
                    <a:pt x="2643" y="370"/>
                    <a:pt x="1768" y="906"/>
                  </a:cubicBezTo>
                  <a:cubicBezTo>
                    <a:pt x="834" y="1540"/>
                    <a:pt x="0" y="2307"/>
                    <a:pt x="34" y="2941"/>
                  </a:cubicBezTo>
                  <a:cubicBezTo>
                    <a:pt x="67" y="3374"/>
                    <a:pt x="667" y="3941"/>
                    <a:pt x="1435" y="4208"/>
                  </a:cubicBezTo>
                  <a:cubicBezTo>
                    <a:pt x="1435" y="4208"/>
                    <a:pt x="1568" y="2907"/>
                    <a:pt x="2869" y="2240"/>
                  </a:cubicBezTo>
                  <a:cubicBezTo>
                    <a:pt x="3158" y="2090"/>
                    <a:pt x="3479" y="2040"/>
                    <a:pt x="3778" y="2040"/>
                  </a:cubicBezTo>
                  <a:cubicBezTo>
                    <a:pt x="4341" y="2040"/>
                    <a:pt x="4827" y="2218"/>
                    <a:pt x="4870" y="2240"/>
                  </a:cubicBezTo>
                  <a:cubicBezTo>
                    <a:pt x="5137" y="1239"/>
                    <a:pt x="4737" y="239"/>
                    <a:pt x="4303" y="38"/>
                  </a:cubicBezTo>
                  <a:cubicBezTo>
                    <a:pt x="4242" y="13"/>
                    <a:pt x="4163" y="1"/>
                    <a:pt x="4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33"/>
          <p:cNvSpPr/>
          <p:nvPr/>
        </p:nvSpPr>
        <p:spPr>
          <a:xfrm>
            <a:off x="7496549" y="3592275"/>
            <a:ext cx="1647382" cy="1551152"/>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rot="10487565">
            <a:off x="-202657" y="-196435"/>
            <a:ext cx="1845297" cy="2595765"/>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rot="3807589" flipH="1">
            <a:off x="1111110" y="661663"/>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rot="3807589" flipH="1">
            <a:off x="813646" y="562508"/>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rot="3807582" flipH="1">
            <a:off x="7955125" y="4554512"/>
            <a:ext cx="161995" cy="162043"/>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txBox="1">
            <a:spLocks noGrp="1"/>
          </p:cNvSpPr>
          <p:nvPr>
            <p:ph type="ctrTitle"/>
          </p:nvPr>
        </p:nvSpPr>
        <p:spPr>
          <a:xfrm flipH="1">
            <a:off x="5323900" y="2522575"/>
            <a:ext cx="16845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300"/>
              <a:buNone/>
              <a:defRPr sz="3300"/>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690" name="Google Shape;690;p33"/>
          <p:cNvSpPr txBox="1">
            <a:spLocks noGrp="1"/>
          </p:cNvSpPr>
          <p:nvPr>
            <p:ph type="subTitle" idx="1"/>
          </p:nvPr>
        </p:nvSpPr>
        <p:spPr>
          <a:xfrm flipH="1">
            <a:off x="5323900" y="2984025"/>
            <a:ext cx="2820900" cy="110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400" b="0"/>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9">
    <p:spTree>
      <p:nvGrpSpPr>
        <p:cNvPr id="1" name="Shape 731"/>
        <p:cNvGrpSpPr/>
        <p:nvPr/>
      </p:nvGrpSpPr>
      <p:grpSpPr>
        <a:xfrm>
          <a:off x="0" y="0"/>
          <a:ext cx="0" cy="0"/>
          <a:chOff x="0" y="0"/>
          <a:chExt cx="0" cy="0"/>
        </a:xfrm>
      </p:grpSpPr>
      <p:sp>
        <p:nvSpPr>
          <p:cNvPr id="732" name="Google Shape;732;p37"/>
          <p:cNvSpPr txBox="1">
            <a:spLocks noGrp="1"/>
          </p:cNvSpPr>
          <p:nvPr>
            <p:ph type="title"/>
          </p:nvPr>
        </p:nvSpPr>
        <p:spPr>
          <a:xfrm>
            <a:off x="713213" y="967800"/>
            <a:ext cx="3590400" cy="11538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3" name="Google Shape;733;p37"/>
          <p:cNvSpPr txBox="1">
            <a:spLocks noGrp="1"/>
          </p:cNvSpPr>
          <p:nvPr>
            <p:ph type="subTitle" idx="1"/>
          </p:nvPr>
        </p:nvSpPr>
        <p:spPr>
          <a:xfrm flipH="1">
            <a:off x="5528062" y="1315700"/>
            <a:ext cx="2676600" cy="1038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4" name="Google Shape;734;p37"/>
          <p:cNvSpPr txBox="1">
            <a:spLocks noGrp="1"/>
          </p:cNvSpPr>
          <p:nvPr>
            <p:ph type="title" idx="2"/>
          </p:nvPr>
        </p:nvSpPr>
        <p:spPr>
          <a:xfrm>
            <a:off x="5528463" y="967800"/>
            <a:ext cx="2676600" cy="3480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5" name="Google Shape;735;p37"/>
          <p:cNvSpPr txBox="1">
            <a:spLocks noGrp="1"/>
          </p:cNvSpPr>
          <p:nvPr>
            <p:ph type="subTitle" idx="3"/>
          </p:nvPr>
        </p:nvSpPr>
        <p:spPr>
          <a:xfrm flipH="1">
            <a:off x="5528062" y="3136800"/>
            <a:ext cx="2676600" cy="1038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6" name="Google Shape;736;p37"/>
          <p:cNvSpPr txBox="1">
            <a:spLocks noGrp="1"/>
          </p:cNvSpPr>
          <p:nvPr>
            <p:ph type="title" idx="4"/>
          </p:nvPr>
        </p:nvSpPr>
        <p:spPr>
          <a:xfrm>
            <a:off x="5528463" y="2788900"/>
            <a:ext cx="2676600" cy="3480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737" name="Google Shape;737;p37"/>
          <p:cNvSpPr/>
          <p:nvPr/>
        </p:nvSpPr>
        <p:spPr>
          <a:xfrm flipH="1">
            <a:off x="58" y="3062049"/>
            <a:ext cx="2210445" cy="2081324"/>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rot="3807597" flipH="1">
            <a:off x="1088131" y="4279685"/>
            <a:ext cx="349987" cy="350085"/>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651550" y="260100"/>
            <a:ext cx="1137549" cy="1447123"/>
          </a:xfrm>
          <a:custGeom>
            <a:avLst/>
            <a:gdLst/>
            <a:ahLst/>
            <a:cxnLst/>
            <a:rect l="l" t="t" r="r" b="b"/>
            <a:pathLst>
              <a:path w="38311" h="48737" extrusionOk="0">
                <a:moveTo>
                  <a:pt x="36785" y="48209"/>
                </a:moveTo>
                <a:cubicBezTo>
                  <a:pt x="36703" y="48523"/>
                  <a:pt x="37103" y="48737"/>
                  <a:pt x="37319" y="48475"/>
                </a:cubicBezTo>
                <a:cubicBezTo>
                  <a:pt x="37344" y="48444"/>
                  <a:pt x="37363" y="48406"/>
                  <a:pt x="37374" y="48366"/>
                </a:cubicBezTo>
                <a:lnTo>
                  <a:pt x="37409" y="48232"/>
                </a:lnTo>
                <a:lnTo>
                  <a:pt x="37441" y="48098"/>
                </a:lnTo>
                <a:lnTo>
                  <a:pt x="37472" y="47966"/>
                </a:lnTo>
                <a:lnTo>
                  <a:pt x="37502" y="47832"/>
                </a:lnTo>
                <a:lnTo>
                  <a:pt x="37518" y="47756"/>
                </a:lnTo>
                <a:cubicBezTo>
                  <a:pt x="37558" y="47588"/>
                  <a:pt x="37453" y="47421"/>
                  <a:pt x="37286" y="47385"/>
                </a:cubicBezTo>
                <a:cubicBezTo>
                  <a:pt x="37116" y="47350"/>
                  <a:pt x="36950" y="47459"/>
                  <a:pt x="36921" y="47628"/>
                </a:cubicBezTo>
                <a:lnTo>
                  <a:pt x="36904" y="47704"/>
                </a:lnTo>
                <a:lnTo>
                  <a:pt x="36877" y="47832"/>
                </a:lnTo>
                <a:lnTo>
                  <a:pt x="36848" y="47957"/>
                </a:lnTo>
                <a:lnTo>
                  <a:pt x="36816" y="48083"/>
                </a:lnTo>
                <a:close/>
                <a:moveTo>
                  <a:pt x="646" y="445"/>
                </a:moveTo>
                <a:cubicBezTo>
                  <a:pt x="657" y="91"/>
                  <a:pt x="166" y="1"/>
                  <a:pt x="51" y="336"/>
                </a:cubicBezTo>
                <a:cubicBezTo>
                  <a:pt x="43" y="363"/>
                  <a:pt x="36" y="391"/>
                  <a:pt x="36" y="418"/>
                </a:cubicBezTo>
                <a:lnTo>
                  <a:pt x="26" y="615"/>
                </a:lnTo>
                <a:lnTo>
                  <a:pt x="15" y="902"/>
                </a:lnTo>
                <a:lnTo>
                  <a:pt x="11" y="1036"/>
                </a:lnTo>
                <a:cubicBezTo>
                  <a:pt x="1" y="1346"/>
                  <a:pt x="420" y="1474"/>
                  <a:pt x="585" y="1189"/>
                </a:cubicBezTo>
                <a:cubicBezTo>
                  <a:pt x="608" y="1145"/>
                  <a:pt x="621" y="1099"/>
                  <a:pt x="621" y="1051"/>
                </a:cubicBezTo>
                <a:lnTo>
                  <a:pt x="625" y="923"/>
                </a:lnTo>
                <a:lnTo>
                  <a:pt x="636" y="642"/>
                </a:lnTo>
                <a:lnTo>
                  <a:pt x="646" y="445"/>
                </a:lnTo>
                <a:close/>
                <a:moveTo>
                  <a:pt x="627" y="2859"/>
                </a:moveTo>
                <a:cubicBezTo>
                  <a:pt x="619" y="2692"/>
                  <a:pt x="476" y="2562"/>
                  <a:pt x="307" y="2568"/>
                </a:cubicBezTo>
                <a:cubicBezTo>
                  <a:pt x="139" y="2576"/>
                  <a:pt x="9" y="2721"/>
                  <a:pt x="17" y="2889"/>
                </a:cubicBezTo>
                <a:lnTo>
                  <a:pt x="26" y="3123"/>
                </a:lnTo>
                <a:lnTo>
                  <a:pt x="40" y="3392"/>
                </a:lnTo>
                <a:lnTo>
                  <a:pt x="49" y="3505"/>
                </a:lnTo>
                <a:cubicBezTo>
                  <a:pt x="63" y="3767"/>
                  <a:pt x="382" y="3886"/>
                  <a:pt x="573" y="3698"/>
                </a:cubicBezTo>
                <a:cubicBezTo>
                  <a:pt x="634" y="3635"/>
                  <a:pt x="665" y="3551"/>
                  <a:pt x="659" y="3463"/>
                </a:cubicBezTo>
                <a:lnTo>
                  <a:pt x="652" y="3358"/>
                </a:lnTo>
                <a:lnTo>
                  <a:pt x="638" y="3096"/>
                </a:lnTo>
                <a:lnTo>
                  <a:pt x="627" y="2862"/>
                </a:lnTo>
                <a:close/>
                <a:moveTo>
                  <a:pt x="837" y="5263"/>
                </a:moveTo>
                <a:cubicBezTo>
                  <a:pt x="822" y="5154"/>
                  <a:pt x="749" y="5062"/>
                  <a:pt x="646" y="5022"/>
                </a:cubicBezTo>
                <a:cubicBezTo>
                  <a:pt x="430" y="4938"/>
                  <a:pt x="196" y="5123"/>
                  <a:pt x="233" y="5351"/>
                </a:cubicBezTo>
                <a:lnTo>
                  <a:pt x="248" y="5466"/>
                </a:lnTo>
                <a:lnTo>
                  <a:pt x="286" y="5716"/>
                </a:lnTo>
                <a:lnTo>
                  <a:pt x="325" y="5961"/>
                </a:lnTo>
                <a:cubicBezTo>
                  <a:pt x="374" y="6263"/>
                  <a:pt x="797" y="6309"/>
                  <a:pt x="910" y="6026"/>
                </a:cubicBezTo>
                <a:cubicBezTo>
                  <a:pt x="931" y="5974"/>
                  <a:pt x="937" y="5915"/>
                  <a:pt x="929" y="5860"/>
                </a:cubicBezTo>
                <a:lnTo>
                  <a:pt x="889" y="5622"/>
                </a:lnTo>
                <a:lnTo>
                  <a:pt x="854" y="5378"/>
                </a:lnTo>
                <a:lnTo>
                  <a:pt x="837" y="5263"/>
                </a:lnTo>
                <a:close/>
                <a:moveTo>
                  <a:pt x="1304" y="7625"/>
                </a:moveTo>
                <a:cubicBezTo>
                  <a:pt x="1260" y="7462"/>
                  <a:pt x="1093" y="7365"/>
                  <a:pt x="929" y="7407"/>
                </a:cubicBezTo>
                <a:cubicBezTo>
                  <a:pt x="768" y="7451"/>
                  <a:pt x="669" y="7619"/>
                  <a:pt x="713" y="7782"/>
                </a:cubicBezTo>
                <a:lnTo>
                  <a:pt x="740" y="7879"/>
                </a:lnTo>
                <a:lnTo>
                  <a:pt x="801" y="8109"/>
                </a:lnTo>
                <a:lnTo>
                  <a:pt x="881" y="8382"/>
                </a:lnTo>
                <a:cubicBezTo>
                  <a:pt x="929" y="8543"/>
                  <a:pt x="1101" y="8633"/>
                  <a:pt x="1262" y="8585"/>
                </a:cubicBezTo>
                <a:cubicBezTo>
                  <a:pt x="1424" y="8535"/>
                  <a:pt x="1514" y="8365"/>
                  <a:pt x="1466" y="8204"/>
                </a:cubicBezTo>
                <a:lnTo>
                  <a:pt x="1390" y="7946"/>
                </a:lnTo>
                <a:lnTo>
                  <a:pt x="1331" y="7721"/>
                </a:lnTo>
                <a:lnTo>
                  <a:pt x="1304" y="7625"/>
                </a:lnTo>
                <a:close/>
                <a:moveTo>
                  <a:pt x="2050" y="9907"/>
                </a:moveTo>
                <a:cubicBezTo>
                  <a:pt x="1987" y="9752"/>
                  <a:pt x="1807" y="9677"/>
                  <a:pt x="1652" y="9742"/>
                </a:cubicBezTo>
                <a:cubicBezTo>
                  <a:pt x="1495" y="9805"/>
                  <a:pt x="1422" y="9983"/>
                  <a:pt x="1486" y="10140"/>
                </a:cubicBezTo>
                <a:lnTo>
                  <a:pt x="1549" y="10301"/>
                </a:lnTo>
                <a:lnTo>
                  <a:pt x="1637" y="10511"/>
                </a:lnTo>
                <a:lnTo>
                  <a:pt x="1723" y="10712"/>
                </a:lnTo>
                <a:cubicBezTo>
                  <a:pt x="1851" y="11003"/>
                  <a:pt x="2298" y="10928"/>
                  <a:pt x="2310" y="10591"/>
                </a:cubicBezTo>
                <a:cubicBezTo>
                  <a:pt x="2310" y="10549"/>
                  <a:pt x="2302" y="10505"/>
                  <a:pt x="2283" y="10465"/>
                </a:cubicBezTo>
                <a:lnTo>
                  <a:pt x="2199" y="10272"/>
                </a:lnTo>
                <a:lnTo>
                  <a:pt x="2115" y="10069"/>
                </a:lnTo>
                <a:lnTo>
                  <a:pt x="2050" y="9909"/>
                </a:lnTo>
                <a:close/>
                <a:moveTo>
                  <a:pt x="3090" y="12072"/>
                </a:moveTo>
                <a:cubicBezTo>
                  <a:pt x="2928" y="11791"/>
                  <a:pt x="2486" y="11923"/>
                  <a:pt x="2522" y="12263"/>
                </a:cubicBezTo>
                <a:cubicBezTo>
                  <a:pt x="2526" y="12303"/>
                  <a:pt x="2539" y="12343"/>
                  <a:pt x="2560" y="12378"/>
                </a:cubicBezTo>
                <a:lnTo>
                  <a:pt x="2622" y="12487"/>
                </a:lnTo>
                <a:lnTo>
                  <a:pt x="2733" y="12676"/>
                </a:lnTo>
                <a:lnTo>
                  <a:pt x="2845" y="12860"/>
                </a:lnTo>
                <a:lnTo>
                  <a:pt x="2876" y="12913"/>
                </a:lnTo>
                <a:cubicBezTo>
                  <a:pt x="3060" y="13202"/>
                  <a:pt x="3513" y="13017"/>
                  <a:pt x="3431" y="12674"/>
                </a:cubicBezTo>
                <a:cubicBezTo>
                  <a:pt x="3423" y="12644"/>
                  <a:pt x="3410" y="12615"/>
                  <a:pt x="3394" y="12590"/>
                </a:cubicBezTo>
                <a:lnTo>
                  <a:pt x="3257" y="12366"/>
                </a:lnTo>
                <a:lnTo>
                  <a:pt x="3153" y="12183"/>
                </a:lnTo>
                <a:lnTo>
                  <a:pt x="3090" y="12072"/>
                </a:lnTo>
                <a:close/>
                <a:moveTo>
                  <a:pt x="4412" y="14072"/>
                </a:moveTo>
                <a:cubicBezTo>
                  <a:pt x="4307" y="13940"/>
                  <a:pt x="4117" y="13916"/>
                  <a:pt x="3983" y="14021"/>
                </a:cubicBezTo>
                <a:cubicBezTo>
                  <a:pt x="3850" y="14126"/>
                  <a:pt x="3827" y="14317"/>
                  <a:pt x="3932" y="14451"/>
                </a:cubicBezTo>
                <a:lnTo>
                  <a:pt x="4060" y="14614"/>
                </a:lnTo>
                <a:lnTo>
                  <a:pt x="4190" y="14778"/>
                </a:lnTo>
                <a:lnTo>
                  <a:pt x="4316" y="14933"/>
                </a:lnTo>
                <a:cubicBezTo>
                  <a:pt x="4525" y="15182"/>
                  <a:pt x="4923" y="14983"/>
                  <a:pt x="4848" y="14665"/>
                </a:cubicBezTo>
                <a:cubicBezTo>
                  <a:pt x="4838" y="14621"/>
                  <a:pt x="4817" y="14581"/>
                  <a:pt x="4789" y="14545"/>
                </a:cubicBezTo>
                <a:lnTo>
                  <a:pt x="4666" y="14396"/>
                </a:lnTo>
                <a:lnTo>
                  <a:pt x="4540" y="14237"/>
                </a:lnTo>
                <a:lnTo>
                  <a:pt x="4412" y="14072"/>
                </a:lnTo>
                <a:close/>
                <a:moveTo>
                  <a:pt x="6001" y="15876"/>
                </a:moveTo>
                <a:cubicBezTo>
                  <a:pt x="5881" y="15759"/>
                  <a:pt x="5688" y="15759"/>
                  <a:pt x="5569" y="15878"/>
                </a:cubicBezTo>
                <a:cubicBezTo>
                  <a:pt x="5452" y="15998"/>
                  <a:pt x="5452" y="16192"/>
                  <a:pt x="5571" y="16310"/>
                </a:cubicBezTo>
                <a:lnTo>
                  <a:pt x="5739" y="16473"/>
                </a:lnTo>
                <a:lnTo>
                  <a:pt x="5888" y="16616"/>
                </a:lnTo>
                <a:lnTo>
                  <a:pt x="6017" y="16739"/>
                </a:lnTo>
                <a:cubicBezTo>
                  <a:pt x="6273" y="16972"/>
                  <a:pt x="6663" y="16672"/>
                  <a:pt x="6489" y="16362"/>
                </a:cubicBezTo>
                <a:cubicBezTo>
                  <a:pt x="6474" y="16335"/>
                  <a:pt x="6455" y="16312"/>
                  <a:pt x="6435" y="16291"/>
                </a:cubicBezTo>
                <a:lnTo>
                  <a:pt x="6307" y="16174"/>
                </a:lnTo>
                <a:lnTo>
                  <a:pt x="6162" y="16035"/>
                </a:lnTo>
                <a:lnTo>
                  <a:pt x="6001" y="15878"/>
                </a:lnTo>
                <a:close/>
                <a:moveTo>
                  <a:pt x="7813" y="17454"/>
                </a:moveTo>
                <a:cubicBezTo>
                  <a:pt x="7679" y="17351"/>
                  <a:pt x="7487" y="17376"/>
                  <a:pt x="7386" y="17511"/>
                </a:cubicBezTo>
                <a:cubicBezTo>
                  <a:pt x="7283" y="17645"/>
                  <a:pt x="7308" y="17838"/>
                  <a:pt x="7443" y="17940"/>
                </a:cubicBezTo>
                <a:lnTo>
                  <a:pt x="7623" y="18076"/>
                </a:lnTo>
                <a:lnTo>
                  <a:pt x="7788" y="18198"/>
                </a:lnTo>
                <a:lnTo>
                  <a:pt x="7941" y="18309"/>
                </a:lnTo>
                <a:cubicBezTo>
                  <a:pt x="7994" y="18347"/>
                  <a:pt x="8059" y="18368"/>
                  <a:pt x="8124" y="18366"/>
                </a:cubicBezTo>
                <a:cubicBezTo>
                  <a:pt x="8417" y="18359"/>
                  <a:pt x="8534" y="17982"/>
                  <a:pt x="8296" y="17812"/>
                </a:cubicBezTo>
                <a:lnTo>
                  <a:pt x="8149" y="17706"/>
                </a:lnTo>
                <a:lnTo>
                  <a:pt x="7990" y="17586"/>
                </a:lnTo>
                <a:lnTo>
                  <a:pt x="7813" y="17454"/>
                </a:lnTo>
                <a:close/>
                <a:moveTo>
                  <a:pt x="9809" y="18797"/>
                </a:moveTo>
                <a:cubicBezTo>
                  <a:pt x="9750" y="18762"/>
                  <a:pt x="9679" y="18749"/>
                  <a:pt x="9610" y="18760"/>
                </a:cubicBezTo>
                <a:cubicBezTo>
                  <a:pt x="9325" y="18799"/>
                  <a:pt x="9249" y="19177"/>
                  <a:pt x="9498" y="19323"/>
                </a:cubicBezTo>
                <a:lnTo>
                  <a:pt x="9681" y="19430"/>
                </a:lnTo>
                <a:lnTo>
                  <a:pt x="9859" y="19533"/>
                </a:lnTo>
                <a:lnTo>
                  <a:pt x="10035" y="19631"/>
                </a:lnTo>
                <a:cubicBezTo>
                  <a:pt x="10184" y="19717"/>
                  <a:pt x="10372" y="19665"/>
                  <a:pt x="10454" y="19516"/>
                </a:cubicBezTo>
                <a:cubicBezTo>
                  <a:pt x="10538" y="19365"/>
                  <a:pt x="10481" y="19179"/>
                  <a:pt x="10333" y="19097"/>
                </a:cubicBezTo>
                <a:lnTo>
                  <a:pt x="10161" y="19003"/>
                </a:lnTo>
                <a:lnTo>
                  <a:pt x="9987" y="18902"/>
                </a:lnTo>
                <a:lnTo>
                  <a:pt x="9809" y="18797"/>
                </a:lnTo>
                <a:close/>
                <a:moveTo>
                  <a:pt x="11944" y="19910"/>
                </a:moveTo>
                <a:cubicBezTo>
                  <a:pt x="11636" y="19776"/>
                  <a:pt x="11370" y="20160"/>
                  <a:pt x="11600" y="20403"/>
                </a:cubicBezTo>
                <a:cubicBezTo>
                  <a:pt x="11628" y="20430"/>
                  <a:pt x="11659" y="20453"/>
                  <a:pt x="11695" y="20468"/>
                </a:cubicBezTo>
                <a:lnTo>
                  <a:pt x="11875" y="20549"/>
                </a:lnTo>
                <a:lnTo>
                  <a:pt x="12064" y="20631"/>
                </a:lnTo>
                <a:lnTo>
                  <a:pt x="12263" y="20717"/>
                </a:lnTo>
                <a:cubicBezTo>
                  <a:pt x="12598" y="20851"/>
                  <a:pt x="12854" y="20401"/>
                  <a:pt x="12550" y="20183"/>
                </a:cubicBezTo>
                <a:cubicBezTo>
                  <a:pt x="12533" y="20170"/>
                  <a:pt x="12514" y="20160"/>
                  <a:pt x="12495" y="20153"/>
                </a:cubicBezTo>
                <a:lnTo>
                  <a:pt x="12307" y="20072"/>
                </a:lnTo>
                <a:lnTo>
                  <a:pt x="12122" y="19990"/>
                </a:lnTo>
                <a:lnTo>
                  <a:pt x="11942" y="19910"/>
                </a:lnTo>
                <a:close/>
                <a:moveTo>
                  <a:pt x="14187" y="20799"/>
                </a:moveTo>
                <a:cubicBezTo>
                  <a:pt x="14029" y="20751"/>
                  <a:pt x="13862" y="20837"/>
                  <a:pt x="13809" y="20994"/>
                </a:cubicBezTo>
                <a:cubicBezTo>
                  <a:pt x="13757" y="21151"/>
                  <a:pt x="13839" y="21323"/>
                  <a:pt x="13994" y="21377"/>
                </a:cubicBezTo>
                <a:lnTo>
                  <a:pt x="14172" y="21438"/>
                </a:lnTo>
                <a:lnTo>
                  <a:pt x="14367" y="21501"/>
                </a:lnTo>
                <a:lnTo>
                  <a:pt x="14581" y="21570"/>
                </a:lnTo>
                <a:cubicBezTo>
                  <a:pt x="14922" y="21671"/>
                  <a:pt x="15130" y="21220"/>
                  <a:pt x="14840" y="21025"/>
                </a:cubicBezTo>
                <a:cubicBezTo>
                  <a:pt x="14817" y="21008"/>
                  <a:pt x="14790" y="20996"/>
                  <a:pt x="14763" y="20987"/>
                </a:cubicBezTo>
                <a:lnTo>
                  <a:pt x="14555" y="20920"/>
                </a:lnTo>
                <a:lnTo>
                  <a:pt x="14367" y="20857"/>
                </a:lnTo>
                <a:lnTo>
                  <a:pt x="14189" y="20799"/>
                </a:lnTo>
                <a:close/>
                <a:moveTo>
                  <a:pt x="16507" y="21474"/>
                </a:moveTo>
                <a:cubicBezTo>
                  <a:pt x="16341" y="21432"/>
                  <a:pt x="16173" y="21532"/>
                  <a:pt x="16134" y="21698"/>
                </a:cubicBezTo>
                <a:cubicBezTo>
                  <a:pt x="16096" y="21866"/>
                  <a:pt x="16198" y="22031"/>
                  <a:pt x="16366" y="22067"/>
                </a:cubicBezTo>
                <a:lnTo>
                  <a:pt x="16536" y="22109"/>
                </a:lnTo>
                <a:lnTo>
                  <a:pt x="16735" y="22155"/>
                </a:lnTo>
                <a:lnTo>
                  <a:pt x="16968" y="22207"/>
                </a:lnTo>
                <a:cubicBezTo>
                  <a:pt x="17133" y="22243"/>
                  <a:pt x="17295" y="22138"/>
                  <a:pt x="17330" y="21972"/>
                </a:cubicBezTo>
                <a:cubicBezTo>
                  <a:pt x="17366" y="21807"/>
                  <a:pt x="17261" y="21645"/>
                  <a:pt x="17095" y="21610"/>
                </a:cubicBezTo>
                <a:lnTo>
                  <a:pt x="16871" y="21560"/>
                </a:lnTo>
                <a:lnTo>
                  <a:pt x="16676" y="21516"/>
                </a:lnTo>
                <a:lnTo>
                  <a:pt x="16507" y="21474"/>
                </a:lnTo>
                <a:close/>
                <a:moveTo>
                  <a:pt x="18879" y="21945"/>
                </a:moveTo>
                <a:cubicBezTo>
                  <a:pt x="18711" y="21920"/>
                  <a:pt x="18558" y="22035"/>
                  <a:pt x="18533" y="22201"/>
                </a:cubicBezTo>
                <a:cubicBezTo>
                  <a:pt x="18508" y="22369"/>
                  <a:pt x="18621" y="22524"/>
                  <a:pt x="18787" y="22549"/>
                </a:cubicBezTo>
                <a:cubicBezTo>
                  <a:pt x="18990" y="22580"/>
                  <a:pt x="19193" y="22610"/>
                  <a:pt x="19399" y="22637"/>
                </a:cubicBezTo>
                <a:cubicBezTo>
                  <a:pt x="19566" y="22664"/>
                  <a:pt x="19726" y="22545"/>
                  <a:pt x="19747" y="22375"/>
                </a:cubicBezTo>
                <a:cubicBezTo>
                  <a:pt x="19770" y="22203"/>
                  <a:pt x="19646" y="22050"/>
                  <a:pt x="19476" y="22031"/>
                </a:cubicBezTo>
                <a:lnTo>
                  <a:pt x="19223" y="21995"/>
                </a:lnTo>
                <a:lnTo>
                  <a:pt x="18879" y="21943"/>
                </a:lnTo>
                <a:close/>
                <a:moveTo>
                  <a:pt x="21281" y="22218"/>
                </a:moveTo>
                <a:cubicBezTo>
                  <a:pt x="21113" y="22207"/>
                  <a:pt x="20966" y="22333"/>
                  <a:pt x="20956" y="22503"/>
                </a:cubicBezTo>
                <a:cubicBezTo>
                  <a:pt x="20943" y="22670"/>
                  <a:pt x="21071" y="22815"/>
                  <a:pt x="21239" y="22827"/>
                </a:cubicBezTo>
                <a:lnTo>
                  <a:pt x="21536" y="22848"/>
                </a:lnTo>
                <a:lnTo>
                  <a:pt x="21855" y="22867"/>
                </a:lnTo>
                <a:cubicBezTo>
                  <a:pt x="21922" y="22869"/>
                  <a:pt x="21987" y="22851"/>
                  <a:pt x="22043" y="22813"/>
                </a:cubicBezTo>
                <a:cubicBezTo>
                  <a:pt x="22282" y="22647"/>
                  <a:pt x="22178" y="22272"/>
                  <a:pt x="21886" y="22255"/>
                </a:cubicBezTo>
                <a:lnTo>
                  <a:pt x="21576" y="22239"/>
                </a:lnTo>
                <a:lnTo>
                  <a:pt x="21283" y="22218"/>
                </a:lnTo>
                <a:close/>
                <a:moveTo>
                  <a:pt x="23699" y="22297"/>
                </a:moveTo>
                <a:cubicBezTo>
                  <a:pt x="23410" y="22297"/>
                  <a:pt x="23284" y="22672"/>
                  <a:pt x="23515" y="22846"/>
                </a:cubicBezTo>
                <a:cubicBezTo>
                  <a:pt x="23569" y="22886"/>
                  <a:pt x="23636" y="22907"/>
                  <a:pt x="23703" y="22907"/>
                </a:cubicBezTo>
                <a:cubicBezTo>
                  <a:pt x="23833" y="22907"/>
                  <a:pt x="23965" y="22905"/>
                  <a:pt x="24093" y="22903"/>
                </a:cubicBezTo>
                <a:lnTo>
                  <a:pt x="24322" y="22897"/>
                </a:lnTo>
                <a:cubicBezTo>
                  <a:pt x="24648" y="22886"/>
                  <a:pt x="24734" y="22429"/>
                  <a:pt x="24418" y="22306"/>
                </a:cubicBezTo>
                <a:cubicBezTo>
                  <a:pt x="24380" y="22291"/>
                  <a:pt x="24340" y="22285"/>
                  <a:pt x="24301" y="22287"/>
                </a:cubicBezTo>
                <a:cubicBezTo>
                  <a:pt x="24164" y="22289"/>
                  <a:pt x="24028" y="22291"/>
                  <a:pt x="23890" y="22295"/>
                </a:cubicBezTo>
                <a:lnTo>
                  <a:pt x="23699" y="22297"/>
                </a:lnTo>
                <a:close/>
                <a:moveTo>
                  <a:pt x="26113" y="22178"/>
                </a:moveTo>
                <a:cubicBezTo>
                  <a:pt x="25778" y="22209"/>
                  <a:pt x="25732" y="22687"/>
                  <a:pt x="26063" y="22777"/>
                </a:cubicBezTo>
                <a:cubicBezTo>
                  <a:pt x="26099" y="22786"/>
                  <a:pt x="26134" y="22790"/>
                  <a:pt x="26170" y="22786"/>
                </a:cubicBezTo>
                <a:lnTo>
                  <a:pt x="26384" y="22767"/>
                </a:lnTo>
                <a:lnTo>
                  <a:pt x="26570" y="22746"/>
                </a:lnTo>
                <a:lnTo>
                  <a:pt x="26786" y="22723"/>
                </a:lnTo>
                <a:cubicBezTo>
                  <a:pt x="26954" y="22702"/>
                  <a:pt x="27073" y="22551"/>
                  <a:pt x="27052" y="22383"/>
                </a:cubicBezTo>
                <a:cubicBezTo>
                  <a:pt x="27031" y="22216"/>
                  <a:pt x="26880" y="22096"/>
                  <a:pt x="26713" y="22115"/>
                </a:cubicBezTo>
                <a:lnTo>
                  <a:pt x="26505" y="22140"/>
                </a:lnTo>
                <a:cubicBezTo>
                  <a:pt x="26375" y="22153"/>
                  <a:pt x="26243" y="22165"/>
                  <a:pt x="26113" y="22178"/>
                </a:cubicBezTo>
                <a:close/>
                <a:moveTo>
                  <a:pt x="28505" y="21851"/>
                </a:moveTo>
                <a:cubicBezTo>
                  <a:pt x="28335" y="21878"/>
                  <a:pt x="28224" y="22039"/>
                  <a:pt x="28255" y="22209"/>
                </a:cubicBezTo>
                <a:cubicBezTo>
                  <a:pt x="28287" y="22377"/>
                  <a:pt x="28452" y="22486"/>
                  <a:pt x="28620" y="22450"/>
                </a:cubicBezTo>
                <a:cubicBezTo>
                  <a:pt x="28729" y="22429"/>
                  <a:pt x="28840" y="22408"/>
                  <a:pt x="28949" y="22385"/>
                </a:cubicBezTo>
                <a:cubicBezTo>
                  <a:pt x="28947" y="22413"/>
                  <a:pt x="28947" y="22438"/>
                  <a:pt x="28951" y="22465"/>
                </a:cubicBezTo>
                <a:lnTo>
                  <a:pt x="28985" y="22672"/>
                </a:lnTo>
                <a:cubicBezTo>
                  <a:pt x="29010" y="22807"/>
                  <a:pt x="29035" y="22941"/>
                  <a:pt x="29060" y="23075"/>
                </a:cubicBezTo>
                <a:cubicBezTo>
                  <a:pt x="29093" y="23240"/>
                  <a:pt x="29253" y="23349"/>
                  <a:pt x="29418" y="23316"/>
                </a:cubicBezTo>
                <a:cubicBezTo>
                  <a:pt x="29584" y="23282"/>
                  <a:pt x="29693" y="23123"/>
                  <a:pt x="29659" y="22957"/>
                </a:cubicBezTo>
                <a:cubicBezTo>
                  <a:pt x="29622" y="22760"/>
                  <a:pt x="29586" y="22563"/>
                  <a:pt x="29555" y="22366"/>
                </a:cubicBezTo>
                <a:cubicBezTo>
                  <a:pt x="29544" y="22287"/>
                  <a:pt x="29500" y="22216"/>
                  <a:pt x="29435" y="22167"/>
                </a:cubicBezTo>
                <a:cubicBezTo>
                  <a:pt x="29517" y="21998"/>
                  <a:pt x="29435" y="21759"/>
                  <a:pt x="29196" y="21727"/>
                </a:cubicBezTo>
                <a:cubicBezTo>
                  <a:pt x="29163" y="21723"/>
                  <a:pt x="29129" y="21725"/>
                  <a:pt x="29098" y="21731"/>
                </a:cubicBezTo>
                <a:cubicBezTo>
                  <a:pt x="28901" y="21773"/>
                  <a:pt x="28702" y="21813"/>
                  <a:pt x="28505" y="21851"/>
                </a:cubicBezTo>
                <a:close/>
                <a:moveTo>
                  <a:pt x="30848" y="21287"/>
                </a:moveTo>
                <a:cubicBezTo>
                  <a:pt x="30531" y="21390"/>
                  <a:pt x="30575" y="21840"/>
                  <a:pt x="30898" y="21882"/>
                </a:cubicBezTo>
                <a:cubicBezTo>
                  <a:pt x="30942" y="21889"/>
                  <a:pt x="30984" y="21884"/>
                  <a:pt x="31026" y="21872"/>
                </a:cubicBezTo>
                <a:lnTo>
                  <a:pt x="31260" y="21801"/>
                </a:lnTo>
                <a:lnTo>
                  <a:pt x="31420" y="21750"/>
                </a:lnTo>
                <a:lnTo>
                  <a:pt x="31619" y="21685"/>
                </a:lnTo>
                <a:cubicBezTo>
                  <a:pt x="31929" y="21574"/>
                  <a:pt x="31875" y="21124"/>
                  <a:pt x="31548" y="21090"/>
                </a:cubicBezTo>
                <a:cubicBezTo>
                  <a:pt x="31504" y="21088"/>
                  <a:pt x="31462" y="21092"/>
                  <a:pt x="31422" y="21107"/>
                </a:cubicBezTo>
                <a:lnTo>
                  <a:pt x="31233" y="21168"/>
                </a:lnTo>
                <a:lnTo>
                  <a:pt x="31078" y="21218"/>
                </a:lnTo>
                <a:lnTo>
                  <a:pt x="30850" y="21287"/>
                </a:lnTo>
                <a:close/>
                <a:moveTo>
                  <a:pt x="33096" y="20449"/>
                </a:moveTo>
                <a:cubicBezTo>
                  <a:pt x="32786" y="20600"/>
                  <a:pt x="32912" y="21052"/>
                  <a:pt x="33247" y="21031"/>
                </a:cubicBezTo>
                <a:cubicBezTo>
                  <a:pt x="33283" y="21029"/>
                  <a:pt x="33318" y="21019"/>
                  <a:pt x="33352" y="21004"/>
                </a:cubicBezTo>
                <a:lnTo>
                  <a:pt x="33492" y="20939"/>
                </a:lnTo>
                <a:lnTo>
                  <a:pt x="33631" y="20872"/>
                </a:lnTo>
                <a:lnTo>
                  <a:pt x="33767" y="20807"/>
                </a:lnTo>
                <a:lnTo>
                  <a:pt x="33916" y="20732"/>
                </a:lnTo>
                <a:cubicBezTo>
                  <a:pt x="34203" y="20583"/>
                  <a:pt x="34090" y="20134"/>
                  <a:pt x="33744" y="20158"/>
                </a:cubicBezTo>
                <a:cubicBezTo>
                  <a:pt x="33704" y="20162"/>
                  <a:pt x="33666" y="20172"/>
                  <a:pt x="33631" y="20191"/>
                </a:cubicBezTo>
                <a:lnTo>
                  <a:pt x="33495" y="20260"/>
                </a:lnTo>
                <a:lnTo>
                  <a:pt x="33362" y="20323"/>
                </a:lnTo>
                <a:lnTo>
                  <a:pt x="33233" y="20386"/>
                </a:lnTo>
                <a:lnTo>
                  <a:pt x="33096" y="20449"/>
                </a:lnTo>
                <a:close/>
                <a:moveTo>
                  <a:pt x="35154" y="19263"/>
                </a:moveTo>
                <a:cubicBezTo>
                  <a:pt x="34907" y="19443"/>
                  <a:pt x="35060" y="19841"/>
                  <a:pt x="35364" y="19812"/>
                </a:cubicBezTo>
                <a:cubicBezTo>
                  <a:pt x="35418" y="19808"/>
                  <a:pt x="35473" y="19787"/>
                  <a:pt x="35519" y="19753"/>
                </a:cubicBezTo>
                <a:lnTo>
                  <a:pt x="35601" y="19692"/>
                </a:lnTo>
                <a:lnTo>
                  <a:pt x="35708" y="19611"/>
                </a:lnTo>
                <a:lnTo>
                  <a:pt x="35814" y="19527"/>
                </a:lnTo>
                <a:lnTo>
                  <a:pt x="35919" y="19443"/>
                </a:lnTo>
                <a:lnTo>
                  <a:pt x="36014" y="19365"/>
                </a:lnTo>
                <a:cubicBezTo>
                  <a:pt x="36263" y="19156"/>
                  <a:pt x="36053" y="18749"/>
                  <a:pt x="35733" y="18837"/>
                </a:cubicBezTo>
                <a:cubicBezTo>
                  <a:pt x="35691" y="18850"/>
                  <a:pt x="35653" y="18869"/>
                  <a:pt x="35620" y="18898"/>
                </a:cubicBezTo>
                <a:lnTo>
                  <a:pt x="35534" y="18969"/>
                </a:lnTo>
                <a:lnTo>
                  <a:pt x="35435" y="19049"/>
                </a:lnTo>
                <a:lnTo>
                  <a:pt x="35337" y="19126"/>
                </a:lnTo>
                <a:lnTo>
                  <a:pt x="35236" y="19202"/>
                </a:lnTo>
                <a:lnTo>
                  <a:pt x="35154" y="19263"/>
                </a:lnTo>
                <a:close/>
                <a:moveTo>
                  <a:pt x="36789" y="17613"/>
                </a:moveTo>
                <a:cubicBezTo>
                  <a:pt x="36602" y="17911"/>
                  <a:pt x="36973" y="18236"/>
                  <a:pt x="37244" y="18012"/>
                </a:cubicBezTo>
                <a:cubicBezTo>
                  <a:pt x="37267" y="17993"/>
                  <a:pt x="37286" y="17970"/>
                  <a:pt x="37302" y="17944"/>
                </a:cubicBezTo>
                <a:cubicBezTo>
                  <a:pt x="37420" y="17762"/>
                  <a:pt x="37520" y="17582"/>
                  <a:pt x="37623" y="17391"/>
                </a:cubicBezTo>
                <a:cubicBezTo>
                  <a:pt x="37747" y="17150"/>
                  <a:pt x="37518" y="16880"/>
                  <a:pt x="37261" y="16959"/>
                </a:cubicBezTo>
                <a:cubicBezTo>
                  <a:pt x="37181" y="16985"/>
                  <a:pt x="37118" y="17039"/>
                  <a:pt x="37080" y="17112"/>
                </a:cubicBezTo>
                <a:cubicBezTo>
                  <a:pt x="36990" y="17284"/>
                  <a:pt x="36894" y="17450"/>
                  <a:pt x="36789" y="17613"/>
                </a:cubicBezTo>
                <a:close/>
                <a:moveTo>
                  <a:pt x="37636" y="15471"/>
                </a:moveTo>
                <a:cubicBezTo>
                  <a:pt x="37613" y="15637"/>
                  <a:pt x="37724" y="15788"/>
                  <a:pt x="37887" y="15815"/>
                </a:cubicBezTo>
                <a:cubicBezTo>
                  <a:pt x="38051" y="15842"/>
                  <a:pt x="38206" y="15733"/>
                  <a:pt x="38237" y="15572"/>
                </a:cubicBezTo>
                <a:cubicBezTo>
                  <a:pt x="38273" y="15356"/>
                  <a:pt x="38294" y="15140"/>
                  <a:pt x="38302" y="14922"/>
                </a:cubicBezTo>
                <a:cubicBezTo>
                  <a:pt x="38310" y="14598"/>
                  <a:pt x="37864" y="14484"/>
                  <a:pt x="37719" y="14784"/>
                </a:cubicBezTo>
                <a:cubicBezTo>
                  <a:pt x="37701" y="14822"/>
                  <a:pt x="37692" y="14864"/>
                  <a:pt x="37690" y="14906"/>
                </a:cubicBezTo>
                <a:cubicBezTo>
                  <a:pt x="37684" y="15096"/>
                  <a:pt x="37665" y="15285"/>
                  <a:pt x="37634" y="15471"/>
                </a:cubicBezTo>
                <a:close/>
                <a:moveTo>
                  <a:pt x="37269" y="13344"/>
                </a:moveTo>
                <a:cubicBezTo>
                  <a:pt x="37460" y="13631"/>
                  <a:pt x="37908" y="13434"/>
                  <a:pt x="37816" y="13093"/>
                </a:cubicBezTo>
                <a:cubicBezTo>
                  <a:pt x="37808" y="13063"/>
                  <a:pt x="37795" y="13034"/>
                  <a:pt x="37778" y="13009"/>
                </a:cubicBezTo>
                <a:cubicBezTo>
                  <a:pt x="37659" y="12827"/>
                  <a:pt x="37529" y="12653"/>
                  <a:pt x="37386" y="12489"/>
                </a:cubicBezTo>
                <a:cubicBezTo>
                  <a:pt x="37346" y="12443"/>
                  <a:pt x="37296" y="12412"/>
                  <a:pt x="37240" y="12395"/>
                </a:cubicBezTo>
                <a:cubicBezTo>
                  <a:pt x="36946" y="12315"/>
                  <a:pt x="36728" y="12663"/>
                  <a:pt x="36927" y="12892"/>
                </a:cubicBezTo>
                <a:cubicBezTo>
                  <a:pt x="37051" y="13034"/>
                  <a:pt x="37164" y="13185"/>
                  <a:pt x="37269" y="13344"/>
                </a:cubicBezTo>
                <a:close/>
                <a:moveTo>
                  <a:pt x="35573" y="11907"/>
                </a:moveTo>
                <a:cubicBezTo>
                  <a:pt x="35731" y="11970"/>
                  <a:pt x="35909" y="11892"/>
                  <a:pt x="35970" y="11735"/>
                </a:cubicBezTo>
                <a:cubicBezTo>
                  <a:pt x="36030" y="11578"/>
                  <a:pt x="35955" y="11399"/>
                  <a:pt x="35798" y="11339"/>
                </a:cubicBezTo>
                <a:cubicBezTo>
                  <a:pt x="35590" y="11255"/>
                  <a:pt x="35374" y="11194"/>
                  <a:pt x="35156" y="11150"/>
                </a:cubicBezTo>
                <a:cubicBezTo>
                  <a:pt x="34989" y="11117"/>
                  <a:pt x="34827" y="11226"/>
                  <a:pt x="34796" y="11393"/>
                </a:cubicBezTo>
                <a:cubicBezTo>
                  <a:pt x="34765" y="11561"/>
                  <a:pt x="34876" y="11722"/>
                  <a:pt x="35043" y="11752"/>
                </a:cubicBezTo>
                <a:cubicBezTo>
                  <a:pt x="35223" y="11787"/>
                  <a:pt x="35402" y="11840"/>
                  <a:pt x="35573" y="11909"/>
                </a:cubicBezTo>
                <a:close/>
                <a:moveTo>
                  <a:pt x="33425" y="11934"/>
                </a:moveTo>
                <a:cubicBezTo>
                  <a:pt x="33740" y="11798"/>
                  <a:pt x="33629" y="11324"/>
                  <a:pt x="33281" y="11349"/>
                </a:cubicBezTo>
                <a:cubicBezTo>
                  <a:pt x="33249" y="11351"/>
                  <a:pt x="33218" y="11358"/>
                  <a:pt x="33186" y="11372"/>
                </a:cubicBezTo>
                <a:cubicBezTo>
                  <a:pt x="32983" y="11456"/>
                  <a:pt x="32788" y="11559"/>
                  <a:pt x="32604" y="11676"/>
                </a:cubicBezTo>
                <a:cubicBezTo>
                  <a:pt x="32319" y="11856"/>
                  <a:pt x="32493" y="12301"/>
                  <a:pt x="32830" y="12234"/>
                </a:cubicBezTo>
                <a:cubicBezTo>
                  <a:pt x="32864" y="12225"/>
                  <a:pt x="32897" y="12213"/>
                  <a:pt x="32929" y="12194"/>
                </a:cubicBezTo>
                <a:cubicBezTo>
                  <a:pt x="33086" y="12093"/>
                  <a:pt x="33253" y="12005"/>
                  <a:pt x="33425" y="11932"/>
                </a:cubicBezTo>
                <a:close/>
                <a:moveTo>
                  <a:pt x="31661" y="13359"/>
                </a:moveTo>
                <a:cubicBezTo>
                  <a:pt x="31860" y="13114"/>
                  <a:pt x="31592" y="12753"/>
                  <a:pt x="31286" y="12896"/>
                </a:cubicBezTo>
                <a:cubicBezTo>
                  <a:pt x="31246" y="12917"/>
                  <a:pt x="31210" y="12944"/>
                  <a:pt x="31183" y="12980"/>
                </a:cubicBezTo>
                <a:cubicBezTo>
                  <a:pt x="31051" y="13145"/>
                  <a:pt x="30927" y="13313"/>
                  <a:pt x="30808" y="13487"/>
                </a:cubicBezTo>
                <a:cubicBezTo>
                  <a:pt x="30607" y="13789"/>
                  <a:pt x="30996" y="14130"/>
                  <a:pt x="31271" y="13881"/>
                </a:cubicBezTo>
                <a:cubicBezTo>
                  <a:pt x="31286" y="13866"/>
                  <a:pt x="31298" y="13849"/>
                  <a:pt x="31311" y="13833"/>
                </a:cubicBezTo>
                <a:cubicBezTo>
                  <a:pt x="31424" y="13671"/>
                  <a:pt x="31539" y="13514"/>
                  <a:pt x="31661" y="13359"/>
                </a:cubicBezTo>
                <a:close/>
                <a:moveTo>
                  <a:pt x="30437" y="15381"/>
                </a:moveTo>
                <a:cubicBezTo>
                  <a:pt x="30504" y="15230"/>
                  <a:pt x="30437" y="15050"/>
                  <a:pt x="30284" y="14981"/>
                </a:cubicBezTo>
                <a:cubicBezTo>
                  <a:pt x="30133" y="14912"/>
                  <a:pt x="29955" y="14975"/>
                  <a:pt x="29881" y="15126"/>
                </a:cubicBezTo>
                <a:lnTo>
                  <a:pt x="29793" y="15321"/>
                </a:lnTo>
                <a:lnTo>
                  <a:pt x="29733" y="15457"/>
                </a:lnTo>
                <a:lnTo>
                  <a:pt x="29676" y="15591"/>
                </a:lnTo>
                <a:lnTo>
                  <a:pt x="29630" y="15700"/>
                </a:lnTo>
                <a:cubicBezTo>
                  <a:pt x="29506" y="16014"/>
                  <a:pt x="29909" y="16272"/>
                  <a:pt x="30143" y="16016"/>
                </a:cubicBezTo>
                <a:cubicBezTo>
                  <a:pt x="30166" y="15989"/>
                  <a:pt x="30183" y="15960"/>
                  <a:pt x="30196" y="15928"/>
                </a:cubicBezTo>
                <a:lnTo>
                  <a:pt x="30238" y="15828"/>
                </a:lnTo>
                <a:lnTo>
                  <a:pt x="30292" y="15698"/>
                </a:lnTo>
                <a:lnTo>
                  <a:pt x="30349" y="15568"/>
                </a:lnTo>
                <a:lnTo>
                  <a:pt x="30435" y="15381"/>
                </a:lnTo>
                <a:close/>
                <a:moveTo>
                  <a:pt x="29659" y="17628"/>
                </a:moveTo>
                <a:cubicBezTo>
                  <a:pt x="29733" y="17293"/>
                  <a:pt x="29284" y="17104"/>
                  <a:pt x="29098" y="17406"/>
                </a:cubicBezTo>
                <a:cubicBezTo>
                  <a:pt x="29083" y="17433"/>
                  <a:pt x="29070" y="17462"/>
                  <a:pt x="29064" y="17492"/>
                </a:cubicBezTo>
                <a:lnTo>
                  <a:pt x="29033" y="17634"/>
                </a:lnTo>
                <a:lnTo>
                  <a:pt x="29003" y="17770"/>
                </a:lnTo>
                <a:lnTo>
                  <a:pt x="28978" y="17907"/>
                </a:lnTo>
                <a:lnTo>
                  <a:pt x="28940" y="18108"/>
                </a:lnTo>
                <a:cubicBezTo>
                  <a:pt x="28888" y="18443"/>
                  <a:pt x="29334" y="18602"/>
                  <a:pt x="29506" y="18313"/>
                </a:cubicBezTo>
                <a:cubicBezTo>
                  <a:pt x="29525" y="18280"/>
                  <a:pt x="29538" y="18244"/>
                  <a:pt x="29544" y="18209"/>
                </a:cubicBezTo>
                <a:lnTo>
                  <a:pt x="29578" y="18020"/>
                </a:lnTo>
                <a:lnTo>
                  <a:pt x="29605" y="17892"/>
                </a:lnTo>
                <a:lnTo>
                  <a:pt x="29630" y="17762"/>
                </a:lnTo>
                <a:lnTo>
                  <a:pt x="29661" y="17626"/>
                </a:lnTo>
                <a:close/>
                <a:moveTo>
                  <a:pt x="29379" y="19984"/>
                </a:moveTo>
                <a:cubicBezTo>
                  <a:pt x="29379" y="19669"/>
                  <a:pt x="28964" y="19556"/>
                  <a:pt x="28806" y="19833"/>
                </a:cubicBezTo>
                <a:cubicBezTo>
                  <a:pt x="28781" y="19877"/>
                  <a:pt x="28767" y="19927"/>
                  <a:pt x="28767" y="19979"/>
                </a:cubicBezTo>
                <a:lnTo>
                  <a:pt x="28767" y="20088"/>
                </a:lnTo>
                <a:lnTo>
                  <a:pt x="28767" y="20225"/>
                </a:lnTo>
                <a:lnTo>
                  <a:pt x="28767" y="20361"/>
                </a:lnTo>
                <a:lnTo>
                  <a:pt x="28769" y="20497"/>
                </a:lnTo>
                <a:lnTo>
                  <a:pt x="28771" y="20602"/>
                </a:lnTo>
                <a:cubicBezTo>
                  <a:pt x="28773" y="20774"/>
                  <a:pt x="28915" y="20910"/>
                  <a:pt x="29087" y="20906"/>
                </a:cubicBezTo>
                <a:cubicBezTo>
                  <a:pt x="29259" y="20899"/>
                  <a:pt x="29391" y="20753"/>
                  <a:pt x="29383" y="20581"/>
                </a:cubicBezTo>
                <a:lnTo>
                  <a:pt x="29376" y="20352"/>
                </a:lnTo>
                <a:lnTo>
                  <a:pt x="29376" y="20222"/>
                </a:lnTo>
                <a:lnTo>
                  <a:pt x="29379" y="19984"/>
                </a:lnTo>
                <a:close/>
                <a:moveTo>
                  <a:pt x="30093" y="24707"/>
                </a:moveTo>
                <a:cubicBezTo>
                  <a:pt x="30007" y="24408"/>
                  <a:pt x="29565" y="24416"/>
                  <a:pt x="29500" y="24743"/>
                </a:cubicBezTo>
                <a:cubicBezTo>
                  <a:pt x="29492" y="24791"/>
                  <a:pt x="29494" y="24837"/>
                  <a:pt x="29508" y="24883"/>
                </a:cubicBezTo>
                <a:cubicBezTo>
                  <a:pt x="29567" y="25080"/>
                  <a:pt x="29628" y="25275"/>
                  <a:pt x="29691" y="25472"/>
                </a:cubicBezTo>
                <a:cubicBezTo>
                  <a:pt x="29793" y="25787"/>
                  <a:pt x="30263" y="25741"/>
                  <a:pt x="30288" y="25391"/>
                </a:cubicBezTo>
                <a:cubicBezTo>
                  <a:pt x="30288" y="25355"/>
                  <a:pt x="30284" y="25319"/>
                  <a:pt x="30273" y="25286"/>
                </a:cubicBezTo>
                <a:cubicBezTo>
                  <a:pt x="30211" y="25093"/>
                  <a:pt x="30152" y="24902"/>
                  <a:pt x="30093" y="24709"/>
                </a:cubicBezTo>
                <a:close/>
                <a:moveTo>
                  <a:pt x="30885" y="26990"/>
                </a:moveTo>
                <a:cubicBezTo>
                  <a:pt x="30760" y="26673"/>
                  <a:pt x="30284" y="26772"/>
                  <a:pt x="30296" y="27115"/>
                </a:cubicBezTo>
                <a:cubicBezTo>
                  <a:pt x="30299" y="27151"/>
                  <a:pt x="30305" y="27184"/>
                  <a:pt x="30317" y="27216"/>
                </a:cubicBezTo>
                <a:cubicBezTo>
                  <a:pt x="30393" y="27407"/>
                  <a:pt x="30470" y="27597"/>
                  <a:pt x="30548" y="27786"/>
                </a:cubicBezTo>
                <a:cubicBezTo>
                  <a:pt x="30611" y="27943"/>
                  <a:pt x="30791" y="28021"/>
                  <a:pt x="30948" y="27956"/>
                </a:cubicBezTo>
                <a:cubicBezTo>
                  <a:pt x="31105" y="27891"/>
                  <a:pt x="31179" y="27711"/>
                  <a:pt x="31112" y="27553"/>
                </a:cubicBezTo>
                <a:cubicBezTo>
                  <a:pt x="31036" y="27365"/>
                  <a:pt x="30959" y="27178"/>
                  <a:pt x="30885" y="26990"/>
                </a:cubicBezTo>
                <a:close/>
                <a:moveTo>
                  <a:pt x="31841" y="29222"/>
                </a:moveTo>
                <a:cubicBezTo>
                  <a:pt x="31814" y="29161"/>
                  <a:pt x="31768" y="29110"/>
                  <a:pt x="31709" y="29079"/>
                </a:cubicBezTo>
                <a:cubicBezTo>
                  <a:pt x="31449" y="28941"/>
                  <a:pt x="31164" y="29211"/>
                  <a:pt x="31286" y="29477"/>
                </a:cubicBezTo>
                <a:cubicBezTo>
                  <a:pt x="31372" y="29662"/>
                  <a:pt x="31457" y="29848"/>
                  <a:pt x="31543" y="30033"/>
                </a:cubicBezTo>
                <a:cubicBezTo>
                  <a:pt x="31696" y="30347"/>
                  <a:pt x="32170" y="30207"/>
                  <a:pt x="32124" y="29859"/>
                </a:cubicBezTo>
                <a:cubicBezTo>
                  <a:pt x="32118" y="29829"/>
                  <a:pt x="32109" y="29800"/>
                  <a:pt x="32097" y="29773"/>
                </a:cubicBezTo>
                <a:cubicBezTo>
                  <a:pt x="32011" y="29590"/>
                  <a:pt x="31925" y="29406"/>
                  <a:pt x="31841" y="29224"/>
                </a:cubicBezTo>
                <a:close/>
                <a:moveTo>
                  <a:pt x="32889" y="31420"/>
                </a:moveTo>
                <a:cubicBezTo>
                  <a:pt x="32818" y="31265"/>
                  <a:pt x="32631" y="31198"/>
                  <a:pt x="32476" y="31273"/>
                </a:cubicBezTo>
                <a:cubicBezTo>
                  <a:pt x="32323" y="31349"/>
                  <a:pt x="32262" y="31537"/>
                  <a:pt x="32342" y="31688"/>
                </a:cubicBezTo>
                <a:lnTo>
                  <a:pt x="32612" y="32237"/>
                </a:lnTo>
                <a:cubicBezTo>
                  <a:pt x="32642" y="32298"/>
                  <a:pt x="32690" y="32346"/>
                  <a:pt x="32751" y="32376"/>
                </a:cubicBezTo>
                <a:cubicBezTo>
                  <a:pt x="33012" y="32503"/>
                  <a:pt x="33287" y="32229"/>
                  <a:pt x="33159" y="31967"/>
                </a:cubicBezTo>
                <a:close/>
                <a:moveTo>
                  <a:pt x="33974" y="33608"/>
                </a:moveTo>
                <a:cubicBezTo>
                  <a:pt x="33899" y="33457"/>
                  <a:pt x="33715" y="33394"/>
                  <a:pt x="33564" y="33470"/>
                </a:cubicBezTo>
                <a:cubicBezTo>
                  <a:pt x="33413" y="33545"/>
                  <a:pt x="33350" y="33727"/>
                  <a:pt x="33425" y="33878"/>
                </a:cubicBezTo>
                <a:lnTo>
                  <a:pt x="33696" y="34427"/>
                </a:lnTo>
                <a:cubicBezTo>
                  <a:pt x="33834" y="34710"/>
                  <a:pt x="34274" y="34622"/>
                  <a:pt x="34274" y="34283"/>
                </a:cubicBezTo>
                <a:cubicBezTo>
                  <a:pt x="34274" y="34239"/>
                  <a:pt x="34264" y="34197"/>
                  <a:pt x="34245" y="34157"/>
                </a:cubicBezTo>
                <a:close/>
                <a:moveTo>
                  <a:pt x="35041" y="35815"/>
                </a:moveTo>
                <a:cubicBezTo>
                  <a:pt x="34890" y="35500"/>
                  <a:pt x="34417" y="35637"/>
                  <a:pt x="34463" y="35989"/>
                </a:cubicBezTo>
                <a:cubicBezTo>
                  <a:pt x="34467" y="36018"/>
                  <a:pt x="34475" y="36045"/>
                  <a:pt x="34488" y="36072"/>
                </a:cubicBezTo>
                <a:cubicBezTo>
                  <a:pt x="34574" y="36255"/>
                  <a:pt x="34660" y="36439"/>
                  <a:pt x="34744" y="36624"/>
                </a:cubicBezTo>
                <a:cubicBezTo>
                  <a:pt x="34815" y="36777"/>
                  <a:pt x="34995" y="36846"/>
                  <a:pt x="35148" y="36775"/>
                </a:cubicBezTo>
                <a:cubicBezTo>
                  <a:pt x="35301" y="36705"/>
                  <a:pt x="35370" y="36525"/>
                  <a:pt x="35301" y="36370"/>
                </a:cubicBezTo>
                <a:cubicBezTo>
                  <a:pt x="35215" y="36186"/>
                  <a:pt x="35129" y="35999"/>
                  <a:pt x="35043" y="35815"/>
                </a:cubicBezTo>
                <a:close/>
                <a:moveTo>
                  <a:pt x="36037" y="38061"/>
                </a:moveTo>
                <a:cubicBezTo>
                  <a:pt x="35974" y="37906"/>
                  <a:pt x="35794" y="37831"/>
                  <a:pt x="35638" y="37896"/>
                </a:cubicBezTo>
                <a:cubicBezTo>
                  <a:pt x="35481" y="37959"/>
                  <a:pt x="35408" y="38139"/>
                  <a:pt x="35471" y="38294"/>
                </a:cubicBezTo>
                <a:cubicBezTo>
                  <a:pt x="35548" y="38480"/>
                  <a:pt x="35624" y="38667"/>
                  <a:pt x="35697" y="38856"/>
                </a:cubicBezTo>
                <a:cubicBezTo>
                  <a:pt x="35821" y="39164"/>
                  <a:pt x="36276" y="39086"/>
                  <a:pt x="36286" y="38749"/>
                </a:cubicBezTo>
                <a:cubicBezTo>
                  <a:pt x="36288" y="38709"/>
                  <a:pt x="36280" y="38671"/>
                  <a:pt x="36267" y="38633"/>
                </a:cubicBezTo>
                <a:cubicBezTo>
                  <a:pt x="36192" y="38443"/>
                  <a:pt x="36114" y="38252"/>
                  <a:pt x="36037" y="38061"/>
                </a:cubicBezTo>
                <a:close/>
                <a:moveTo>
                  <a:pt x="36887" y="40379"/>
                </a:moveTo>
                <a:cubicBezTo>
                  <a:pt x="36785" y="40063"/>
                  <a:pt x="36324" y="40109"/>
                  <a:pt x="36292" y="40446"/>
                </a:cubicBezTo>
                <a:cubicBezTo>
                  <a:pt x="36288" y="40486"/>
                  <a:pt x="36292" y="40526"/>
                  <a:pt x="36305" y="40562"/>
                </a:cubicBezTo>
                <a:cubicBezTo>
                  <a:pt x="36366" y="40754"/>
                  <a:pt x="36424" y="40947"/>
                  <a:pt x="36481" y="41138"/>
                </a:cubicBezTo>
                <a:cubicBezTo>
                  <a:pt x="36523" y="41305"/>
                  <a:pt x="36695" y="41404"/>
                  <a:pt x="36860" y="41356"/>
                </a:cubicBezTo>
                <a:cubicBezTo>
                  <a:pt x="37026" y="41308"/>
                  <a:pt x="37118" y="41134"/>
                  <a:pt x="37068" y="40970"/>
                </a:cubicBezTo>
                <a:cubicBezTo>
                  <a:pt x="37009" y="40771"/>
                  <a:pt x="36950" y="40576"/>
                  <a:pt x="36887" y="40379"/>
                </a:cubicBezTo>
                <a:close/>
                <a:moveTo>
                  <a:pt x="37502" y="42783"/>
                </a:moveTo>
                <a:cubicBezTo>
                  <a:pt x="37470" y="42615"/>
                  <a:pt x="37311" y="42506"/>
                  <a:pt x="37145" y="42536"/>
                </a:cubicBezTo>
                <a:cubicBezTo>
                  <a:pt x="36980" y="42565"/>
                  <a:pt x="36869" y="42724"/>
                  <a:pt x="36898" y="42892"/>
                </a:cubicBezTo>
                <a:cubicBezTo>
                  <a:pt x="36934" y="43089"/>
                  <a:pt x="36967" y="43284"/>
                  <a:pt x="36996" y="43483"/>
                </a:cubicBezTo>
                <a:cubicBezTo>
                  <a:pt x="37047" y="43806"/>
                  <a:pt x="37495" y="43839"/>
                  <a:pt x="37592" y="43527"/>
                </a:cubicBezTo>
                <a:cubicBezTo>
                  <a:pt x="37604" y="43483"/>
                  <a:pt x="37608" y="43439"/>
                  <a:pt x="37602" y="43395"/>
                </a:cubicBezTo>
                <a:cubicBezTo>
                  <a:pt x="37571" y="43190"/>
                  <a:pt x="37537" y="42986"/>
                  <a:pt x="37499" y="42783"/>
                </a:cubicBezTo>
                <a:close/>
                <a:moveTo>
                  <a:pt x="37753" y="45262"/>
                </a:moveTo>
                <a:cubicBezTo>
                  <a:pt x="37751" y="45095"/>
                  <a:pt x="37615" y="44958"/>
                  <a:pt x="37445" y="44960"/>
                </a:cubicBezTo>
                <a:cubicBezTo>
                  <a:pt x="37277" y="44960"/>
                  <a:pt x="37141" y="45099"/>
                  <a:pt x="37143" y="45268"/>
                </a:cubicBezTo>
                <a:lnTo>
                  <a:pt x="37143" y="45424"/>
                </a:lnTo>
                <a:lnTo>
                  <a:pt x="37143" y="45551"/>
                </a:lnTo>
                <a:lnTo>
                  <a:pt x="37139" y="45677"/>
                </a:lnTo>
                <a:lnTo>
                  <a:pt x="37135" y="45862"/>
                </a:lnTo>
                <a:cubicBezTo>
                  <a:pt x="37128" y="46027"/>
                  <a:pt x="37258" y="46168"/>
                  <a:pt x="37426" y="46176"/>
                </a:cubicBezTo>
                <a:cubicBezTo>
                  <a:pt x="37592" y="46182"/>
                  <a:pt x="37732" y="46056"/>
                  <a:pt x="37745" y="45891"/>
                </a:cubicBezTo>
                <a:lnTo>
                  <a:pt x="37751" y="45692"/>
                </a:lnTo>
                <a:lnTo>
                  <a:pt x="37753" y="45558"/>
                </a:lnTo>
                <a:lnTo>
                  <a:pt x="37753" y="45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rot="3807589" flipH="1">
            <a:off x="3120346" y="4388758"/>
            <a:ext cx="131895" cy="131939"/>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rot="-7200372" flipH="1">
            <a:off x="1411777" y="3565454"/>
            <a:ext cx="73086" cy="72374"/>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rot="7028957">
            <a:off x="8705824" y="4609783"/>
            <a:ext cx="313968" cy="363367"/>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37"/>
          <p:cNvGrpSpPr/>
          <p:nvPr/>
        </p:nvGrpSpPr>
        <p:grpSpPr>
          <a:xfrm flipH="1">
            <a:off x="356447" y="313213"/>
            <a:ext cx="356788" cy="342092"/>
            <a:chOff x="6228625" y="4632196"/>
            <a:chExt cx="356788" cy="342092"/>
          </a:xfrm>
        </p:grpSpPr>
        <p:sp>
          <p:nvSpPr>
            <p:cNvPr id="744" name="Google Shape;744;p37"/>
            <p:cNvSpPr/>
            <p:nvPr/>
          </p:nvSpPr>
          <p:spPr>
            <a:xfrm>
              <a:off x="6370272" y="478459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6228625" y="46321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subTitle" idx="1"/>
          </p:nvPr>
        </p:nvSpPr>
        <p:spPr>
          <a:xfrm>
            <a:off x="4244475" y="3455875"/>
            <a:ext cx="4223100" cy="52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25" name="Google Shape;25;p3"/>
          <p:cNvSpPr txBox="1">
            <a:spLocks noGrp="1"/>
          </p:cNvSpPr>
          <p:nvPr>
            <p:ph type="title" hasCustomPrompt="1"/>
          </p:nvPr>
        </p:nvSpPr>
        <p:spPr>
          <a:xfrm>
            <a:off x="4244475" y="1506150"/>
            <a:ext cx="1142700" cy="78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rot="344346">
            <a:off x="480452" y="-763727"/>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27" name="Google Shape;27;p3"/>
          <p:cNvSpPr/>
          <p:nvPr/>
        </p:nvSpPr>
        <p:spPr>
          <a:xfrm>
            <a:off x="7850513" y="45236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850522" y="414321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rot="1056892">
            <a:off x="5597918" y="551188"/>
            <a:ext cx="1509128" cy="960744"/>
            <a:chOff x="3908800" y="4074100"/>
            <a:chExt cx="1374325" cy="874925"/>
          </a:xfrm>
        </p:grpSpPr>
        <p:sp>
          <p:nvSpPr>
            <p:cNvPr id="30" name="Google Shape;30;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3"/>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a:off x="7698048" y="3756467"/>
            <a:ext cx="794886" cy="2097231"/>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txBox="1">
            <a:spLocks noGrp="1"/>
          </p:cNvSpPr>
          <p:nvPr>
            <p:ph type="title" idx="2"/>
          </p:nvPr>
        </p:nvSpPr>
        <p:spPr>
          <a:xfrm>
            <a:off x="4244475" y="2328175"/>
            <a:ext cx="4223100" cy="1042500"/>
          </a:xfrm>
          <a:prstGeom prst="rect">
            <a:avLst/>
          </a:prstGeom>
        </p:spPr>
        <p:txBody>
          <a:bodyPr spcFirstLastPara="1" wrap="square" lIns="91425" tIns="91425" rIns="91425" bIns="91425" anchor="b" anchorCtr="0">
            <a:normAutofit/>
          </a:bodyPr>
          <a:lstStyle>
            <a:lvl1pPr lvl="0">
              <a:spcBef>
                <a:spcPts val="0"/>
              </a:spcBef>
              <a:spcAft>
                <a:spcPts val="0"/>
              </a:spcAft>
              <a:buSzPts val="4400"/>
              <a:buNone/>
              <a:defRPr sz="4300"/>
            </a:lvl1pPr>
            <a:lvl2pPr lvl="1" algn="ctr">
              <a:spcBef>
                <a:spcPts val="0"/>
              </a:spcBef>
              <a:spcAft>
                <a:spcPts val="0"/>
              </a:spcAft>
              <a:buSzPts val="4400"/>
              <a:buNone/>
              <a:defRPr sz="4400" b="1"/>
            </a:lvl2pPr>
            <a:lvl3pPr lvl="2" algn="ctr">
              <a:spcBef>
                <a:spcPts val="0"/>
              </a:spcBef>
              <a:spcAft>
                <a:spcPts val="0"/>
              </a:spcAft>
              <a:buSzPts val="4400"/>
              <a:buNone/>
              <a:defRPr sz="4400" b="1"/>
            </a:lvl3pPr>
            <a:lvl4pPr lvl="3" algn="ctr">
              <a:spcBef>
                <a:spcPts val="0"/>
              </a:spcBef>
              <a:spcAft>
                <a:spcPts val="0"/>
              </a:spcAft>
              <a:buSzPts val="4400"/>
              <a:buNone/>
              <a:defRPr sz="4400" b="1"/>
            </a:lvl4pPr>
            <a:lvl5pPr lvl="4" algn="ctr">
              <a:spcBef>
                <a:spcPts val="0"/>
              </a:spcBef>
              <a:spcAft>
                <a:spcPts val="0"/>
              </a:spcAft>
              <a:buSzPts val="4400"/>
              <a:buNone/>
              <a:defRPr sz="4400" b="1"/>
            </a:lvl5pPr>
            <a:lvl6pPr lvl="5" algn="ctr">
              <a:spcBef>
                <a:spcPts val="0"/>
              </a:spcBef>
              <a:spcAft>
                <a:spcPts val="0"/>
              </a:spcAft>
              <a:buSzPts val="4400"/>
              <a:buNone/>
              <a:defRPr sz="4400" b="1"/>
            </a:lvl6pPr>
            <a:lvl7pPr lvl="6" algn="ctr">
              <a:spcBef>
                <a:spcPts val="0"/>
              </a:spcBef>
              <a:spcAft>
                <a:spcPts val="0"/>
              </a:spcAft>
              <a:buSzPts val="4400"/>
              <a:buNone/>
              <a:defRPr sz="4400" b="1"/>
            </a:lvl7pPr>
            <a:lvl8pPr lvl="7" algn="ctr">
              <a:spcBef>
                <a:spcPts val="0"/>
              </a:spcBef>
              <a:spcAft>
                <a:spcPts val="0"/>
              </a:spcAft>
              <a:buSzPts val="4400"/>
              <a:buNone/>
              <a:defRPr sz="4400" b="1"/>
            </a:lvl8pPr>
            <a:lvl9pPr lvl="8" algn="ctr">
              <a:spcBef>
                <a:spcPts val="0"/>
              </a:spcBef>
              <a:spcAft>
                <a:spcPts val="0"/>
              </a:spcAft>
              <a:buSzPts val="4400"/>
              <a:buNone/>
              <a:defRPr sz="4400" b="1"/>
            </a:lvl9pPr>
          </a:lstStyle>
          <a:p>
            <a:endParaRPr/>
          </a:p>
        </p:txBody>
      </p:sp>
      <p:sp>
        <p:nvSpPr>
          <p:cNvPr id="65" name="Google Shape;65;p3"/>
          <p:cNvSpPr>
            <a:spLocks noGrp="1"/>
          </p:cNvSpPr>
          <p:nvPr>
            <p:ph type="pic" idx="3"/>
          </p:nvPr>
        </p:nvSpPr>
        <p:spPr>
          <a:xfrm>
            <a:off x="1031600" y="1156925"/>
            <a:ext cx="2994300" cy="33849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9_1_1">
    <p:bg>
      <p:bgPr>
        <a:blipFill>
          <a:blip r:embed="rId2">
            <a:alphaModFix/>
          </a:blip>
          <a:stretch>
            <a:fillRect/>
          </a:stretch>
        </a:blipFill>
        <a:effectLst/>
      </p:bgPr>
    </p:bg>
    <p:spTree>
      <p:nvGrpSpPr>
        <p:cNvPr id="1" name="Shape 746"/>
        <p:cNvGrpSpPr/>
        <p:nvPr/>
      </p:nvGrpSpPr>
      <p:grpSpPr>
        <a:xfrm>
          <a:off x="0" y="0"/>
          <a:ext cx="0" cy="0"/>
          <a:chOff x="0" y="0"/>
          <a:chExt cx="0" cy="0"/>
        </a:xfrm>
      </p:grpSpPr>
      <p:sp>
        <p:nvSpPr>
          <p:cNvPr id="747" name="Google Shape;747;p38"/>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8" name="Google Shape;748;p38"/>
          <p:cNvSpPr/>
          <p:nvPr/>
        </p:nvSpPr>
        <p:spPr>
          <a:xfrm rot="5400000">
            <a:off x="6966230" y="292252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rot="-5400000">
            <a:off x="-502916" y="41962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rot="2469294" flipH="1">
            <a:off x="316114" y="3751333"/>
            <a:ext cx="117371" cy="11741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rot="2469228" flipH="1">
            <a:off x="411412" y="3600961"/>
            <a:ext cx="89522" cy="89552"/>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rot="2469331" flipH="1">
            <a:off x="6213157" y="4570218"/>
            <a:ext cx="228180" cy="22825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38"/>
          <p:cNvGrpSpPr/>
          <p:nvPr/>
        </p:nvGrpSpPr>
        <p:grpSpPr>
          <a:xfrm rot="5770333" flipH="1">
            <a:off x="8263990" y="384985"/>
            <a:ext cx="306762" cy="476338"/>
            <a:chOff x="4452729" y="352000"/>
            <a:chExt cx="225596" cy="350302"/>
          </a:xfrm>
        </p:grpSpPr>
        <p:sp>
          <p:nvSpPr>
            <p:cNvPr id="754" name="Google Shape;754;p38"/>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1">
  <p:cSld name="CUSTOM_17">
    <p:spTree>
      <p:nvGrpSpPr>
        <p:cNvPr id="1" name="Shape 777"/>
        <p:cNvGrpSpPr/>
        <p:nvPr/>
      </p:nvGrpSpPr>
      <p:grpSpPr>
        <a:xfrm>
          <a:off x="0" y="0"/>
          <a:ext cx="0" cy="0"/>
          <a:chOff x="0" y="0"/>
          <a:chExt cx="0" cy="0"/>
        </a:xfrm>
      </p:grpSpPr>
      <p:sp>
        <p:nvSpPr>
          <p:cNvPr id="778" name="Google Shape;778;p41"/>
          <p:cNvSpPr txBox="1">
            <a:spLocks noGrp="1"/>
          </p:cNvSpPr>
          <p:nvPr>
            <p:ph type="title"/>
          </p:nvPr>
        </p:nvSpPr>
        <p:spPr>
          <a:xfrm flipH="1">
            <a:off x="4963238" y="1285588"/>
            <a:ext cx="3229500" cy="1866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79" name="Google Shape;779;p41"/>
          <p:cNvSpPr/>
          <p:nvPr/>
        </p:nvSpPr>
        <p:spPr>
          <a:xfrm>
            <a:off x="6903425" y="2022750"/>
            <a:ext cx="2738953" cy="3792522"/>
          </a:xfrm>
          <a:custGeom>
            <a:avLst/>
            <a:gdLst/>
            <a:ahLst/>
            <a:cxnLst/>
            <a:rect l="l" t="t" r="r" b="b"/>
            <a:pathLst>
              <a:path w="91268" h="128386" extrusionOk="0">
                <a:moveTo>
                  <a:pt x="70698" y="0"/>
                </a:moveTo>
                <a:cubicBezTo>
                  <a:pt x="63406" y="0"/>
                  <a:pt x="57439" y="3978"/>
                  <a:pt x="57530" y="14724"/>
                </a:cubicBezTo>
                <a:cubicBezTo>
                  <a:pt x="57609" y="23656"/>
                  <a:pt x="64711" y="30638"/>
                  <a:pt x="64353" y="39351"/>
                </a:cubicBezTo>
                <a:cubicBezTo>
                  <a:pt x="63995" y="47209"/>
                  <a:pt x="53730" y="47945"/>
                  <a:pt x="51244" y="55166"/>
                </a:cubicBezTo>
                <a:cubicBezTo>
                  <a:pt x="48200" y="64038"/>
                  <a:pt x="55401" y="73308"/>
                  <a:pt x="51045" y="81524"/>
                </a:cubicBezTo>
                <a:cubicBezTo>
                  <a:pt x="45196" y="92525"/>
                  <a:pt x="0" y="76292"/>
                  <a:pt x="9966" y="111622"/>
                </a:cubicBezTo>
                <a:cubicBezTo>
                  <a:pt x="13190" y="123066"/>
                  <a:pt x="31585" y="128386"/>
                  <a:pt x="48574" y="128386"/>
                </a:cubicBezTo>
                <a:cubicBezTo>
                  <a:pt x="59580" y="128386"/>
                  <a:pt x="69996" y="126153"/>
                  <a:pt x="75314" y="121906"/>
                </a:cubicBezTo>
                <a:cubicBezTo>
                  <a:pt x="83967" y="114964"/>
                  <a:pt x="83868" y="99050"/>
                  <a:pt x="84902" y="89123"/>
                </a:cubicBezTo>
                <a:cubicBezTo>
                  <a:pt x="87647" y="63382"/>
                  <a:pt x="78616" y="32727"/>
                  <a:pt x="91268" y="8617"/>
                </a:cubicBezTo>
                <a:cubicBezTo>
                  <a:pt x="86019" y="3711"/>
                  <a:pt x="77741" y="0"/>
                  <a:pt x="70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455297" y="8"/>
            <a:ext cx="1493265" cy="635811"/>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41"/>
          <p:cNvGrpSpPr/>
          <p:nvPr/>
        </p:nvGrpSpPr>
        <p:grpSpPr>
          <a:xfrm rot="1800005">
            <a:off x="508410" y="415612"/>
            <a:ext cx="409646" cy="434972"/>
            <a:chOff x="4730866" y="656100"/>
            <a:chExt cx="272916" cy="289789"/>
          </a:xfrm>
        </p:grpSpPr>
        <p:sp>
          <p:nvSpPr>
            <p:cNvPr id="782" name="Google Shape;782;p41"/>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41"/>
          <p:cNvSpPr/>
          <p:nvPr/>
        </p:nvSpPr>
        <p:spPr>
          <a:xfrm rot="7028957">
            <a:off x="469399" y="4426896"/>
            <a:ext cx="313968" cy="363367"/>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1"/>
          <p:cNvGrpSpPr/>
          <p:nvPr/>
        </p:nvGrpSpPr>
        <p:grpSpPr>
          <a:xfrm rot="5770333" flipH="1">
            <a:off x="8171815" y="3829535"/>
            <a:ext cx="306762" cy="476338"/>
            <a:chOff x="4452729" y="352000"/>
            <a:chExt cx="225596" cy="350302"/>
          </a:xfrm>
        </p:grpSpPr>
        <p:sp>
          <p:nvSpPr>
            <p:cNvPr id="786" name="Google Shape;786;p41"/>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1"/>
          <p:cNvGrpSpPr/>
          <p:nvPr/>
        </p:nvGrpSpPr>
        <p:grpSpPr>
          <a:xfrm rot="1535242">
            <a:off x="7566776" y="361546"/>
            <a:ext cx="802122" cy="572705"/>
            <a:chOff x="3301275" y="1275300"/>
            <a:chExt cx="552425" cy="394425"/>
          </a:xfrm>
        </p:grpSpPr>
        <p:sp>
          <p:nvSpPr>
            <p:cNvPr id="790" name="Google Shape;790;p41"/>
            <p:cNvSpPr/>
            <p:nvPr/>
          </p:nvSpPr>
          <p:spPr>
            <a:xfrm>
              <a:off x="3343125" y="1275300"/>
              <a:ext cx="386300" cy="277875"/>
            </a:xfrm>
            <a:custGeom>
              <a:avLst/>
              <a:gdLst/>
              <a:ahLst/>
              <a:cxnLst/>
              <a:rect l="l" t="t" r="r" b="b"/>
              <a:pathLst>
                <a:path w="15452" h="11115" extrusionOk="0">
                  <a:moveTo>
                    <a:pt x="8707" y="1"/>
                  </a:moveTo>
                  <a:cubicBezTo>
                    <a:pt x="7928" y="1"/>
                    <a:pt x="7133" y="139"/>
                    <a:pt x="6341" y="381"/>
                  </a:cubicBezTo>
                  <a:cubicBezTo>
                    <a:pt x="4353" y="988"/>
                    <a:pt x="2825" y="2662"/>
                    <a:pt x="1800" y="4398"/>
                  </a:cubicBezTo>
                  <a:cubicBezTo>
                    <a:pt x="628" y="6386"/>
                    <a:pt x="1" y="8813"/>
                    <a:pt x="1068" y="11010"/>
                  </a:cubicBezTo>
                  <a:cubicBezTo>
                    <a:pt x="1110" y="11052"/>
                    <a:pt x="1151" y="11115"/>
                    <a:pt x="1214" y="11115"/>
                  </a:cubicBezTo>
                  <a:cubicBezTo>
                    <a:pt x="1277" y="11115"/>
                    <a:pt x="1361" y="11094"/>
                    <a:pt x="1423" y="11094"/>
                  </a:cubicBezTo>
                  <a:cubicBezTo>
                    <a:pt x="1570" y="11010"/>
                    <a:pt x="1549" y="10822"/>
                    <a:pt x="1444" y="10822"/>
                  </a:cubicBezTo>
                  <a:cubicBezTo>
                    <a:pt x="1047" y="10738"/>
                    <a:pt x="1068" y="9002"/>
                    <a:pt x="1047" y="8541"/>
                  </a:cubicBezTo>
                  <a:cubicBezTo>
                    <a:pt x="1005" y="7349"/>
                    <a:pt x="1235" y="6386"/>
                    <a:pt x="1779" y="5340"/>
                  </a:cubicBezTo>
                  <a:cubicBezTo>
                    <a:pt x="2679" y="3666"/>
                    <a:pt x="4039" y="1930"/>
                    <a:pt x="5755" y="1093"/>
                  </a:cubicBezTo>
                  <a:cubicBezTo>
                    <a:pt x="6623" y="673"/>
                    <a:pt x="7587" y="440"/>
                    <a:pt x="8540" y="440"/>
                  </a:cubicBezTo>
                  <a:cubicBezTo>
                    <a:pt x="9676" y="440"/>
                    <a:pt x="10796" y="771"/>
                    <a:pt x="11718" y="1511"/>
                  </a:cubicBezTo>
                  <a:cubicBezTo>
                    <a:pt x="13183" y="2683"/>
                    <a:pt x="13810" y="4524"/>
                    <a:pt x="14647" y="6114"/>
                  </a:cubicBezTo>
                  <a:cubicBezTo>
                    <a:pt x="14714" y="6240"/>
                    <a:pt x="14824" y="6293"/>
                    <a:pt x="14939" y="6293"/>
                  </a:cubicBezTo>
                  <a:cubicBezTo>
                    <a:pt x="15186" y="6293"/>
                    <a:pt x="15452" y="6051"/>
                    <a:pt x="15338" y="5779"/>
                  </a:cubicBezTo>
                  <a:cubicBezTo>
                    <a:pt x="14522" y="4085"/>
                    <a:pt x="13601" y="2202"/>
                    <a:pt x="12053" y="1072"/>
                  </a:cubicBezTo>
                  <a:cubicBezTo>
                    <a:pt x="11021" y="317"/>
                    <a:pt x="9883" y="1"/>
                    <a:pt x="8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457675" y="1395675"/>
              <a:ext cx="195625" cy="131000"/>
            </a:xfrm>
            <a:custGeom>
              <a:avLst/>
              <a:gdLst/>
              <a:ahLst/>
              <a:cxnLst/>
              <a:rect l="l" t="t" r="r" b="b"/>
              <a:pathLst>
                <a:path w="7825" h="5240" extrusionOk="0">
                  <a:moveTo>
                    <a:pt x="4130" y="1"/>
                  </a:moveTo>
                  <a:cubicBezTo>
                    <a:pt x="3670" y="1"/>
                    <a:pt x="3152" y="129"/>
                    <a:pt x="2554" y="420"/>
                  </a:cubicBezTo>
                  <a:cubicBezTo>
                    <a:pt x="1173" y="1090"/>
                    <a:pt x="1" y="3810"/>
                    <a:pt x="1026" y="5170"/>
                  </a:cubicBezTo>
                  <a:cubicBezTo>
                    <a:pt x="1045" y="5220"/>
                    <a:pt x="1076" y="5240"/>
                    <a:pt x="1110" y="5240"/>
                  </a:cubicBezTo>
                  <a:cubicBezTo>
                    <a:pt x="1189" y="5240"/>
                    <a:pt x="1280" y="5127"/>
                    <a:pt x="1235" y="5024"/>
                  </a:cubicBezTo>
                  <a:cubicBezTo>
                    <a:pt x="524" y="3873"/>
                    <a:pt x="1445" y="1990"/>
                    <a:pt x="2219" y="1132"/>
                  </a:cubicBezTo>
                  <a:cubicBezTo>
                    <a:pt x="2705" y="607"/>
                    <a:pt x="3296" y="361"/>
                    <a:pt x="3889" y="361"/>
                  </a:cubicBezTo>
                  <a:cubicBezTo>
                    <a:pt x="4599" y="361"/>
                    <a:pt x="5313" y="713"/>
                    <a:pt x="5860" y="1362"/>
                  </a:cubicBezTo>
                  <a:cubicBezTo>
                    <a:pt x="6341" y="1927"/>
                    <a:pt x="6697" y="2659"/>
                    <a:pt x="7136" y="3266"/>
                  </a:cubicBezTo>
                  <a:cubicBezTo>
                    <a:pt x="7201" y="3361"/>
                    <a:pt x="7289" y="3400"/>
                    <a:pt x="7377" y="3400"/>
                  </a:cubicBezTo>
                  <a:cubicBezTo>
                    <a:pt x="7601" y="3400"/>
                    <a:pt x="7824" y="3145"/>
                    <a:pt x="7659" y="2889"/>
                  </a:cubicBezTo>
                  <a:cubicBezTo>
                    <a:pt x="6551" y="1396"/>
                    <a:pt x="5652" y="1"/>
                    <a:pt x="4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628225" y="1462125"/>
              <a:ext cx="55350" cy="43650"/>
            </a:xfrm>
            <a:custGeom>
              <a:avLst/>
              <a:gdLst/>
              <a:ahLst/>
              <a:cxnLst/>
              <a:rect l="l" t="t" r="r" b="b"/>
              <a:pathLst>
                <a:path w="2214" h="1746" extrusionOk="0">
                  <a:moveTo>
                    <a:pt x="1205" y="0"/>
                  </a:moveTo>
                  <a:cubicBezTo>
                    <a:pt x="973" y="0"/>
                    <a:pt x="743" y="51"/>
                    <a:pt x="544" y="169"/>
                  </a:cubicBezTo>
                  <a:cubicBezTo>
                    <a:pt x="21" y="441"/>
                    <a:pt x="0" y="1131"/>
                    <a:pt x="21" y="1654"/>
                  </a:cubicBezTo>
                  <a:cubicBezTo>
                    <a:pt x="21" y="1715"/>
                    <a:pt x="79" y="1746"/>
                    <a:pt x="139" y="1746"/>
                  </a:cubicBezTo>
                  <a:cubicBezTo>
                    <a:pt x="204" y="1746"/>
                    <a:pt x="272" y="1709"/>
                    <a:pt x="272" y="1633"/>
                  </a:cubicBezTo>
                  <a:cubicBezTo>
                    <a:pt x="293" y="1215"/>
                    <a:pt x="377" y="734"/>
                    <a:pt x="753" y="503"/>
                  </a:cubicBezTo>
                  <a:cubicBezTo>
                    <a:pt x="853" y="443"/>
                    <a:pt x="961" y="420"/>
                    <a:pt x="1072" y="420"/>
                  </a:cubicBezTo>
                  <a:cubicBezTo>
                    <a:pt x="1383" y="420"/>
                    <a:pt x="1720" y="598"/>
                    <a:pt x="1967" y="629"/>
                  </a:cubicBezTo>
                  <a:cubicBezTo>
                    <a:pt x="1974" y="630"/>
                    <a:pt x="1980" y="630"/>
                    <a:pt x="1986" y="630"/>
                  </a:cubicBezTo>
                  <a:cubicBezTo>
                    <a:pt x="2179" y="630"/>
                    <a:pt x="2213" y="333"/>
                    <a:pt x="2071" y="231"/>
                  </a:cubicBezTo>
                  <a:cubicBezTo>
                    <a:pt x="1822" y="89"/>
                    <a:pt x="1511" y="0"/>
                    <a:pt x="12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3664300" y="1430425"/>
              <a:ext cx="74300" cy="43775"/>
            </a:xfrm>
            <a:custGeom>
              <a:avLst/>
              <a:gdLst/>
              <a:ahLst/>
              <a:cxnLst/>
              <a:rect l="l" t="t" r="r" b="b"/>
              <a:pathLst>
                <a:path w="2972" h="1751" extrusionOk="0">
                  <a:moveTo>
                    <a:pt x="2041" y="1"/>
                  </a:moveTo>
                  <a:cubicBezTo>
                    <a:pt x="1670" y="1"/>
                    <a:pt x="1274" y="109"/>
                    <a:pt x="984" y="223"/>
                  </a:cubicBezTo>
                  <a:cubicBezTo>
                    <a:pt x="315" y="495"/>
                    <a:pt x="1" y="955"/>
                    <a:pt x="43" y="1688"/>
                  </a:cubicBezTo>
                  <a:cubicBezTo>
                    <a:pt x="43" y="1730"/>
                    <a:pt x="79" y="1751"/>
                    <a:pt x="118" y="1751"/>
                  </a:cubicBezTo>
                  <a:cubicBezTo>
                    <a:pt x="158" y="1751"/>
                    <a:pt x="200" y="1730"/>
                    <a:pt x="210" y="1688"/>
                  </a:cubicBezTo>
                  <a:cubicBezTo>
                    <a:pt x="315" y="934"/>
                    <a:pt x="754" y="621"/>
                    <a:pt x="1486" y="516"/>
                  </a:cubicBezTo>
                  <a:cubicBezTo>
                    <a:pt x="1586" y="508"/>
                    <a:pt x="1683" y="503"/>
                    <a:pt x="1779" y="503"/>
                  </a:cubicBezTo>
                  <a:cubicBezTo>
                    <a:pt x="1945" y="503"/>
                    <a:pt x="2109" y="518"/>
                    <a:pt x="2281" y="558"/>
                  </a:cubicBezTo>
                  <a:cubicBezTo>
                    <a:pt x="2491" y="621"/>
                    <a:pt x="2533" y="809"/>
                    <a:pt x="2742" y="851"/>
                  </a:cubicBezTo>
                  <a:cubicBezTo>
                    <a:pt x="2805" y="851"/>
                    <a:pt x="2867" y="830"/>
                    <a:pt x="2909" y="767"/>
                  </a:cubicBezTo>
                  <a:cubicBezTo>
                    <a:pt x="2909" y="746"/>
                    <a:pt x="2930" y="746"/>
                    <a:pt x="2930" y="725"/>
                  </a:cubicBezTo>
                  <a:cubicBezTo>
                    <a:pt x="2972" y="642"/>
                    <a:pt x="2972" y="537"/>
                    <a:pt x="2951" y="453"/>
                  </a:cubicBezTo>
                  <a:cubicBezTo>
                    <a:pt x="2771" y="115"/>
                    <a:pt x="2420" y="1"/>
                    <a:pt x="2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3714275" y="1405325"/>
              <a:ext cx="67800" cy="29575"/>
            </a:xfrm>
            <a:custGeom>
              <a:avLst/>
              <a:gdLst/>
              <a:ahLst/>
              <a:cxnLst/>
              <a:rect l="l" t="t" r="r" b="b"/>
              <a:pathLst>
                <a:path w="2712" h="1183" extrusionOk="0">
                  <a:moveTo>
                    <a:pt x="1614" y="1"/>
                  </a:moveTo>
                  <a:cubicBezTo>
                    <a:pt x="998" y="1"/>
                    <a:pt x="344" y="444"/>
                    <a:pt x="31" y="1018"/>
                  </a:cubicBezTo>
                  <a:cubicBezTo>
                    <a:pt x="1" y="1095"/>
                    <a:pt x="71" y="1183"/>
                    <a:pt x="144" y="1183"/>
                  </a:cubicBezTo>
                  <a:cubicBezTo>
                    <a:pt x="171" y="1183"/>
                    <a:pt x="197" y="1171"/>
                    <a:pt x="220" y="1143"/>
                  </a:cubicBezTo>
                  <a:cubicBezTo>
                    <a:pt x="527" y="809"/>
                    <a:pt x="1006" y="551"/>
                    <a:pt x="1459" y="551"/>
                  </a:cubicBezTo>
                  <a:cubicBezTo>
                    <a:pt x="1715" y="551"/>
                    <a:pt x="1962" y="633"/>
                    <a:pt x="2166" y="830"/>
                  </a:cubicBezTo>
                  <a:cubicBezTo>
                    <a:pt x="2222" y="880"/>
                    <a:pt x="2290" y="902"/>
                    <a:pt x="2358" y="902"/>
                  </a:cubicBezTo>
                  <a:cubicBezTo>
                    <a:pt x="2540" y="902"/>
                    <a:pt x="2712" y="741"/>
                    <a:pt x="2605" y="558"/>
                  </a:cubicBezTo>
                  <a:cubicBezTo>
                    <a:pt x="2345" y="163"/>
                    <a:pt x="1986" y="1"/>
                    <a:pt x="16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3592125" y="1489850"/>
              <a:ext cx="100500" cy="72850"/>
            </a:xfrm>
            <a:custGeom>
              <a:avLst/>
              <a:gdLst/>
              <a:ahLst/>
              <a:cxnLst/>
              <a:rect l="l" t="t" r="r" b="b"/>
              <a:pathLst>
                <a:path w="4020" h="2914" extrusionOk="0">
                  <a:moveTo>
                    <a:pt x="1593" y="1"/>
                  </a:moveTo>
                  <a:cubicBezTo>
                    <a:pt x="1573" y="1"/>
                    <a:pt x="1550" y="7"/>
                    <a:pt x="1528" y="22"/>
                  </a:cubicBezTo>
                  <a:cubicBezTo>
                    <a:pt x="607" y="629"/>
                    <a:pt x="0" y="2052"/>
                    <a:pt x="1193" y="2721"/>
                  </a:cubicBezTo>
                  <a:cubicBezTo>
                    <a:pt x="1423" y="2854"/>
                    <a:pt x="1704" y="2914"/>
                    <a:pt x="2002" y="2914"/>
                  </a:cubicBezTo>
                  <a:cubicBezTo>
                    <a:pt x="2735" y="2914"/>
                    <a:pt x="3562" y="2552"/>
                    <a:pt x="3934" y="2031"/>
                  </a:cubicBezTo>
                  <a:cubicBezTo>
                    <a:pt x="4019" y="1911"/>
                    <a:pt x="3910" y="1778"/>
                    <a:pt x="3787" y="1778"/>
                  </a:cubicBezTo>
                  <a:cubicBezTo>
                    <a:pt x="3760" y="1778"/>
                    <a:pt x="3731" y="1785"/>
                    <a:pt x="3704" y="1801"/>
                  </a:cubicBezTo>
                  <a:cubicBezTo>
                    <a:pt x="3178" y="2112"/>
                    <a:pt x="2488" y="2370"/>
                    <a:pt x="1872" y="2370"/>
                  </a:cubicBezTo>
                  <a:cubicBezTo>
                    <a:pt x="1826" y="2370"/>
                    <a:pt x="1781" y="2368"/>
                    <a:pt x="1737" y="2366"/>
                  </a:cubicBezTo>
                  <a:cubicBezTo>
                    <a:pt x="1298" y="2345"/>
                    <a:pt x="1005" y="2114"/>
                    <a:pt x="900" y="1696"/>
                  </a:cubicBezTo>
                  <a:cubicBezTo>
                    <a:pt x="733" y="1068"/>
                    <a:pt x="1193" y="545"/>
                    <a:pt x="1632" y="169"/>
                  </a:cubicBezTo>
                  <a:cubicBezTo>
                    <a:pt x="1753" y="134"/>
                    <a:pt x="1689" y="1"/>
                    <a:pt x="1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3684100" y="1481675"/>
              <a:ext cx="113625" cy="83900"/>
            </a:xfrm>
            <a:custGeom>
              <a:avLst/>
              <a:gdLst/>
              <a:ahLst/>
              <a:cxnLst/>
              <a:rect l="l" t="t" r="r" b="b"/>
              <a:pathLst>
                <a:path w="4545" h="3356" extrusionOk="0">
                  <a:moveTo>
                    <a:pt x="3585" y="0"/>
                  </a:moveTo>
                  <a:cubicBezTo>
                    <a:pt x="3449" y="0"/>
                    <a:pt x="3302" y="109"/>
                    <a:pt x="3331" y="265"/>
                  </a:cubicBezTo>
                  <a:cubicBezTo>
                    <a:pt x="3498" y="1102"/>
                    <a:pt x="3184" y="1751"/>
                    <a:pt x="2577" y="2316"/>
                  </a:cubicBezTo>
                  <a:cubicBezTo>
                    <a:pt x="2222" y="2651"/>
                    <a:pt x="1803" y="2776"/>
                    <a:pt x="1301" y="2797"/>
                  </a:cubicBezTo>
                  <a:cubicBezTo>
                    <a:pt x="1275" y="2799"/>
                    <a:pt x="1250" y="2800"/>
                    <a:pt x="1226" y="2800"/>
                  </a:cubicBezTo>
                  <a:cubicBezTo>
                    <a:pt x="683" y="2800"/>
                    <a:pt x="555" y="2363"/>
                    <a:pt x="234" y="2002"/>
                  </a:cubicBezTo>
                  <a:cubicBezTo>
                    <a:pt x="210" y="1978"/>
                    <a:pt x="179" y="1968"/>
                    <a:pt x="149" y="1968"/>
                  </a:cubicBezTo>
                  <a:cubicBezTo>
                    <a:pt x="73" y="1968"/>
                    <a:pt x="1" y="2032"/>
                    <a:pt x="46" y="2107"/>
                  </a:cubicBezTo>
                  <a:cubicBezTo>
                    <a:pt x="381" y="2693"/>
                    <a:pt x="171" y="2986"/>
                    <a:pt x="925" y="3258"/>
                  </a:cubicBezTo>
                  <a:cubicBezTo>
                    <a:pt x="1126" y="3322"/>
                    <a:pt x="1337" y="3355"/>
                    <a:pt x="1546" y="3355"/>
                  </a:cubicBezTo>
                  <a:cubicBezTo>
                    <a:pt x="1880" y="3355"/>
                    <a:pt x="2211" y="3270"/>
                    <a:pt x="2494" y="3090"/>
                  </a:cubicBezTo>
                  <a:cubicBezTo>
                    <a:pt x="3498" y="2525"/>
                    <a:pt x="4544" y="1207"/>
                    <a:pt x="3749" y="77"/>
                  </a:cubicBezTo>
                  <a:cubicBezTo>
                    <a:pt x="3709" y="24"/>
                    <a:pt x="3648" y="0"/>
                    <a:pt x="3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3778525" y="1404550"/>
              <a:ext cx="75175" cy="99625"/>
            </a:xfrm>
            <a:custGeom>
              <a:avLst/>
              <a:gdLst/>
              <a:ahLst/>
              <a:cxnLst/>
              <a:rect l="l" t="t" r="r" b="b"/>
              <a:pathLst>
                <a:path w="3007" h="3985" extrusionOk="0">
                  <a:moveTo>
                    <a:pt x="1085" y="0"/>
                  </a:moveTo>
                  <a:cubicBezTo>
                    <a:pt x="744" y="0"/>
                    <a:pt x="404" y="115"/>
                    <a:pt x="140" y="358"/>
                  </a:cubicBezTo>
                  <a:cubicBezTo>
                    <a:pt x="1" y="480"/>
                    <a:pt x="107" y="630"/>
                    <a:pt x="218" y="630"/>
                  </a:cubicBezTo>
                  <a:cubicBezTo>
                    <a:pt x="241" y="630"/>
                    <a:pt x="265" y="624"/>
                    <a:pt x="286" y="609"/>
                  </a:cubicBezTo>
                  <a:cubicBezTo>
                    <a:pt x="440" y="499"/>
                    <a:pt x="610" y="451"/>
                    <a:pt x="782" y="451"/>
                  </a:cubicBezTo>
                  <a:cubicBezTo>
                    <a:pt x="1195" y="451"/>
                    <a:pt x="1619" y="724"/>
                    <a:pt x="1855" y="1049"/>
                  </a:cubicBezTo>
                  <a:cubicBezTo>
                    <a:pt x="2232" y="1551"/>
                    <a:pt x="2148" y="2137"/>
                    <a:pt x="1918" y="2660"/>
                  </a:cubicBezTo>
                  <a:cubicBezTo>
                    <a:pt x="1991" y="2751"/>
                    <a:pt x="1969" y="2810"/>
                    <a:pt x="1893" y="2810"/>
                  </a:cubicBezTo>
                  <a:cubicBezTo>
                    <a:pt x="1881" y="2810"/>
                    <a:pt x="1869" y="2809"/>
                    <a:pt x="1855" y="2806"/>
                  </a:cubicBezTo>
                  <a:cubicBezTo>
                    <a:pt x="1813" y="2827"/>
                    <a:pt x="1793" y="2827"/>
                    <a:pt x="1751" y="2848"/>
                  </a:cubicBezTo>
                  <a:cubicBezTo>
                    <a:pt x="1646" y="2911"/>
                    <a:pt x="1541" y="2974"/>
                    <a:pt x="1437" y="3037"/>
                  </a:cubicBezTo>
                  <a:cubicBezTo>
                    <a:pt x="1305" y="3119"/>
                    <a:pt x="992" y="3344"/>
                    <a:pt x="783" y="3344"/>
                  </a:cubicBezTo>
                  <a:cubicBezTo>
                    <a:pt x="726" y="3344"/>
                    <a:pt x="677" y="3328"/>
                    <a:pt x="642" y="3288"/>
                  </a:cubicBezTo>
                  <a:cubicBezTo>
                    <a:pt x="586" y="3239"/>
                    <a:pt x="512" y="3216"/>
                    <a:pt x="438" y="3216"/>
                  </a:cubicBezTo>
                  <a:cubicBezTo>
                    <a:pt x="291" y="3216"/>
                    <a:pt x="147" y="3309"/>
                    <a:pt x="161" y="3476"/>
                  </a:cubicBezTo>
                  <a:cubicBezTo>
                    <a:pt x="195" y="3859"/>
                    <a:pt x="423" y="3985"/>
                    <a:pt x="698" y="3985"/>
                  </a:cubicBezTo>
                  <a:cubicBezTo>
                    <a:pt x="919" y="3985"/>
                    <a:pt x="1169" y="3904"/>
                    <a:pt x="1374" y="3811"/>
                  </a:cubicBezTo>
                  <a:cubicBezTo>
                    <a:pt x="1625" y="3685"/>
                    <a:pt x="1834" y="3539"/>
                    <a:pt x="2106" y="3434"/>
                  </a:cubicBezTo>
                  <a:cubicBezTo>
                    <a:pt x="2441" y="3267"/>
                    <a:pt x="2567" y="2911"/>
                    <a:pt x="2692" y="2555"/>
                  </a:cubicBezTo>
                  <a:cubicBezTo>
                    <a:pt x="3006" y="1718"/>
                    <a:pt x="2734" y="840"/>
                    <a:pt x="2023" y="317"/>
                  </a:cubicBezTo>
                  <a:cubicBezTo>
                    <a:pt x="1754" y="110"/>
                    <a:pt x="1419" y="0"/>
                    <a:pt x="1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3464525" y="1514450"/>
              <a:ext cx="61200" cy="37975"/>
            </a:xfrm>
            <a:custGeom>
              <a:avLst/>
              <a:gdLst/>
              <a:ahLst/>
              <a:cxnLst/>
              <a:rect l="l" t="t" r="r" b="b"/>
              <a:pathLst>
                <a:path w="2448" h="1519" extrusionOk="0">
                  <a:moveTo>
                    <a:pt x="2238" y="1"/>
                  </a:moveTo>
                  <a:cubicBezTo>
                    <a:pt x="1757" y="1"/>
                    <a:pt x="1296" y="1"/>
                    <a:pt x="857" y="231"/>
                  </a:cubicBezTo>
                  <a:cubicBezTo>
                    <a:pt x="501" y="419"/>
                    <a:pt x="292" y="921"/>
                    <a:pt x="83" y="1256"/>
                  </a:cubicBezTo>
                  <a:cubicBezTo>
                    <a:pt x="1" y="1387"/>
                    <a:pt x="99" y="1519"/>
                    <a:pt x="226" y="1519"/>
                  </a:cubicBezTo>
                  <a:cubicBezTo>
                    <a:pt x="261" y="1519"/>
                    <a:pt x="298" y="1509"/>
                    <a:pt x="334" y="1486"/>
                  </a:cubicBezTo>
                  <a:cubicBezTo>
                    <a:pt x="585" y="1277"/>
                    <a:pt x="689" y="1026"/>
                    <a:pt x="878" y="733"/>
                  </a:cubicBezTo>
                  <a:cubicBezTo>
                    <a:pt x="1129" y="294"/>
                    <a:pt x="1819" y="294"/>
                    <a:pt x="2259" y="294"/>
                  </a:cubicBezTo>
                  <a:cubicBezTo>
                    <a:pt x="2447" y="273"/>
                    <a:pt x="2426" y="1"/>
                    <a:pt x="2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3397325" y="1533775"/>
              <a:ext cx="80775" cy="34900"/>
            </a:xfrm>
            <a:custGeom>
              <a:avLst/>
              <a:gdLst/>
              <a:ahLst/>
              <a:cxnLst/>
              <a:rect l="l" t="t" r="r" b="b"/>
              <a:pathLst>
                <a:path w="3231" h="1396" extrusionOk="0">
                  <a:moveTo>
                    <a:pt x="2236" y="0"/>
                  </a:moveTo>
                  <a:cubicBezTo>
                    <a:pt x="2145" y="0"/>
                    <a:pt x="2043" y="23"/>
                    <a:pt x="1955" y="23"/>
                  </a:cubicBezTo>
                  <a:cubicBezTo>
                    <a:pt x="1704" y="23"/>
                    <a:pt x="1432" y="44"/>
                    <a:pt x="1180" y="85"/>
                  </a:cubicBezTo>
                  <a:cubicBezTo>
                    <a:pt x="595" y="232"/>
                    <a:pt x="218" y="567"/>
                    <a:pt x="51" y="1132"/>
                  </a:cubicBezTo>
                  <a:cubicBezTo>
                    <a:pt x="1" y="1293"/>
                    <a:pt x="120" y="1395"/>
                    <a:pt x="243" y="1395"/>
                  </a:cubicBezTo>
                  <a:cubicBezTo>
                    <a:pt x="328" y="1395"/>
                    <a:pt x="414" y="1347"/>
                    <a:pt x="448" y="1236"/>
                  </a:cubicBezTo>
                  <a:cubicBezTo>
                    <a:pt x="636" y="671"/>
                    <a:pt x="1118" y="483"/>
                    <a:pt x="1683" y="399"/>
                  </a:cubicBezTo>
                  <a:cubicBezTo>
                    <a:pt x="1789" y="383"/>
                    <a:pt x="1885" y="370"/>
                    <a:pt x="1976" y="370"/>
                  </a:cubicBezTo>
                  <a:cubicBezTo>
                    <a:pt x="2118" y="370"/>
                    <a:pt x="2246" y="402"/>
                    <a:pt x="2373" y="504"/>
                  </a:cubicBezTo>
                  <a:cubicBezTo>
                    <a:pt x="2582" y="671"/>
                    <a:pt x="2854" y="692"/>
                    <a:pt x="3085" y="692"/>
                  </a:cubicBezTo>
                  <a:cubicBezTo>
                    <a:pt x="3231" y="671"/>
                    <a:pt x="3231" y="504"/>
                    <a:pt x="3126" y="483"/>
                  </a:cubicBezTo>
                  <a:cubicBezTo>
                    <a:pt x="2561" y="378"/>
                    <a:pt x="2687" y="274"/>
                    <a:pt x="2394" y="44"/>
                  </a:cubicBezTo>
                  <a:cubicBezTo>
                    <a:pt x="2352" y="10"/>
                    <a:pt x="2297" y="0"/>
                    <a:pt x="2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3301275" y="1548900"/>
              <a:ext cx="111975" cy="76725"/>
            </a:xfrm>
            <a:custGeom>
              <a:avLst/>
              <a:gdLst/>
              <a:ahLst/>
              <a:cxnLst/>
              <a:rect l="l" t="t" r="r" b="b"/>
              <a:pathLst>
                <a:path w="4479" h="3069" extrusionOk="0">
                  <a:moveTo>
                    <a:pt x="3313" y="1"/>
                  </a:moveTo>
                  <a:cubicBezTo>
                    <a:pt x="2741" y="1"/>
                    <a:pt x="2114" y="210"/>
                    <a:pt x="1779" y="464"/>
                  </a:cubicBezTo>
                  <a:cubicBezTo>
                    <a:pt x="1047" y="987"/>
                    <a:pt x="1" y="2201"/>
                    <a:pt x="942" y="3017"/>
                  </a:cubicBezTo>
                  <a:cubicBezTo>
                    <a:pt x="983" y="3053"/>
                    <a:pt x="1030" y="3069"/>
                    <a:pt x="1077" y="3069"/>
                  </a:cubicBezTo>
                  <a:cubicBezTo>
                    <a:pt x="1245" y="3069"/>
                    <a:pt x="1413" y="2866"/>
                    <a:pt x="1298" y="2703"/>
                  </a:cubicBezTo>
                  <a:cubicBezTo>
                    <a:pt x="880" y="1991"/>
                    <a:pt x="1675" y="1259"/>
                    <a:pt x="2198" y="882"/>
                  </a:cubicBezTo>
                  <a:cubicBezTo>
                    <a:pt x="2449" y="673"/>
                    <a:pt x="2700" y="631"/>
                    <a:pt x="3014" y="610"/>
                  </a:cubicBezTo>
                  <a:cubicBezTo>
                    <a:pt x="3187" y="598"/>
                    <a:pt x="3498" y="527"/>
                    <a:pt x="3767" y="527"/>
                  </a:cubicBezTo>
                  <a:cubicBezTo>
                    <a:pt x="3954" y="527"/>
                    <a:pt x="4121" y="562"/>
                    <a:pt x="4206" y="673"/>
                  </a:cubicBezTo>
                  <a:cubicBezTo>
                    <a:pt x="4233" y="705"/>
                    <a:pt x="4264" y="718"/>
                    <a:pt x="4295" y="718"/>
                  </a:cubicBezTo>
                  <a:cubicBezTo>
                    <a:pt x="4388" y="718"/>
                    <a:pt x="4478" y="600"/>
                    <a:pt x="4416" y="506"/>
                  </a:cubicBezTo>
                  <a:cubicBezTo>
                    <a:pt x="4209" y="140"/>
                    <a:pt x="3779" y="1"/>
                    <a:pt x="3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3307550" y="1616550"/>
              <a:ext cx="88825" cy="53175"/>
            </a:xfrm>
            <a:custGeom>
              <a:avLst/>
              <a:gdLst/>
              <a:ahLst/>
              <a:cxnLst/>
              <a:rect l="l" t="t" r="r" b="b"/>
              <a:pathLst>
                <a:path w="3553" h="2127" extrusionOk="0">
                  <a:moveTo>
                    <a:pt x="616" y="1"/>
                  </a:moveTo>
                  <a:cubicBezTo>
                    <a:pt x="599" y="1"/>
                    <a:pt x="582" y="6"/>
                    <a:pt x="566" y="18"/>
                  </a:cubicBezTo>
                  <a:cubicBezTo>
                    <a:pt x="252" y="311"/>
                    <a:pt x="1" y="583"/>
                    <a:pt x="43" y="1001"/>
                  </a:cubicBezTo>
                  <a:cubicBezTo>
                    <a:pt x="64" y="1378"/>
                    <a:pt x="503" y="1796"/>
                    <a:pt x="859" y="1964"/>
                  </a:cubicBezTo>
                  <a:cubicBezTo>
                    <a:pt x="1101" y="2076"/>
                    <a:pt x="1351" y="2127"/>
                    <a:pt x="1600" y="2127"/>
                  </a:cubicBezTo>
                  <a:cubicBezTo>
                    <a:pt x="2274" y="2127"/>
                    <a:pt x="2938" y="1756"/>
                    <a:pt x="3411" y="1252"/>
                  </a:cubicBezTo>
                  <a:cubicBezTo>
                    <a:pt x="3553" y="1128"/>
                    <a:pt x="3440" y="915"/>
                    <a:pt x="3276" y="915"/>
                  </a:cubicBezTo>
                  <a:cubicBezTo>
                    <a:pt x="3246" y="915"/>
                    <a:pt x="3214" y="922"/>
                    <a:pt x="3181" y="938"/>
                  </a:cubicBezTo>
                  <a:cubicBezTo>
                    <a:pt x="2700" y="1168"/>
                    <a:pt x="2240" y="1440"/>
                    <a:pt x="1717" y="1566"/>
                  </a:cubicBezTo>
                  <a:cubicBezTo>
                    <a:pt x="1630" y="1588"/>
                    <a:pt x="1544" y="1598"/>
                    <a:pt x="1460" y="1598"/>
                  </a:cubicBezTo>
                  <a:cubicBezTo>
                    <a:pt x="741" y="1598"/>
                    <a:pt x="206" y="839"/>
                    <a:pt x="712" y="164"/>
                  </a:cubicBezTo>
                  <a:cubicBezTo>
                    <a:pt x="763" y="96"/>
                    <a:pt x="690" y="1"/>
                    <a:pt x="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3390350" y="1598900"/>
              <a:ext cx="117050" cy="70350"/>
            </a:xfrm>
            <a:custGeom>
              <a:avLst/>
              <a:gdLst/>
              <a:ahLst/>
              <a:cxnLst/>
              <a:rect l="l" t="t" r="r" b="b"/>
              <a:pathLst>
                <a:path w="4682" h="2814" extrusionOk="0">
                  <a:moveTo>
                    <a:pt x="3792" y="0"/>
                  </a:moveTo>
                  <a:cubicBezTo>
                    <a:pt x="3693" y="0"/>
                    <a:pt x="3598" y="73"/>
                    <a:pt x="3573" y="201"/>
                  </a:cubicBezTo>
                  <a:cubicBezTo>
                    <a:pt x="3552" y="493"/>
                    <a:pt x="3677" y="682"/>
                    <a:pt x="3656" y="975"/>
                  </a:cubicBezTo>
                  <a:cubicBezTo>
                    <a:pt x="3615" y="1393"/>
                    <a:pt x="3154" y="1770"/>
                    <a:pt x="2819" y="1979"/>
                  </a:cubicBezTo>
                  <a:cubicBezTo>
                    <a:pt x="2447" y="2218"/>
                    <a:pt x="2068" y="2330"/>
                    <a:pt x="1692" y="2330"/>
                  </a:cubicBezTo>
                  <a:cubicBezTo>
                    <a:pt x="1180" y="2330"/>
                    <a:pt x="675" y="2123"/>
                    <a:pt x="204" y="1749"/>
                  </a:cubicBezTo>
                  <a:cubicBezTo>
                    <a:pt x="183" y="1722"/>
                    <a:pt x="157" y="1710"/>
                    <a:pt x="132" y="1710"/>
                  </a:cubicBezTo>
                  <a:cubicBezTo>
                    <a:pt x="62" y="1710"/>
                    <a:pt x="1" y="1808"/>
                    <a:pt x="79" y="1916"/>
                  </a:cubicBezTo>
                  <a:cubicBezTo>
                    <a:pt x="597" y="2464"/>
                    <a:pt x="1265" y="2813"/>
                    <a:pt x="1973" y="2813"/>
                  </a:cubicBezTo>
                  <a:cubicBezTo>
                    <a:pt x="2292" y="2813"/>
                    <a:pt x="2620" y="2742"/>
                    <a:pt x="2945" y="2586"/>
                  </a:cubicBezTo>
                  <a:cubicBezTo>
                    <a:pt x="3928" y="2126"/>
                    <a:pt x="4682" y="1100"/>
                    <a:pt x="3970" y="96"/>
                  </a:cubicBezTo>
                  <a:cubicBezTo>
                    <a:pt x="3921" y="30"/>
                    <a:pt x="3856" y="0"/>
                    <a:pt x="3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3480350" y="1569450"/>
              <a:ext cx="92450" cy="60975"/>
            </a:xfrm>
            <a:custGeom>
              <a:avLst/>
              <a:gdLst/>
              <a:ahLst/>
              <a:cxnLst/>
              <a:rect l="l" t="t" r="r" b="b"/>
              <a:pathLst>
                <a:path w="3698" h="2439" extrusionOk="0">
                  <a:moveTo>
                    <a:pt x="2860" y="0"/>
                  </a:moveTo>
                  <a:cubicBezTo>
                    <a:pt x="2752" y="0"/>
                    <a:pt x="2648" y="109"/>
                    <a:pt x="2693" y="228"/>
                  </a:cubicBezTo>
                  <a:cubicBezTo>
                    <a:pt x="2965" y="835"/>
                    <a:pt x="2839" y="1943"/>
                    <a:pt x="1960" y="1964"/>
                  </a:cubicBezTo>
                  <a:cubicBezTo>
                    <a:pt x="1834" y="1969"/>
                    <a:pt x="1698" y="1975"/>
                    <a:pt x="1559" y="1975"/>
                  </a:cubicBezTo>
                  <a:cubicBezTo>
                    <a:pt x="1126" y="1975"/>
                    <a:pt x="661" y="1925"/>
                    <a:pt x="328" y="1671"/>
                  </a:cubicBezTo>
                  <a:cubicBezTo>
                    <a:pt x="297" y="1656"/>
                    <a:pt x="265" y="1649"/>
                    <a:pt x="235" y="1649"/>
                  </a:cubicBezTo>
                  <a:cubicBezTo>
                    <a:pt x="102" y="1649"/>
                    <a:pt x="0" y="1779"/>
                    <a:pt x="119" y="1881"/>
                  </a:cubicBezTo>
                  <a:cubicBezTo>
                    <a:pt x="453" y="2215"/>
                    <a:pt x="1131" y="2438"/>
                    <a:pt x="1724" y="2438"/>
                  </a:cubicBezTo>
                  <a:cubicBezTo>
                    <a:pt x="1985" y="2438"/>
                    <a:pt x="2229" y="2395"/>
                    <a:pt x="2421" y="2299"/>
                  </a:cubicBezTo>
                  <a:cubicBezTo>
                    <a:pt x="3216" y="1881"/>
                    <a:pt x="3697" y="793"/>
                    <a:pt x="2986" y="60"/>
                  </a:cubicBezTo>
                  <a:cubicBezTo>
                    <a:pt x="2950" y="18"/>
                    <a:pt x="2905" y="0"/>
                    <a:pt x="2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3512100" y="1520200"/>
              <a:ext cx="36225" cy="48825"/>
            </a:xfrm>
            <a:custGeom>
              <a:avLst/>
              <a:gdLst/>
              <a:ahLst/>
              <a:cxnLst/>
              <a:rect l="l" t="t" r="r" b="b"/>
              <a:pathLst>
                <a:path w="1449" h="1953" extrusionOk="0">
                  <a:moveTo>
                    <a:pt x="347" y="0"/>
                  </a:moveTo>
                  <a:cubicBezTo>
                    <a:pt x="271" y="0"/>
                    <a:pt x="190" y="14"/>
                    <a:pt x="105" y="43"/>
                  </a:cubicBezTo>
                  <a:cubicBezTo>
                    <a:pt x="0" y="64"/>
                    <a:pt x="21" y="210"/>
                    <a:pt x="146" y="210"/>
                  </a:cubicBezTo>
                  <a:cubicBezTo>
                    <a:pt x="157" y="209"/>
                    <a:pt x="166" y="209"/>
                    <a:pt x="176" y="209"/>
                  </a:cubicBezTo>
                  <a:cubicBezTo>
                    <a:pt x="550" y="209"/>
                    <a:pt x="669" y="595"/>
                    <a:pt x="649" y="921"/>
                  </a:cubicBezTo>
                  <a:cubicBezTo>
                    <a:pt x="628" y="1214"/>
                    <a:pt x="523" y="1424"/>
                    <a:pt x="356" y="1654"/>
                  </a:cubicBezTo>
                  <a:cubicBezTo>
                    <a:pt x="260" y="1768"/>
                    <a:pt x="391" y="1952"/>
                    <a:pt x="526" y="1952"/>
                  </a:cubicBezTo>
                  <a:cubicBezTo>
                    <a:pt x="539" y="1952"/>
                    <a:pt x="552" y="1950"/>
                    <a:pt x="565" y="1947"/>
                  </a:cubicBezTo>
                  <a:cubicBezTo>
                    <a:pt x="1449" y="1697"/>
                    <a:pt x="1203"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3523975" y="1548875"/>
              <a:ext cx="40975" cy="40050"/>
            </a:xfrm>
            <a:custGeom>
              <a:avLst/>
              <a:gdLst/>
              <a:ahLst/>
              <a:cxnLst/>
              <a:rect l="l" t="t" r="r" b="b"/>
              <a:pathLst>
                <a:path w="1639" h="1602" extrusionOk="0">
                  <a:moveTo>
                    <a:pt x="314" y="1"/>
                  </a:moveTo>
                  <a:cubicBezTo>
                    <a:pt x="96" y="1"/>
                    <a:pt x="0" y="263"/>
                    <a:pt x="215" y="360"/>
                  </a:cubicBezTo>
                  <a:cubicBezTo>
                    <a:pt x="467" y="465"/>
                    <a:pt x="697" y="570"/>
                    <a:pt x="843" y="737"/>
                  </a:cubicBezTo>
                  <a:cubicBezTo>
                    <a:pt x="1011" y="946"/>
                    <a:pt x="990" y="1239"/>
                    <a:pt x="1073" y="1448"/>
                  </a:cubicBezTo>
                  <a:cubicBezTo>
                    <a:pt x="1120" y="1541"/>
                    <a:pt x="1211" y="1602"/>
                    <a:pt x="1298" y="1602"/>
                  </a:cubicBezTo>
                  <a:cubicBezTo>
                    <a:pt x="1367" y="1602"/>
                    <a:pt x="1434" y="1563"/>
                    <a:pt x="1471" y="1469"/>
                  </a:cubicBezTo>
                  <a:cubicBezTo>
                    <a:pt x="1638" y="1114"/>
                    <a:pt x="1513" y="695"/>
                    <a:pt x="1241" y="423"/>
                  </a:cubicBezTo>
                  <a:cubicBezTo>
                    <a:pt x="1011" y="193"/>
                    <a:pt x="676" y="88"/>
                    <a:pt x="362" y="5"/>
                  </a:cubicBezTo>
                  <a:cubicBezTo>
                    <a:pt x="345" y="2"/>
                    <a:pt x="329"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3427875" y="1359325"/>
              <a:ext cx="276100" cy="186025"/>
            </a:xfrm>
            <a:custGeom>
              <a:avLst/>
              <a:gdLst/>
              <a:ahLst/>
              <a:cxnLst/>
              <a:rect l="l" t="t" r="r" b="b"/>
              <a:pathLst>
                <a:path w="11044" h="7441" extrusionOk="0">
                  <a:moveTo>
                    <a:pt x="4739" y="0"/>
                  </a:moveTo>
                  <a:cubicBezTo>
                    <a:pt x="3999" y="0"/>
                    <a:pt x="3265" y="190"/>
                    <a:pt x="2553" y="682"/>
                  </a:cubicBezTo>
                  <a:cubicBezTo>
                    <a:pt x="1444" y="1456"/>
                    <a:pt x="314" y="3151"/>
                    <a:pt x="293" y="4511"/>
                  </a:cubicBezTo>
                  <a:cubicBezTo>
                    <a:pt x="293" y="5327"/>
                    <a:pt x="0" y="7147"/>
                    <a:pt x="1046" y="7440"/>
                  </a:cubicBezTo>
                  <a:cubicBezTo>
                    <a:pt x="1130" y="7440"/>
                    <a:pt x="1172" y="7335"/>
                    <a:pt x="1109" y="7315"/>
                  </a:cubicBezTo>
                  <a:cubicBezTo>
                    <a:pt x="356" y="6812"/>
                    <a:pt x="586" y="5222"/>
                    <a:pt x="607" y="4448"/>
                  </a:cubicBezTo>
                  <a:cubicBezTo>
                    <a:pt x="670" y="2879"/>
                    <a:pt x="2072" y="1351"/>
                    <a:pt x="3306" y="535"/>
                  </a:cubicBezTo>
                  <a:cubicBezTo>
                    <a:pt x="3762" y="233"/>
                    <a:pt x="4297" y="107"/>
                    <a:pt x="4862" y="107"/>
                  </a:cubicBezTo>
                  <a:cubicBezTo>
                    <a:pt x="6451" y="107"/>
                    <a:pt x="8282" y="1105"/>
                    <a:pt x="9269" y="2000"/>
                  </a:cubicBezTo>
                  <a:cubicBezTo>
                    <a:pt x="9981" y="2628"/>
                    <a:pt x="9897" y="3799"/>
                    <a:pt x="10692" y="4302"/>
                  </a:cubicBezTo>
                  <a:cubicBezTo>
                    <a:pt x="10721" y="4320"/>
                    <a:pt x="10752" y="4328"/>
                    <a:pt x="10782" y="4328"/>
                  </a:cubicBezTo>
                  <a:cubicBezTo>
                    <a:pt x="10922" y="4328"/>
                    <a:pt x="11043" y="4147"/>
                    <a:pt x="10922" y="4009"/>
                  </a:cubicBezTo>
                  <a:cubicBezTo>
                    <a:pt x="10357" y="3465"/>
                    <a:pt x="10190" y="2670"/>
                    <a:pt x="9709" y="2084"/>
                  </a:cubicBezTo>
                  <a:cubicBezTo>
                    <a:pt x="9249" y="1477"/>
                    <a:pt x="8495" y="1079"/>
                    <a:pt x="7805" y="786"/>
                  </a:cubicBezTo>
                  <a:cubicBezTo>
                    <a:pt x="6798" y="362"/>
                    <a:pt x="5762" y="0"/>
                    <a:pt x="4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3394400" y="1317700"/>
              <a:ext cx="143875" cy="237525"/>
            </a:xfrm>
            <a:custGeom>
              <a:avLst/>
              <a:gdLst/>
              <a:ahLst/>
              <a:cxnLst/>
              <a:rect l="l" t="t" r="r" b="b"/>
              <a:pathLst>
                <a:path w="5755" h="9501" extrusionOk="0">
                  <a:moveTo>
                    <a:pt x="5274" y="1"/>
                  </a:moveTo>
                  <a:cubicBezTo>
                    <a:pt x="3443" y="1"/>
                    <a:pt x="2135" y="1690"/>
                    <a:pt x="1214" y="3121"/>
                  </a:cubicBezTo>
                  <a:cubicBezTo>
                    <a:pt x="733" y="3874"/>
                    <a:pt x="314" y="4627"/>
                    <a:pt x="126" y="5527"/>
                  </a:cubicBezTo>
                  <a:cubicBezTo>
                    <a:pt x="21" y="6050"/>
                    <a:pt x="42" y="6573"/>
                    <a:pt x="21" y="7096"/>
                  </a:cubicBezTo>
                  <a:cubicBezTo>
                    <a:pt x="0" y="7871"/>
                    <a:pt x="377" y="8666"/>
                    <a:pt x="314" y="9419"/>
                  </a:cubicBezTo>
                  <a:cubicBezTo>
                    <a:pt x="314" y="9474"/>
                    <a:pt x="349" y="9500"/>
                    <a:pt x="385" y="9500"/>
                  </a:cubicBezTo>
                  <a:cubicBezTo>
                    <a:pt x="417" y="9500"/>
                    <a:pt x="451" y="9479"/>
                    <a:pt x="461" y="9440"/>
                  </a:cubicBezTo>
                  <a:cubicBezTo>
                    <a:pt x="691" y="8519"/>
                    <a:pt x="335" y="7661"/>
                    <a:pt x="356" y="6720"/>
                  </a:cubicBezTo>
                  <a:cubicBezTo>
                    <a:pt x="419" y="5674"/>
                    <a:pt x="649" y="4774"/>
                    <a:pt x="1172" y="3874"/>
                  </a:cubicBezTo>
                  <a:cubicBezTo>
                    <a:pt x="2197" y="2117"/>
                    <a:pt x="3453" y="338"/>
                    <a:pt x="5650" y="192"/>
                  </a:cubicBezTo>
                  <a:cubicBezTo>
                    <a:pt x="5754" y="192"/>
                    <a:pt x="5754" y="24"/>
                    <a:pt x="5650" y="24"/>
                  </a:cubicBezTo>
                  <a:cubicBezTo>
                    <a:pt x="5522" y="8"/>
                    <a:pt x="5397" y="1"/>
                    <a:pt x="5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3544525" y="1324050"/>
              <a:ext cx="177600" cy="120925"/>
            </a:xfrm>
            <a:custGeom>
              <a:avLst/>
              <a:gdLst/>
              <a:ahLst/>
              <a:cxnLst/>
              <a:rect l="l" t="t" r="r" b="b"/>
              <a:pathLst>
                <a:path w="7104" h="4837" extrusionOk="0">
                  <a:moveTo>
                    <a:pt x="63" y="0"/>
                  </a:moveTo>
                  <a:cubicBezTo>
                    <a:pt x="0" y="42"/>
                    <a:pt x="0" y="84"/>
                    <a:pt x="63" y="84"/>
                  </a:cubicBezTo>
                  <a:cubicBezTo>
                    <a:pt x="1465" y="147"/>
                    <a:pt x="2804" y="816"/>
                    <a:pt x="3976" y="1549"/>
                  </a:cubicBezTo>
                  <a:cubicBezTo>
                    <a:pt x="5315" y="2386"/>
                    <a:pt x="5838" y="3725"/>
                    <a:pt x="6863" y="4792"/>
                  </a:cubicBezTo>
                  <a:cubicBezTo>
                    <a:pt x="6889" y="4823"/>
                    <a:pt x="6917" y="4836"/>
                    <a:pt x="6945" y="4836"/>
                  </a:cubicBezTo>
                  <a:cubicBezTo>
                    <a:pt x="7029" y="4836"/>
                    <a:pt x="7104" y="4714"/>
                    <a:pt x="7072" y="4604"/>
                  </a:cubicBezTo>
                  <a:cubicBezTo>
                    <a:pt x="5712" y="1925"/>
                    <a:pt x="3139" y="42"/>
                    <a:pt x="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41"/>
          <p:cNvSpPr/>
          <p:nvPr/>
        </p:nvSpPr>
        <p:spPr>
          <a:xfrm>
            <a:off x="7799925" y="898025"/>
            <a:ext cx="1368050" cy="181350"/>
          </a:xfrm>
          <a:custGeom>
            <a:avLst/>
            <a:gdLst/>
            <a:ahLst/>
            <a:cxnLst/>
            <a:rect l="l" t="t" r="r" b="b"/>
            <a:pathLst>
              <a:path w="54722" h="7254" extrusionOk="0">
                <a:moveTo>
                  <a:pt x="28692" y="1"/>
                </a:moveTo>
                <a:cubicBezTo>
                  <a:pt x="26759" y="1"/>
                  <a:pt x="25502" y="1313"/>
                  <a:pt x="24402" y="2860"/>
                </a:cubicBezTo>
                <a:cubicBezTo>
                  <a:pt x="23610" y="3965"/>
                  <a:pt x="22774" y="5085"/>
                  <a:pt x="21325" y="5160"/>
                </a:cubicBezTo>
                <a:cubicBezTo>
                  <a:pt x="21261" y="5163"/>
                  <a:pt x="21198" y="5165"/>
                  <a:pt x="21136" y="5165"/>
                </a:cubicBezTo>
                <a:cubicBezTo>
                  <a:pt x="19659" y="5165"/>
                  <a:pt x="18843" y="4156"/>
                  <a:pt x="18054" y="3024"/>
                </a:cubicBezTo>
                <a:cubicBezTo>
                  <a:pt x="17546" y="2292"/>
                  <a:pt x="16994" y="1530"/>
                  <a:pt x="16128" y="1202"/>
                </a:cubicBezTo>
                <a:cubicBezTo>
                  <a:pt x="15830" y="1091"/>
                  <a:pt x="15528" y="1040"/>
                  <a:pt x="15228" y="1040"/>
                </a:cubicBezTo>
                <a:cubicBezTo>
                  <a:pt x="14521" y="1040"/>
                  <a:pt x="13828" y="1320"/>
                  <a:pt x="13230" y="1739"/>
                </a:cubicBezTo>
                <a:cubicBezTo>
                  <a:pt x="11990" y="2606"/>
                  <a:pt x="11139" y="4189"/>
                  <a:pt x="9645" y="4712"/>
                </a:cubicBezTo>
                <a:cubicBezTo>
                  <a:pt x="9444" y="4783"/>
                  <a:pt x="9254" y="4814"/>
                  <a:pt x="9074" y="4814"/>
                </a:cubicBezTo>
                <a:cubicBezTo>
                  <a:pt x="7808" y="4814"/>
                  <a:pt x="6995" y="3265"/>
                  <a:pt x="5792" y="2860"/>
                </a:cubicBezTo>
                <a:cubicBezTo>
                  <a:pt x="5363" y="2712"/>
                  <a:pt x="4945" y="2644"/>
                  <a:pt x="4544" y="2644"/>
                </a:cubicBezTo>
                <a:cubicBezTo>
                  <a:pt x="2393" y="2644"/>
                  <a:pt x="708" y="4597"/>
                  <a:pt x="116" y="6623"/>
                </a:cubicBezTo>
                <a:cubicBezTo>
                  <a:pt x="0" y="7008"/>
                  <a:pt x="302" y="7254"/>
                  <a:pt x="604" y="7254"/>
                </a:cubicBezTo>
                <a:cubicBezTo>
                  <a:pt x="807" y="7254"/>
                  <a:pt x="1009" y="7144"/>
                  <a:pt x="1087" y="6892"/>
                </a:cubicBezTo>
                <a:cubicBezTo>
                  <a:pt x="1476" y="5578"/>
                  <a:pt x="2282" y="4279"/>
                  <a:pt x="3641" y="3830"/>
                </a:cubicBezTo>
                <a:cubicBezTo>
                  <a:pt x="3961" y="3727"/>
                  <a:pt x="4251" y="3681"/>
                  <a:pt x="4518" y="3681"/>
                </a:cubicBezTo>
                <a:cubicBezTo>
                  <a:pt x="5635" y="3681"/>
                  <a:pt x="6363" y="4482"/>
                  <a:pt x="7315" y="5205"/>
                </a:cubicBezTo>
                <a:cubicBezTo>
                  <a:pt x="7877" y="5632"/>
                  <a:pt x="8429" y="5808"/>
                  <a:pt x="8966" y="5808"/>
                </a:cubicBezTo>
                <a:cubicBezTo>
                  <a:pt x="10343" y="5808"/>
                  <a:pt x="11611" y="4649"/>
                  <a:pt x="12633" y="3606"/>
                </a:cubicBezTo>
                <a:cubicBezTo>
                  <a:pt x="13313" y="2904"/>
                  <a:pt x="14243" y="2041"/>
                  <a:pt x="15216" y="2041"/>
                </a:cubicBezTo>
                <a:cubicBezTo>
                  <a:pt x="15567" y="2041"/>
                  <a:pt x="15924" y="2153"/>
                  <a:pt x="16277" y="2426"/>
                </a:cubicBezTo>
                <a:cubicBezTo>
                  <a:pt x="17039" y="3024"/>
                  <a:pt x="17442" y="3995"/>
                  <a:pt x="18054" y="4727"/>
                </a:cubicBezTo>
                <a:cubicBezTo>
                  <a:pt x="18850" y="5645"/>
                  <a:pt x="20017" y="6161"/>
                  <a:pt x="21191" y="6161"/>
                </a:cubicBezTo>
                <a:cubicBezTo>
                  <a:pt x="21869" y="6161"/>
                  <a:pt x="22550" y="5989"/>
                  <a:pt x="23162" y="5623"/>
                </a:cubicBezTo>
                <a:cubicBezTo>
                  <a:pt x="25059" y="4503"/>
                  <a:pt x="25582" y="1754"/>
                  <a:pt x="27777" y="1112"/>
                </a:cubicBezTo>
                <a:cubicBezTo>
                  <a:pt x="28079" y="1030"/>
                  <a:pt x="28392" y="989"/>
                  <a:pt x="28706" y="989"/>
                </a:cubicBezTo>
                <a:cubicBezTo>
                  <a:pt x="29418" y="989"/>
                  <a:pt x="30134" y="1196"/>
                  <a:pt x="30735" y="1590"/>
                </a:cubicBezTo>
                <a:cubicBezTo>
                  <a:pt x="31706" y="2217"/>
                  <a:pt x="31885" y="3263"/>
                  <a:pt x="32497" y="4159"/>
                </a:cubicBezTo>
                <a:cubicBezTo>
                  <a:pt x="33114" y="5076"/>
                  <a:pt x="34405" y="5529"/>
                  <a:pt x="35647" y="5529"/>
                </a:cubicBezTo>
                <a:cubicBezTo>
                  <a:pt x="36449" y="5529"/>
                  <a:pt x="37231" y="5340"/>
                  <a:pt x="37799" y="4966"/>
                </a:cubicBezTo>
                <a:cubicBezTo>
                  <a:pt x="38427" y="4577"/>
                  <a:pt x="38875" y="3935"/>
                  <a:pt x="39263" y="3323"/>
                </a:cubicBezTo>
                <a:cubicBezTo>
                  <a:pt x="39711" y="2636"/>
                  <a:pt x="40144" y="1620"/>
                  <a:pt x="40921" y="1247"/>
                </a:cubicBezTo>
                <a:cubicBezTo>
                  <a:pt x="41121" y="1156"/>
                  <a:pt x="41312" y="1115"/>
                  <a:pt x="41494" y="1115"/>
                </a:cubicBezTo>
                <a:cubicBezTo>
                  <a:pt x="42657" y="1115"/>
                  <a:pt x="43463" y="2772"/>
                  <a:pt x="44057" y="3547"/>
                </a:cubicBezTo>
                <a:cubicBezTo>
                  <a:pt x="44730" y="4428"/>
                  <a:pt x="45641" y="5040"/>
                  <a:pt x="46791" y="5115"/>
                </a:cubicBezTo>
                <a:cubicBezTo>
                  <a:pt x="46861" y="5119"/>
                  <a:pt x="46930" y="5121"/>
                  <a:pt x="46999" y="5121"/>
                </a:cubicBezTo>
                <a:cubicBezTo>
                  <a:pt x="48114" y="5121"/>
                  <a:pt x="49036" y="4560"/>
                  <a:pt x="49853" y="3801"/>
                </a:cubicBezTo>
                <a:cubicBezTo>
                  <a:pt x="50375" y="3323"/>
                  <a:pt x="50823" y="2755"/>
                  <a:pt x="51436" y="2382"/>
                </a:cubicBezTo>
                <a:cubicBezTo>
                  <a:pt x="51772" y="2175"/>
                  <a:pt x="52212" y="2029"/>
                  <a:pt x="52616" y="2029"/>
                </a:cubicBezTo>
                <a:cubicBezTo>
                  <a:pt x="53145" y="2029"/>
                  <a:pt x="53613" y="2278"/>
                  <a:pt x="53706" y="2964"/>
                </a:cubicBezTo>
                <a:cubicBezTo>
                  <a:pt x="53736" y="3236"/>
                  <a:pt x="53912" y="3351"/>
                  <a:pt x="54107" y="3351"/>
                </a:cubicBezTo>
                <a:cubicBezTo>
                  <a:pt x="54394" y="3351"/>
                  <a:pt x="54721" y="3099"/>
                  <a:pt x="54677" y="2725"/>
                </a:cubicBezTo>
                <a:cubicBezTo>
                  <a:pt x="54557" y="1844"/>
                  <a:pt x="53855" y="1232"/>
                  <a:pt x="53004" y="1067"/>
                </a:cubicBezTo>
                <a:cubicBezTo>
                  <a:pt x="52854" y="1037"/>
                  <a:pt x="52706" y="1023"/>
                  <a:pt x="52560" y="1023"/>
                </a:cubicBezTo>
                <a:cubicBezTo>
                  <a:pt x="51613" y="1023"/>
                  <a:pt x="50749" y="1609"/>
                  <a:pt x="50077" y="2217"/>
                </a:cubicBezTo>
                <a:cubicBezTo>
                  <a:pt x="49135" y="3056"/>
                  <a:pt x="48271" y="4140"/>
                  <a:pt x="46993" y="4140"/>
                </a:cubicBezTo>
                <a:cubicBezTo>
                  <a:pt x="46792" y="4140"/>
                  <a:pt x="46581" y="4113"/>
                  <a:pt x="46358" y="4054"/>
                </a:cubicBezTo>
                <a:cubicBezTo>
                  <a:pt x="44849" y="3636"/>
                  <a:pt x="44401" y="1919"/>
                  <a:pt x="43326" y="978"/>
                </a:cubicBezTo>
                <a:cubicBezTo>
                  <a:pt x="42739" y="441"/>
                  <a:pt x="42120" y="197"/>
                  <a:pt x="41519" y="197"/>
                </a:cubicBezTo>
                <a:cubicBezTo>
                  <a:pt x="40666" y="197"/>
                  <a:pt x="39849" y="689"/>
                  <a:pt x="39218" y="1530"/>
                </a:cubicBezTo>
                <a:cubicBezTo>
                  <a:pt x="38681" y="2262"/>
                  <a:pt x="38322" y="3143"/>
                  <a:pt x="37680" y="3786"/>
                </a:cubicBezTo>
                <a:cubicBezTo>
                  <a:pt x="37205" y="4260"/>
                  <a:pt x="36355" y="4518"/>
                  <a:pt x="35514" y="4518"/>
                </a:cubicBezTo>
                <a:cubicBezTo>
                  <a:pt x="34660" y="4518"/>
                  <a:pt x="33815" y="4253"/>
                  <a:pt x="33378" y="3681"/>
                </a:cubicBezTo>
                <a:cubicBezTo>
                  <a:pt x="32751" y="2845"/>
                  <a:pt x="32572" y="1829"/>
                  <a:pt x="31735" y="1097"/>
                </a:cubicBezTo>
                <a:cubicBezTo>
                  <a:pt x="31004" y="470"/>
                  <a:pt x="30078" y="111"/>
                  <a:pt x="29122" y="22"/>
                </a:cubicBezTo>
                <a:cubicBezTo>
                  <a:pt x="28975" y="8"/>
                  <a:pt x="28832" y="1"/>
                  <a:pt x="2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18_1">
    <p:spTree>
      <p:nvGrpSpPr>
        <p:cNvPr id="1" name="Shape 826"/>
        <p:cNvGrpSpPr/>
        <p:nvPr/>
      </p:nvGrpSpPr>
      <p:grpSpPr>
        <a:xfrm>
          <a:off x="0" y="0"/>
          <a:ext cx="0" cy="0"/>
          <a:chOff x="0" y="0"/>
          <a:chExt cx="0" cy="0"/>
        </a:xfrm>
      </p:grpSpPr>
      <p:sp>
        <p:nvSpPr>
          <p:cNvPr id="827" name="Google Shape;827;p4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828" name="Google Shape;828;p43"/>
          <p:cNvSpPr/>
          <p:nvPr/>
        </p:nvSpPr>
        <p:spPr>
          <a:xfrm rot="-7200372" flipH="1">
            <a:off x="5832652" y="402854"/>
            <a:ext cx="73086" cy="72374"/>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rot="-5400000">
            <a:off x="931072" y="43977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8191499" y="2919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427950" y="33011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8_1_1">
    <p:spTree>
      <p:nvGrpSpPr>
        <p:cNvPr id="1" name="Shape 846"/>
        <p:cNvGrpSpPr/>
        <p:nvPr/>
      </p:nvGrpSpPr>
      <p:grpSpPr>
        <a:xfrm>
          <a:off x="0" y="0"/>
          <a:ext cx="0" cy="0"/>
          <a:chOff x="0" y="0"/>
          <a:chExt cx="0" cy="0"/>
        </a:xfrm>
      </p:grpSpPr>
      <p:grpSp>
        <p:nvGrpSpPr>
          <p:cNvPr id="847" name="Google Shape;847;p45"/>
          <p:cNvGrpSpPr/>
          <p:nvPr/>
        </p:nvGrpSpPr>
        <p:grpSpPr>
          <a:xfrm>
            <a:off x="713230" y="1360950"/>
            <a:ext cx="3562964" cy="3052558"/>
            <a:chOff x="3190142" y="3858843"/>
            <a:chExt cx="1210411" cy="1266306"/>
          </a:xfrm>
        </p:grpSpPr>
        <p:sp>
          <p:nvSpPr>
            <p:cNvPr id="848" name="Google Shape;848;p45"/>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5"/>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45"/>
          <p:cNvGrpSpPr/>
          <p:nvPr/>
        </p:nvGrpSpPr>
        <p:grpSpPr>
          <a:xfrm rot="10800000">
            <a:off x="4861030" y="1360950"/>
            <a:ext cx="3562964" cy="3052558"/>
            <a:chOff x="3190142" y="3858843"/>
            <a:chExt cx="1210411" cy="1266306"/>
          </a:xfrm>
        </p:grpSpPr>
        <p:sp>
          <p:nvSpPr>
            <p:cNvPr id="851" name="Google Shape;851;p45"/>
            <p:cNvSpPr/>
            <p:nvPr/>
          </p:nvSpPr>
          <p:spPr>
            <a:xfrm>
              <a:off x="3196894" y="3870999"/>
              <a:ext cx="1197621" cy="1251167"/>
            </a:xfrm>
            <a:custGeom>
              <a:avLst/>
              <a:gdLst/>
              <a:ahLst/>
              <a:cxnLst/>
              <a:rect l="l" t="t" r="r" b="b"/>
              <a:pathLst>
                <a:path w="47007" h="45287" extrusionOk="0">
                  <a:moveTo>
                    <a:pt x="31033" y="1"/>
                  </a:moveTo>
                  <a:cubicBezTo>
                    <a:pt x="20925" y="1"/>
                    <a:pt x="10833" y="666"/>
                    <a:pt x="795" y="1987"/>
                  </a:cubicBezTo>
                  <a:cubicBezTo>
                    <a:pt x="1060" y="16215"/>
                    <a:pt x="781" y="30442"/>
                    <a:pt x="0" y="44628"/>
                  </a:cubicBezTo>
                  <a:cubicBezTo>
                    <a:pt x="446" y="44768"/>
                    <a:pt x="1088" y="44740"/>
                    <a:pt x="1465" y="44782"/>
                  </a:cubicBezTo>
                  <a:cubicBezTo>
                    <a:pt x="1953" y="44837"/>
                    <a:pt x="2413" y="44893"/>
                    <a:pt x="2901" y="44949"/>
                  </a:cubicBezTo>
                  <a:cubicBezTo>
                    <a:pt x="3808" y="45033"/>
                    <a:pt x="4701" y="45102"/>
                    <a:pt x="5607" y="45158"/>
                  </a:cubicBezTo>
                  <a:cubicBezTo>
                    <a:pt x="7316" y="45244"/>
                    <a:pt x="9014" y="45286"/>
                    <a:pt x="10720" y="45286"/>
                  </a:cubicBezTo>
                  <a:cubicBezTo>
                    <a:pt x="10964" y="45286"/>
                    <a:pt x="11208" y="45285"/>
                    <a:pt x="11452" y="45284"/>
                  </a:cubicBezTo>
                  <a:cubicBezTo>
                    <a:pt x="15357" y="45242"/>
                    <a:pt x="19277" y="45047"/>
                    <a:pt x="23183" y="44879"/>
                  </a:cubicBezTo>
                  <a:cubicBezTo>
                    <a:pt x="30980" y="44544"/>
                    <a:pt x="38749" y="44210"/>
                    <a:pt x="46547" y="43889"/>
                  </a:cubicBezTo>
                  <a:cubicBezTo>
                    <a:pt x="46407" y="37556"/>
                    <a:pt x="46686" y="31223"/>
                    <a:pt x="46839" y="24891"/>
                  </a:cubicBezTo>
                  <a:cubicBezTo>
                    <a:pt x="46979" y="19242"/>
                    <a:pt x="47007" y="13578"/>
                    <a:pt x="46477" y="7985"/>
                  </a:cubicBezTo>
                  <a:cubicBezTo>
                    <a:pt x="46323" y="6423"/>
                    <a:pt x="46142" y="4888"/>
                    <a:pt x="45905" y="3354"/>
                  </a:cubicBezTo>
                  <a:cubicBezTo>
                    <a:pt x="45793" y="2699"/>
                    <a:pt x="45751" y="1959"/>
                    <a:pt x="45556" y="1318"/>
                  </a:cubicBezTo>
                  <a:cubicBezTo>
                    <a:pt x="45221" y="271"/>
                    <a:pt x="44468" y="397"/>
                    <a:pt x="43562" y="341"/>
                  </a:cubicBezTo>
                  <a:cubicBezTo>
                    <a:pt x="40702" y="188"/>
                    <a:pt x="37829" y="76"/>
                    <a:pt x="34969" y="34"/>
                  </a:cubicBezTo>
                  <a:cubicBezTo>
                    <a:pt x="33657" y="12"/>
                    <a:pt x="32345" y="1"/>
                    <a:pt x="3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5"/>
            <p:cNvSpPr/>
            <p:nvPr/>
          </p:nvSpPr>
          <p:spPr>
            <a:xfrm>
              <a:off x="3190142" y="3858843"/>
              <a:ext cx="1210411" cy="1266306"/>
            </a:xfrm>
            <a:custGeom>
              <a:avLst/>
              <a:gdLst/>
              <a:ahLst/>
              <a:cxnLst/>
              <a:rect l="l" t="t" r="r" b="b"/>
              <a:pathLst>
                <a:path w="47509" h="45835" extrusionOk="0">
                  <a:moveTo>
                    <a:pt x="31268" y="532"/>
                  </a:moveTo>
                  <a:cubicBezTo>
                    <a:pt x="34605" y="532"/>
                    <a:pt x="37934" y="607"/>
                    <a:pt x="41246" y="753"/>
                  </a:cubicBezTo>
                  <a:cubicBezTo>
                    <a:pt x="42264" y="781"/>
                    <a:pt x="43255" y="837"/>
                    <a:pt x="44273" y="893"/>
                  </a:cubicBezTo>
                  <a:cubicBezTo>
                    <a:pt x="44873" y="921"/>
                    <a:pt x="45291" y="990"/>
                    <a:pt x="45556" y="1632"/>
                  </a:cubicBezTo>
                  <a:cubicBezTo>
                    <a:pt x="45765" y="2162"/>
                    <a:pt x="45779" y="2776"/>
                    <a:pt x="45849" y="3306"/>
                  </a:cubicBezTo>
                  <a:cubicBezTo>
                    <a:pt x="46156" y="5524"/>
                    <a:pt x="46449" y="7728"/>
                    <a:pt x="46602" y="9932"/>
                  </a:cubicBezTo>
                  <a:cubicBezTo>
                    <a:pt x="46993" y="14990"/>
                    <a:pt x="46965" y="20062"/>
                    <a:pt x="46854" y="25135"/>
                  </a:cubicBezTo>
                  <a:lnTo>
                    <a:pt x="46854" y="25135"/>
                  </a:lnTo>
                  <a:cubicBezTo>
                    <a:pt x="46854" y="25139"/>
                    <a:pt x="46853" y="25144"/>
                    <a:pt x="46853" y="25149"/>
                  </a:cubicBezTo>
                  <a:cubicBezTo>
                    <a:pt x="46688" y="31384"/>
                    <a:pt x="46414" y="37632"/>
                    <a:pt x="46541" y="43880"/>
                  </a:cubicBezTo>
                  <a:lnTo>
                    <a:pt x="46541" y="43880"/>
                  </a:lnTo>
                  <a:cubicBezTo>
                    <a:pt x="40507" y="44141"/>
                    <a:pt x="34461" y="44402"/>
                    <a:pt x="28441" y="44650"/>
                  </a:cubicBezTo>
                  <a:cubicBezTo>
                    <a:pt x="22553" y="44906"/>
                    <a:pt x="16679" y="45279"/>
                    <a:pt x="10804" y="45279"/>
                  </a:cubicBezTo>
                  <a:cubicBezTo>
                    <a:pt x="10597" y="45279"/>
                    <a:pt x="10390" y="45278"/>
                    <a:pt x="10182" y="45277"/>
                  </a:cubicBezTo>
                  <a:cubicBezTo>
                    <a:pt x="8467" y="45277"/>
                    <a:pt x="6751" y="45222"/>
                    <a:pt x="5035" y="45110"/>
                  </a:cubicBezTo>
                  <a:cubicBezTo>
                    <a:pt x="4212" y="45054"/>
                    <a:pt x="3417" y="44984"/>
                    <a:pt x="2594" y="44901"/>
                  </a:cubicBezTo>
                  <a:cubicBezTo>
                    <a:pt x="1912" y="44812"/>
                    <a:pt x="1196" y="44827"/>
                    <a:pt x="528" y="44685"/>
                  </a:cubicBezTo>
                  <a:lnTo>
                    <a:pt x="528" y="44685"/>
                  </a:lnTo>
                  <a:cubicBezTo>
                    <a:pt x="1310" y="30634"/>
                    <a:pt x="1586" y="16555"/>
                    <a:pt x="1329" y="2476"/>
                  </a:cubicBezTo>
                  <a:lnTo>
                    <a:pt x="1329" y="2476"/>
                  </a:lnTo>
                  <a:cubicBezTo>
                    <a:pt x="10140" y="1340"/>
                    <a:pt x="18991" y="682"/>
                    <a:pt x="27869" y="558"/>
                  </a:cubicBezTo>
                  <a:cubicBezTo>
                    <a:pt x="29003" y="540"/>
                    <a:pt x="30136" y="532"/>
                    <a:pt x="31268" y="532"/>
                  </a:cubicBezTo>
                  <a:close/>
                  <a:moveTo>
                    <a:pt x="31119" y="0"/>
                  </a:moveTo>
                  <a:cubicBezTo>
                    <a:pt x="26433" y="0"/>
                    <a:pt x="21760" y="154"/>
                    <a:pt x="17087" y="433"/>
                  </a:cubicBezTo>
                  <a:cubicBezTo>
                    <a:pt x="11731" y="767"/>
                    <a:pt x="6375" y="1283"/>
                    <a:pt x="1060" y="1981"/>
                  </a:cubicBezTo>
                  <a:cubicBezTo>
                    <a:pt x="921" y="2009"/>
                    <a:pt x="795" y="2092"/>
                    <a:pt x="795" y="2246"/>
                  </a:cubicBezTo>
                  <a:cubicBezTo>
                    <a:pt x="1060" y="16459"/>
                    <a:pt x="781" y="30687"/>
                    <a:pt x="0" y="44901"/>
                  </a:cubicBezTo>
                  <a:cubicBezTo>
                    <a:pt x="0" y="45012"/>
                    <a:pt x="84" y="45124"/>
                    <a:pt x="195" y="45152"/>
                  </a:cubicBezTo>
                  <a:cubicBezTo>
                    <a:pt x="1283" y="45431"/>
                    <a:pt x="2539" y="45431"/>
                    <a:pt x="3682" y="45542"/>
                  </a:cubicBezTo>
                  <a:cubicBezTo>
                    <a:pt x="5217" y="45682"/>
                    <a:pt x="6751" y="45752"/>
                    <a:pt x="8285" y="45807"/>
                  </a:cubicBezTo>
                  <a:cubicBezTo>
                    <a:pt x="9128" y="45826"/>
                    <a:pt x="9973" y="45835"/>
                    <a:pt x="10817" y="45835"/>
                  </a:cubicBezTo>
                  <a:cubicBezTo>
                    <a:pt x="13075" y="45835"/>
                    <a:pt x="15336" y="45773"/>
                    <a:pt x="17589" y="45682"/>
                  </a:cubicBezTo>
                  <a:cubicBezTo>
                    <a:pt x="23782" y="45431"/>
                    <a:pt x="29976" y="45138"/>
                    <a:pt x="36155" y="44873"/>
                  </a:cubicBezTo>
                  <a:cubicBezTo>
                    <a:pt x="39712" y="44719"/>
                    <a:pt x="43255" y="44580"/>
                    <a:pt x="46812" y="44426"/>
                  </a:cubicBezTo>
                  <a:cubicBezTo>
                    <a:pt x="46951" y="44426"/>
                    <a:pt x="47077" y="44301"/>
                    <a:pt x="47077" y="44161"/>
                  </a:cubicBezTo>
                  <a:cubicBezTo>
                    <a:pt x="46951" y="37843"/>
                    <a:pt x="47216" y="31510"/>
                    <a:pt x="47369" y="25177"/>
                  </a:cubicBezTo>
                  <a:cubicBezTo>
                    <a:pt x="47370" y="25168"/>
                    <a:pt x="47370" y="25158"/>
                    <a:pt x="47370" y="25149"/>
                  </a:cubicBezTo>
                  <a:lnTo>
                    <a:pt x="47370" y="25149"/>
                  </a:lnTo>
                  <a:cubicBezTo>
                    <a:pt x="47481" y="20309"/>
                    <a:pt x="47509" y="15469"/>
                    <a:pt x="47174" y="10643"/>
                  </a:cubicBezTo>
                  <a:cubicBezTo>
                    <a:pt x="47021" y="8425"/>
                    <a:pt x="46798" y="6221"/>
                    <a:pt x="46477" y="4031"/>
                  </a:cubicBezTo>
                  <a:cubicBezTo>
                    <a:pt x="46295" y="2734"/>
                    <a:pt x="46407" y="628"/>
                    <a:pt x="44733" y="391"/>
                  </a:cubicBezTo>
                  <a:cubicBezTo>
                    <a:pt x="42641" y="84"/>
                    <a:pt x="40437" y="154"/>
                    <a:pt x="38317" y="112"/>
                  </a:cubicBezTo>
                  <a:cubicBezTo>
                    <a:pt x="35918" y="42"/>
                    <a:pt x="33532" y="0"/>
                    <a:pt x="3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 name="Google Shape;853;p45"/>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854" name="Google Shape;854;p45"/>
          <p:cNvSpPr txBox="1">
            <a:spLocks noGrp="1"/>
          </p:cNvSpPr>
          <p:nvPr>
            <p:ph type="subTitle" idx="1"/>
          </p:nvPr>
        </p:nvSpPr>
        <p:spPr>
          <a:xfrm flipH="1">
            <a:off x="968900" y="1915500"/>
            <a:ext cx="3051600" cy="225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Char char="●"/>
              <a:defRPr sz="1400" b="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855" name="Google Shape;855;p45"/>
          <p:cNvSpPr txBox="1">
            <a:spLocks noGrp="1"/>
          </p:cNvSpPr>
          <p:nvPr>
            <p:ph type="title" idx="2"/>
          </p:nvPr>
        </p:nvSpPr>
        <p:spPr>
          <a:xfrm>
            <a:off x="968912" y="1567600"/>
            <a:ext cx="3051600" cy="3480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56" name="Google Shape;856;p45"/>
          <p:cNvSpPr txBox="1">
            <a:spLocks noGrp="1"/>
          </p:cNvSpPr>
          <p:nvPr>
            <p:ph type="subTitle" idx="3"/>
          </p:nvPr>
        </p:nvSpPr>
        <p:spPr>
          <a:xfrm flipH="1">
            <a:off x="5116850" y="1915500"/>
            <a:ext cx="3051300" cy="225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Char char="●"/>
              <a:defRPr sz="1400" b="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857" name="Google Shape;857;p45"/>
          <p:cNvSpPr txBox="1">
            <a:spLocks noGrp="1"/>
          </p:cNvSpPr>
          <p:nvPr>
            <p:ph type="title" idx="4"/>
          </p:nvPr>
        </p:nvSpPr>
        <p:spPr>
          <a:xfrm>
            <a:off x="5116862" y="1567600"/>
            <a:ext cx="3051300" cy="348000"/>
          </a:xfrm>
          <a:prstGeom prst="rect">
            <a:avLst/>
          </a:prstGeom>
          <a:noFill/>
          <a:ln>
            <a:noFill/>
          </a:ln>
        </p:spPr>
        <p:txBody>
          <a:bodyPr spcFirstLastPara="1" wrap="square" lIns="0" tIns="0" rIns="0" bIns="0" anchor="ctr" anchorCtr="0">
            <a:normAutofit/>
          </a:bodyPr>
          <a:lstStyle>
            <a:lvl1pPr lvl="0"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858" name="Google Shape;858;p45"/>
          <p:cNvSpPr/>
          <p:nvPr/>
        </p:nvSpPr>
        <p:spPr>
          <a:xfrm rot="-5400000">
            <a:off x="-655316" y="4460610"/>
            <a:ext cx="1489098" cy="63401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rot="5400000">
            <a:off x="7698610" y="-1421287"/>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45"/>
          <p:cNvGrpSpPr/>
          <p:nvPr/>
        </p:nvGrpSpPr>
        <p:grpSpPr>
          <a:xfrm rot="-2370207" flipH="1">
            <a:off x="8410650" y="415747"/>
            <a:ext cx="306765" cy="476344"/>
            <a:chOff x="4452729" y="352000"/>
            <a:chExt cx="225596" cy="350302"/>
          </a:xfrm>
        </p:grpSpPr>
        <p:sp>
          <p:nvSpPr>
            <p:cNvPr id="861" name="Google Shape;861;p45"/>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45"/>
          <p:cNvSpPr/>
          <p:nvPr/>
        </p:nvSpPr>
        <p:spPr>
          <a:xfrm>
            <a:off x="968900" y="4717975"/>
            <a:ext cx="1345934" cy="653119"/>
          </a:xfrm>
          <a:custGeom>
            <a:avLst/>
            <a:gdLst/>
            <a:ahLst/>
            <a:cxnLst/>
            <a:rect l="l" t="t" r="r" b="b"/>
            <a:pathLst>
              <a:path w="49638" h="24087" extrusionOk="0">
                <a:moveTo>
                  <a:pt x="252" y="3708"/>
                </a:moveTo>
                <a:cubicBezTo>
                  <a:pt x="88" y="3758"/>
                  <a:pt x="0" y="3934"/>
                  <a:pt x="55" y="4096"/>
                </a:cubicBezTo>
                <a:cubicBezTo>
                  <a:pt x="109" y="4259"/>
                  <a:pt x="285" y="4345"/>
                  <a:pt x="447" y="4287"/>
                </a:cubicBezTo>
                <a:cubicBezTo>
                  <a:pt x="639" y="4224"/>
                  <a:pt x="830" y="4161"/>
                  <a:pt x="1023" y="4098"/>
                </a:cubicBezTo>
                <a:cubicBezTo>
                  <a:pt x="1333" y="3997"/>
                  <a:pt x="1293" y="3536"/>
                  <a:pt x="952" y="3503"/>
                </a:cubicBezTo>
                <a:cubicBezTo>
                  <a:pt x="912" y="3501"/>
                  <a:pt x="872" y="3505"/>
                  <a:pt x="834" y="3517"/>
                </a:cubicBezTo>
                <a:lnTo>
                  <a:pt x="646" y="3578"/>
                </a:lnTo>
                <a:lnTo>
                  <a:pt x="252" y="3708"/>
                </a:lnTo>
                <a:close/>
                <a:moveTo>
                  <a:pt x="46498" y="23475"/>
                </a:moveTo>
                <a:cubicBezTo>
                  <a:pt x="46332" y="23766"/>
                  <a:pt x="46699" y="24087"/>
                  <a:pt x="46972" y="23850"/>
                </a:cubicBezTo>
                <a:cubicBezTo>
                  <a:pt x="46995" y="23829"/>
                  <a:pt x="47014" y="23804"/>
                  <a:pt x="47030" y="23779"/>
                </a:cubicBezTo>
                <a:cubicBezTo>
                  <a:pt x="47133" y="23599"/>
                  <a:pt x="47234" y="23416"/>
                  <a:pt x="47330" y="23234"/>
                </a:cubicBezTo>
                <a:cubicBezTo>
                  <a:pt x="47475" y="22957"/>
                  <a:pt x="47158" y="22666"/>
                  <a:pt x="46894" y="22834"/>
                </a:cubicBezTo>
                <a:cubicBezTo>
                  <a:pt x="46850" y="22863"/>
                  <a:pt x="46815" y="22903"/>
                  <a:pt x="46789" y="22949"/>
                </a:cubicBezTo>
                <a:cubicBezTo>
                  <a:pt x="46695" y="23125"/>
                  <a:pt x="46599" y="23301"/>
                  <a:pt x="46500" y="23475"/>
                </a:cubicBezTo>
                <a:close/>
                <a:moveTo>
                  <a:pt x="47565" y="21318"/>
                </a:moveTo>
                <a:cubicBezTo>
                  <a:pt x="47460" y="21570"/>
                  <a:pt x="47711" y="21821"/>
                  <a:pt x="47963" y="21719"/>
                </a:cubicBezTo>
                <a:cubicBezTo>
                  <a:pt x="48038" y="21689"/>
                  <a:pt x="48097" y="21631"/>
                  <a:pt x="48129" y="21555"/>
                </a:cubicBezTo>
                <a:cubicBezTo>
                  <a:pt x="48208" y="21365"/>
                  <a:pt x="48288" y="21174"/>
                  <a:pt x="48363" y="20981"/>
                </a:cubicBezTo>
                <a:cubicBezTo>
                  <a:pt x="48476" y="20696"/>
                  <a:pt x="48133" y="20438"/>
                  <a:pt x="47890" y="20631"/>
                </a:cubicBezTo>
                <a:cubicBezTo>
                  <a:pt x="47846" y="20665"/>
                  <a:pt x="47812" y="20709"/>
                  <a:pt x="47793" y="20761"/>
                </a:cubicBezTo>
                <a:cubicBezTo>
                  <a:pt x="47720" y="20948"/>
                  <a:pt x="47644" y="21134"/>
                  <a:pt x="47565" y="21318"/>
                </a:cubicBezTo>
                <a:close/>
                <a:moveTo>
                  <a:pt x="48374" y="19051"/>
                </a:moveTo>
                <a:cubicBezTo>
                  <a:pt x="48284" y="19365"/>
                  <a:pt x="48694" y="19596"/>
                  <a:pt x="48914" y="19317"/>
                </a:cubicBezTo>
                <a:cubicBezTo>
                  <a:pt x="48935" y="19288"/>
                  <a:pt x="48950" y="19256"/>
                  <a:pt x="48961" y="19221"/>
                </a:cubicBezTo>
                <a:cubicBezTo>
                  <a:pt x="49019" y="19022"/>
                  <a:pt x="49072" y="18822"/>
                  <a:pt x="49124" y="18621"/>
                </a:cubicBezTo>
                <a:cubicBezTo>
                  <a:pt x="49204" y="18317"/>
                  <a:pt x="48814" y="18097"/>
                  <a:pt x="48592" y="18353"/>
                </a:cubicBezTo>
                <a:cubicBezTo>
                  <a:pt x="48562" y="18389"/>
                  <a:pt x="48543" y="18431"/>
                  <a:pt x="48533" y="18475"/>
                </a:cubicBezTo>
                <a:cubicBezTo>
                  <a:pt x="48483" y="18667"/>
                  <a:pt x="48430" y="18860"/>
                  <a:pt x="48376" y="19053"/>
                </a:cubicBezTo>
                <a:close/>
                <a:moveTo>
                  <a:pt x="48881" y="16708"/>
                </a:moveTo>
                <a:cubicBezTo>
                  <a:pt x="48839" y="17049"/>
                  <a:pt x="49300" y="17192"/>
                  <a:pt x="49457" y="16888"/>
                </a:cubicBezTo>
                <a:cubicBezTo>
                  <a:pt x="49472" y="16859"/>
                  <a:pt x="49482" y="16825"/>
                  <a:pt x="49487" y="16792"/>
                </a:cubicBezTo>
                <a:cubicBezTo>
                  <a:pt x="49516" y="16584"/>
                  <a:pt x="49539" y="16379"/>
                  <a:pt x="49562" y="16171"/>
                </a:cubicBezTo>
                <a:cubicBezTo>
                  <a:pt x="49575" y="16006"/>
                  <a:pt x="49453" y="15861"/>
                  <a:pt x="49287" y="15844"/>
                </a:cubicBezTo>
                <a:cubicBezTo>
                  <a:pt x="49122" y="15830"/>
                  <a:pt x="48973" y="15949"/>
                  <a:pt x="48954" y="16115"/>
                </a:cubicBezTo>
                <a:cubicBezTo>
                  <a:pt x="48940" y="16310"/>
                  <a:pt x="48908" y="16515"/>
                  <a:pt x="48881" y="16708"/>
                </a:cubicBezTo>
                <a:close/>
                <a:moveTo>
                  <a:pt x="49487" y="16792"/>
                </a:moveTo>
                <a:lnTo>
                  <a:pt x="48954" y="16117"/>
                </a:lnTo>
                <a:lnTo>
                  <a:pt x="49562" y="16173"/>
                </a:lnTo>
                <a:lnTo>
                  <a:pt x="49487" y="16794"/>
                </a:lnTo>
                <a:close/>
                <a:moveTo>
                  <a:pt x="49021" y="14325"/>
                </a:moveTo>
                <a:cubicBezTo>
                  <a:pt x="49028" y="14493"/>
                  <a:pt x="49168" y="14625"/>
                  <a:pt x="49338" y="14618"/>
                </a:cubicBezTo>
                <a:cubicBezTo>
                  <a:pt x="49505" y="14614"/>
                  <a:pt x="49637" y="14472"/>
                  <a:pt x="49633" y="14304"/>
                </a:cubicBezTo>
                <a:cubicBezTo>
                  <a:pt x="49627" y="14095"/>
                  <a:pt x="49614" y="13887"/>
                  <a:pt x="49600" y="13680"/>
                </a:cubicBezTo>
                <a:cubicBezTo>
                  <a:pt x="49589" y="13508"/>
                  <a:pt x="49440" y="13378"/>
                  <a:pt x="49271" y="13392"/>
                </a:cubicBezTo>
                <a:cubicBezTo>
                  <a:pt x="49099" y="13405"/>
                  <a:pt x="48973" y="13558"/>
                  <a:pt x="48990" y="13728"/>
                </a:cubicBezTo>
                <a:cubicBezTo>
                  <a:pt x="49005" y="13927"/>
                  <a:pt x="49017" y="14124"/>
                  <a:pt x="49021" y="14325"/>
                </a:cubicBezTo>
                <a:close/>
                <a:moveTo>
                  <a:pt x="48722" y="11967"/>
                </a:moveTo>
                <a:cubicBezTo>
                  <a:pt x="48808" y="12303"/>
                  <a:pt x="49287" y="12265"/>
                  <a:pt x="49321" y="11921"/>
                </a:cubicBezTo>
                <a:cubicBezTo>
                  <a:pt x="49323" y="11888"/>
                  <a:pt x="49321" y="11854"/>
                  <a:pt x="49315" y="11823"/>
                </a:cubicBezTo>
                <a:lnTo>
                  <a:pt x="49269" y="11632"/>
                </a:lnTo>
                <a:lnTo>
                  <a:pt x="49237" y="11513"/>
                </a:lnTo>
                <a:lnTo>
                  <a:pt x="49204" y="11391"/>
                </a:lnTo>
                <a:lnTo>
                  <a:pt x="49153" y="11217"/>
                </a:lnTo>
                <a:cubicBezTo>
                  <a:pt x="49105" y="11056"/>
                  <a:pt x="48935" y="10964"/>
                  <a:pt x="48774" y="11012"/>
                </a:cubicBezTo>
                <a:cubicBezTo>
                  <a:pt x="48613" y="11060"/>
                  <a:pt x="48520" y="11230"/>
                  <a:pt x="48569" y="11391"/>
                </a:cubicBezTo>
                <a:lnTo>
                  <a:pt x="48615" y="11555"/>
                </a:lnTo>
                <a:lnTo>
                  <a:pt x="48646" y="11668"/>
                </a:lnTo>
                <a:cubicBezTo>
                  <a:pt x="48671" y="11766"/>
                  <a:pt x="48696" y="11867"/>
                  <a:pt x="48722" y="11967"/>
                </a:cubicBezTo>
                <a:close/>
                <a:moveTo>
                  <a:pt x="47932" y="9731"/>
                </a:moveTo>
                <a:cubicBezTo>
                  <a:pt x="48007" y="9882"/>
                  <a:pt x="48189" y="9945"/>
                  <a:pt x="48342" y="9870"/>
                </a:cubicBezTo>
                <a:cubicBezTo>
                  <a:pt x="48493" y="9794"/>
                  <a:pt x="48554" y="9612"/>
                  <a:pt x="48481" y="9461"/>
                </a:cubicBezTo>
                <a:lnTo>
                  <a:pt x="48435" y="9367"/>
                </a:lnTo>
                <a:lnTo>
                  <a:pt x="48376" y="9249"/>
                </a:lnTo>
                <a:lnTo>
                  <a:pt x="48315" y="9130"/>
                </a:lnTo>
                <a:lnTo>
                  <a:pt x="48252" y="9012"/>
                </a:lnTo>
                <a:lnTo>
                  <a:pt x="48193" y="8906"/>
                </a:lnTo>
                <a:cubicBezTo>
                  <a:pt x="48022" y="8604"/>
                  <a:pt x="47569" y="8767"/>
                  <a:pt x="47626" y="9107"/>
                </a:cubicBezTo>
                <a:cubicBezTo>
                  <a:pt x="47632" y="9140"/>
                  <a:pt x="47642" y="9172"/>
                  <a:pt x="47659" y="9199"/>
                </a:cubicBezTo>
                <a:lnTo>
                  <a:pt x="47714" y="9302"/>
                </a:lnTo>
                <a:lnTo>
                  <a:pt x="47772" y="9413"/>
                </a:lnTo>
                <a:lnTo>
                  <a:pt x="47831" y="9526"/>
                </a:lnTo>
                <a:lnTo>
                  <a:pt x="47888" y="9637"/>
                </a:lnTo>
                <a:close/>
                <a:moveTo>
                  <a:pt x="46678" y="7713"/>
                </a:moveTo>
                <a:cubicBezTo>
                  <a:pt x="46890" y="7979"/>
                  <a:pt x="47309" y="7755"/>
                  <a:pt x="47209" y="7432"/>
                </a:cubicBezTo>
                <a:cubicBezTo>
                  <a:pt x="47198" y="7397"/>
                  <a:pt x="47181" y="7365"/>
                  <a:pt x="47158" y="7336"/>
                </a:cubicBezTo>
                <a:lnTo>
                  <a:pt x="47020" y="7160"/>
                </a:lnTo>
                <a:lnTo>
                  <a:pt x="46928" y="7047"/>
                </a:lnTo>
                <a:lnTo>
                  <a:pt x="46833" y="6933"/>
                </a:lnTo>
                <a:lnTo>
                  <a:pt x="46762" y="6852"/>
                </a:lnTo>
                <a:cubicBezTo>
                  <a:pt x="46534" y="6590"/>
                  <a:pt x="46117" y="6850"/>
                  <a:pt x="46251" y="7170"/>
                </a:cubicBezTo>
                <a:cubicBezTo>
                  <a:pt x="46263" y="7200"/>
                  <a:pt x="46280" y="7227"/>
                  <a:pt x="46301" y="7250"/>
                </a:cubicBezTo>
                <a:lnTo>
                  <a:pt x="46366" y="7330"/>
                </a:lnTo>
                <a:lnTo>
                  <a:pt x="46456" y="7436"/>
                </a:lnTo>
                <a:lnTo>
                  <a:pt x="46544" y="7545"/>
                </a:lnTo>
                <a:lnTo>
                  <a:pt x="46678" y="7715"/>
                </a:lnTo>
                <a:close/>
                <a:moveTo>
                  <a:pt x="45044" y="5976"/>
                </a:moveTo>
                <a:cubicBezTo>
                  <a:pt x="45169" y="6093"/>
                  <a:pt x="45366" y="6083"/>
                  <a:pt x="45480" y="5955"/>
                </a:cubicBezTo>
                <a:cubicBezTo>
                  <a:pt x="45595" y="5827"/>
                  <a:pt x="45580" y="5630"/>
                  <a:pt x="45448" y="5519"/>
                </a:cubicBezTo>
                <a:lnTo>
                  <a:pt x="45310" y="5397"/>
                </a:lnTo>
                <a:lnTo>
                  <a:pt x="45186" y="5290"/>
                </a:lnTo>
                <a:lnTo>
                  <a:pt x="45060" y="5186"/>
                </a:lnTo>
                <a:lnTo>
                  <a:pt x="44974" y="5114"/>
                </a:lnTo>
                <a:cubicBezTo>
                  <a:pt x="44702" y="4896"/>
                  <a:pt x="44335" y="5225"/>
                  <a:pt x="44530" y="5523"/>
                </a:cubicBezTo>
                <a:cubicBezTo>
                  <a:pt x="44547" y="5548"/>
                  <a:pt x="44568" y="5569"/>
                  <a:pt x="44591" y="5588"/>
                </a:cubicBezTo>
                <a:lnTo>
                  <a:pt x="44671" y="5655"/>
                </a:lnTo>
                <a:lnTo>
                  <a:pt x="44790" y="5756"/>
                </a:lnTo>
                <a:lnTo>
                  <a:pt x="44909" y="5858"/>
                </a:lnTo>
                <a:lnTo>
                  <a:pt x="45044" y="5976"/>
                </a:lnTo>
                <a:close/>
                <a:moveTo>
                  <a:pt x="43139" y="4525"/>
                </a:moveTo>
                <a:cubicBezTo>
                  <a:pt x="43279" y="4618"/>
                  <a:pt x="43470" y="4576"/>
                  <a:pt x="43560" y="4435"/>
                </a:cubicBezTo>
                <a:cubicBezTo>
                  <a:pt x="43652" y="4293"/>
                  <a:pt x="43612" y="4104"/>
                  <a:pt x="43470" y="4012"/>
                </a:cubicBezTo>
                <a:lnTo>
                  <a:pt x="43382" y="3955"/>
                </a:lnTo>
                <a:lnTo>
                  <a:pt x="43227" y="3855"/>
                </a:lnTo>
                <a:lnTo>
                  <a:pt x="43069" y="3758"/>
                </a:lnTo>
                <a:lnTo>
                  <a:pt x="42946" y="3681"/>
                </a:lnTo>
                <a:cubicBezTo>
                  <a:pt x="42663" y="3509"/>
                  <a:pt x="42338" y="3855"/>
                  <a:pt x="42546" y="4129"/>
                </a:cubicBezTo>
                <a:cubicBezTo>
                  <a:pt x="42569" y="4159"/>
                  <a:pt x="42596" y="4184"/>
                  <a:pt x="42629" y="4203"/>
                </a:cubicBezTo>
                <a:lnTo>
                  <a:pt x="42749" y="4276"/>
                </a:lnTo>
                <a:lnTo>
                  <a:pt x="42900" y="4372"/>
                </a:lnTo>
                <a:lnTo>
                  <a:pt x="43137" y="4525"/>
                </a:lnTo>
                <a:close/>
                <a:moveTo>
                  <a:pt x="41049" y="3331"/>
                </a:moveTo>
                <a:cubicBezTo>
                  <a:pt x="41200" y="3404"/>
                  <a:pt x="41382" y="3343"/>
                  <a:pt x="41458" y="3193"/>
                </a:cubicBezTo>
                <a:cubicBezTo>
                  <a:pt x="41531" y="3040"/>
                  <a:pt x="41468" y="2857"/>
                  <a:pt x="41317" y="2784"/>
                </a:cubicBezTo>
                <a:lnTo>
                  <a:pt x="41196" y="2723"/>
                </a:lnTo>
                <a:lnTo>
                  <a:pt x="41011" y="2633"/>
                </a:lnTo>
                <a:lnTo>
                  <a:pt x="40762" y="2514"/>
                </a:lnTo>
                <a:cubicBezTo>
                  <a:pt x="40448" y="2373"/>
                  <a:pt x="40179" y="2769"/>
                  <a:pt x="40418" y="3008"/>
                </a:cubicBezTo>
                <a:cubicBezTo>
                  <a:pt x="40444" y="3033"/>
                  <a:pt x="40473" y="3054"/>
                  <a:pt x="40504" y="3069"/>
                </a:cubicBezTo>
                <a:lnTo>
                  <a:pt x="40745" y="3184"/>
                </a:lnTo>
                <a:lnTo>
                  <a:pt x="40928" y="3270"/>
                </a:lnTo>
                <a:close/>
                <a:moveTo>
                  <a:pt x="38838" y="2354"/>
                </a:moveTo>
                <a:cubicBezTo>
                  <a:pt x="39123" y="2470"/>
                  <a:pt x="39381" y="2126"/>
                  <a:pt x="39188" y="1881"/>
                </a:cubicBezTo>
                <a:cubicBezTo>
                  <a:pt x="39153" y="1837"/>
                  <a:pt x="39109" y="1805"/>
                  <a:pt x="39058" y="1786"/>
                </a:cubicBezTo>
                <a:lnTo>
                  <a:pt x="38817" y="1692"/>
                </a:lnTo>
                <a:cubicBezTo>
                  <a:pt x="38704" y="1650"/>
                  <a:pt x="38593" y="1608"/>
                  <a:pt x="38480" y="1566"/>
                </a:cubicBezTo>
                <a:cubicBezTo>
                  <a:pt x="38176" y="1455"/>
                  <a:pt x="37924" y="1845"/>
                  <a:pt x="38170" y="2080"/>
                </a:cubicBezTo>
                <a:cubicBezTo>
                  <a:pt x="38199" y="2107"/>
                  <a:pt x="38235" y="2128"/>
                  <a:pt x="38272" y="2143"/>
                </a:cubicBezTo>
                <a:cubicBezTo>
                  <a:pt x="38381" y="2180"/>
                  <a:pt x="38490" y="2222"/>
                  <a:pt x="38599" y="2264"/>
                </a:cubicBezTo>
                <a:close/>
                <a:moveTo>
                  <a:pt x="36552" y="1577"/>
                </a:moveTo>
                <a:cubicBezTo>
                  <a:pt x="36847" y="1663"/>
                  <a:pt x="37071" y="1298"/>
                  <a:pt x="36856" y="1072"/>
                </a:cubicBezTo>
                <a:cubicBezTo>
                  <a:pt x="36818" y="1032"/>
                  <a:pt x="36772" y="1005"/>
                  <a:pt x="36719" y="990"/>
                </a:cubicBezTo>
                <a:cubicBezTo>
                  <a:pt x="36520" y="933"/>
                  <a:pt x="36321" y="879"/>
                  <a:pt x="36122" y="826"/>
                </a:cubicBezTo>
                <a:cubicBezTo>
                  <a:pt x="35793" y="741"/>
                  <a:pt x="35586" y="1185"/>
                  <a:pt x="35885" y="1382"/>
                </a:cubicBezTo>
                <a:cubicBezTo>
                  <a:pt x="35913" y="1397"/>
                  <a:pt x="35940" y="1409"/>
                  <a:pt x="35969" y="1417"/>
                </a:cubicBezTo>
                <a:cubicBezTo>
                  <a:pt x="36164" y="1468"/>
                  <a:pt x="36357" y="1522"/>
                  <a:pt x="36552" y="1577"/>
                </a:cubicBezTo>
                <a:close/>
                <a:moveTo>
                  <a:pt x="34202" y="1021"/>
                </a:moveTo>
                <a:cubicBezTo>
                  <a:pt x="34370" y="1053"/>
                  <a:pt x="34529" y="942"/>
                  <a:pt x="34559" y="776"/>
                </a:cubicBezTo>
                <a:cubicBezTo>
                  <a:pt x="34590" y="609"/>
                  <a:pt x="34479" y="449"/>
                  <a:pt x="34314" y="420"/>
                </a:cubicBezTo>
                <a:cubicBezTo>
                  <a:pt x="34110" y="382"/>
                  <a:pt x="33907" y="347"/>
                  <a:pt x="33704" y="315"/>
                </a:cubicBezTo>
                <a:cubicBezTo>
                  <a:pt x="33375" y="265"/>
                  <a:pt x="33209" y="707"/>
                  <a:pt x="33507" y="883"/>
                </a:cubicBezTo>
                <a:cubicBezTo>
                  <a:pt x="33538" y="900"/>
                  <a:pt x="33574" y="912"/>
                  <a:pt x="33609" y="919"/>
                </a:cubicBezTo>
                <a:cubicBezTo>
                  <a:pt x="33806" y="950"/>
                  <a:pt x="34005" y="984"/>
                  <a:pt x="34202" y="1021"/>
                </a:cubicBezTo>
                <a:close/>
                <a:moveTo>
                  <a:pt x="31813" y="697"/>
                </a:moveTo>
                <a:cubicBezTo>
                  <a:pt x="31981" y="711"/>
                  <a:pt x="32132" y="585"/>
                  <a:pt x="32144" y="416"/>
                </a:cubicBezTo>
                <a:cubicBezTo>
                  <a:pt x="32159" y="248"/>
                  <a:pt x="32033" y="99"/>
                  <a:pt x="31864" y="87"/>
                </a:cubicBezTo>
                <a:cubicBezTo>
                  <a:pt x="31658" y="70"/>
                  <a:pt x="31453" y="53"/>
                  <a:pt x="31247" y="41"/>
                </a:cubicBezTo>
                <a:cubicBezTo>
                  <a:pt x="31078" y="30"/>
                  <a:pt x="30933" y="160"/>
                  <a:pt x="30923" y="328"/>
                </a:cubicBezTo>
                <a:cubicBezTo>
                  <a:pt x="30912" y="497"/>
                  <a:pt x="31042" y="642"/>
                  <a:pt x="31212" y="650"/>
                </a:cubicBezTo>
                <a:cubicBezTo>
                  <a:pt x="31411" y="665"/>
                  <a:pt x="31612" y="678"/>
                  <a:pt x="31813" y="697"/>
                </a:cubicBezTo>
                <a:close/>
                <a:moveTo>
                  <a:pt x="29403" y="613"/>
                </a:moveTo>
                <a:cubicBezTo>
                  <a:pt x="29734" y="602"/>
                  <a:pt x="29816" y="154"/>
                  <a:pt x="29514" y="26"/>
                </a:cubicBezTo>
                <a:cubicBezTo>
                  <a:pt x="29477" y="9"/>
                  <a:pt x="29433" y="1"/>
                  <a:pt x="29391" y="3"/>
                </a:cubicBezTo>
                <a:cubicBezTo>
                  <a:pt x="29185" y="5"/>
                  <a:pt x="28978" y="11"/>
                  <a:pt x="28772" y="22"/>
                </a:cubicBezTo>
                <a:cubicBezTo>
                  <a:pt x="28422" y="43"/>
                  <a:pt x="28372" y="531"/>
                  <a:pt x="28712" y="623"/>
                </a:cubicBezTo>
                <a:cubicBezTo>
                  <a:pt x="28741" y="629"/>
                  <a:pt x="28770" y="634"/>
                  <a:pt x="28800" y="632"/>
                </a:cubicBezTo>
                <a:cubicBezTo>
                  <a:pt x="29001" y="623"/>
                  <a:pt x="29202" y="615"/>
                  <a:pt x="29403" y="613"/>
                </a:cubicBezTo>
                <a:close/>
                <a:moveTo>
                  <a:pt x="27002" y="787"/>
                </a:moveTo>
                <a:cubicBezTo>
                  <a:pt x="27316" y="747"/>
                  <a:pt x="27368" y="303"/>
                  <a:pt x="27056" y="194"/>
                </a:cubicBezTo>
                <a:cubicBezTo>
                  <a:pt x="27012" y="179"/>
                  <a:pt x="26966" y="175"/>
                  <a:pt x="26922" y="181"/>
                </a:cubicBezTo>
                <a:cubicBezTo>
                  <a:pt x="26717" y="208"/>
                  <a:pt x="26511" y="238"/>
                  <a:pt x="26308" y="271"/>
                </a:cubicBezTo>
                <a:cubicBezTo>
                  <a:pt x="26151" y="307"/>
                  <a:pt x="26048" y="458"/>
                  <a:pt x="26075" y="617"/>
                </a:cubicBezTo>
                <a:cubicBezTo>
                  <a:pt x="26100" y="776"/>
                  <a:pt x="26245" y="887"/>
                  <a:pt x="26406" y="873"/>
                </a:cubicBezTo>
                <a:cubicBezTo>
                  <a:pt x="26603" y="841"/>
                  <a:pt x="26802" y="812"/>
                  <a:pt x="27002" y="787"/>
                </a:cubicBezTo>
                <a:close/>
                <a:moveTo>
                  <a:pt x="24642" y="1244"/>
                </a:moveTo>
                <a:cubicBezTo>
                  <a:pt x="24954" y="1164"/>
                  <a:pt x="24944" y="703"/>
                  <a:pt x="24606" y="646"/>
                </a:cubicBezTo>
                <a:cubicBezTo>
                  <a:pt x="24566" y="640"/>
                  <a:pt x="24524" y="642"/>
                  <a:pt x="24485" y="655"/>
                </a:cubicBezTo>
                <a:cubicBezTo>
                  <a:pt x="24285" y="705"/>
                  <a:pt x="24084" y="762"/>
                  <a:pt x="23885" y="822"/>
                </a:cubicBezTo>
                <a:cubicBezTo>
                  <a:pt x="23728" y="875"/>
                  <a:pt x="23642" y="1042"/>
                  <a:pt x="23690" y="1202"/>
                </a:cubicBezTo>
                <a:cubicBezTo>
                  <a:pt x="23738" y="1359"/>
                  <a:pt x="23904" y="1451"/>
                  <a:pt x="24063" y="1407"/>
                </a:cubicBezTo>
                <a:cubicBezTo>
                  <a:pt x="24254" y="1348"/>
                  <a:pt x="24447" y="1294"/>
                  <a:pt x="24640" y="1244"/>
                </a:cubicBezTo>
                <a:close/>
                <a:moveTo>
                  <a:pt x="22378" y="2025"/>
                </a:moveTo>
                <a:cubicBezTo>
                  <a:pt x="22661" y="1902"/>
                  <a:pt x="22603" y="1472"/>
                  <a:pt x="22280" y="1441"/>
                </a:cubicBezTo>
                <a:cubicBezTo>
                  <a:pt x="22230" y="1436"/>
                  <a:pt x="22177" y="1445"/>
                  <a:pt x="22131" y="1466"/>
                </a:cubicBezTo>
                <a:cubicBezTo>
                  <a:pt x="21940" y="1550"/>
                  <a:pt x="21754" y="1640"/>
                  <a:pt x="21565" y="1732"/>
                </a:cubicBezTo>
                <a:cubicBezTo>
                  <a:pt x="21255" y="1891"/>
                  <a:pt x="21410" y="2363"/>
                  <a:pt x="21756" y="2304"/>
                </a:cubicBezTo>
                <a:cubicBezTo>
                  <a:pt x="21785" y="2300"/>
                  <a:pt x="21813" y="2289"/>
                  <a:pt x="21840" y="2277"/>
                </a:cubicBezTo>
                <a:cubicBezTo>
                  <a:pt x="22020" y="2195"/>
                  <a:pt x="22196" y="2105"/>
                  <a:pt x="22378" y="2025"/>
                </a:cubicBezTo>
                <a:close/>
                <a:moveTo>
                  <a:pt x="22131" y="1466"/>
                </a:moveTo>
                <a:lnTo>
                  <a:pt x="21840" y="2277"/>
                </a:lnTo>
                <a:lnTo>
                  <a:pt x="21565" y="1732"/>
                </a:lnTo>
                <a:lnTo>
                  <a:pt x="22131" y="1466"/>
                </a:lnTo>
                <a:close/>
                <a:moveTo>
                  <a:pt x="20325" y="3199"/>
                </a:moveTo>
                <a:cubicBezTo>
                  <a:pt x="20597" y="2989"/>
                  <a:pt x="20371" y="2553"/>
                  <a:pt x="20033" y="2671"/>
                </a:cubicBezTo>
                <a:cubicBezTo>
                  <a:pt x="20004" y="2681"/>
                  <a:pt x="19979" y="2694"/>
                  <a:pt x="19954" y="2713"/>
                </a:cubicBezTo>
                <a:cubicBezTo>
                  <a:pt x="19784" y="2840"/>
                  <a:pt x="19620" y="2970"/>
                  <a:pt x="19461" y="3111"/>
                </a:cubicBezTo>
                <a:cubicBezTo>
                  <a:pt x="19218" y="3325"/>
                  <a:pt x="19436" y="3729"/>
                  <a:pt x="19759" y="3631"/>
                </a:cubicBezTo>
                <a:cubicBezTo>
                  <a:pt x="19799" y="3618"/>
                  <a:pt x="19834" y="3597"/>
                  <a:pt x="19866" y="3570"/>
                </a:cubicBezTo>
                <a:cubicBezTo>
                  <a:pt x="20012" y="3440"/>
                  <a:pt x="20165" y="3318"/>
                  <a:pt x="20322" y="3199"/>
                </a:cubicBezTo>
                <a:close/>
                <a:moveTo>
                  <a:pt x="18669" y="4867"/>
                </a:moveTo>
                <a:cubicBezTo>
                  <a:pt x="18774" y="4731"/>
                  <a:pt x="18749" y="4534"/>
                  <a:pt x="18610" y="4431"/>
                </a:cubicBezTo>
                <a:cubicBezTo>
                  <a:pt x="18472" y="4328"/>
                  <a:pt x="18277" y="4362"/>
                  <a:pt x="18179" y="4502"/>
                </a:cubicBezTo>
                <a:cubicBezTo>
                  <a:pt x="18051" y="4670"/>
                  <a:pt x="17929" y="4846"/>
                  <a:pt x="17818" y="5024"/>
                </a:cubicBezTo>
                <a:cubicBezTo>
                  <a:pt x="17642" y="5303"/>
                  <a:pt x="17979" y="5634"/>
                  <a:pt x="18260" y="5431"/>
                </a:cubicBezTo>
                <a:cubicBezTo>
                  <a:pt x="18290" y="5408"/>
                  <a:pt x="18315" y="5380"/>
                  <a:pt x="18336" y="5349"/>
                </a:cubicBezTo>
                <a:cubicBezTo>
                  <a:pt x="18440" y="5186"/>
                  <a:pt x="18552" y="5022"/>
                  <a:pt x="18669" y="4867"/>
                </a:cubicBezTo>
                <a:close/>
                <a:moveTo>
                  <a:pt x="17590" y="6929"/>
                </a:moveTo>
                <a:cubicBezTo>
                  <a:pt x="17684" y="6604"/>
                  <a:pt x="17269" y="6384"/>
                  <a:pt x="17051" y="6659"/>
                </a:cubicBezTo>
                <a:cubicBezTo>
                  <a:pt x="17030" y="6686"/>
                  <a:pt x="17015" y="6718"/>
                  <a:pt x="17005" y="6751"/>
                </a:cubicBezTo>
                <a:cubicBezTo>
                  <a:pt x="16940" y="6954"/>
                  <a:pt x="16888" y="7162"/>
                  <a:pt x="16844" y="7371"/>
                </a:cubicBezTo>
                <a:cubicBezTo>
                  <a:pt x="16781" y="7707"/>
                  <a:pt x="17225" y="7881"/>
                  <a:pt x="17407" y="7587"/>
                </a:cubicBezTo>
                <a:cubicBezTo>
                  <a:pt x="17424" y="7556"/>
                  <a:pt x="17437" y="7524"/>
                  <a:pt x="17443" y="7491"/>
                </a:cubicBezTo>
                <a:cubicBezTo>
                  <a:pt x="17483" y="7300"/>
                  <a:pt x="17531" y="7114"/>
                  <a:pt x="17590" y="6929"/>
                </a:cubicBezTo>
                <a:close/>
                <a:moveTo>
                  <a:pt x="17405" y="9195"/>
                </a:moveTo>
                <a:cubicBezTo>
                  <a:pt x="17347" y="8882"/>
                  <a:pt x="16898" y="8855"/>
                  <a:pt x="16810" y="9176"/>
                </a:cubicBezTo>
                <a:cubicBezTo>
                  <a:pt x="16800" y="9220"/>
                  <a:pt x="16797" y="9266"/>
                  <a:pt x="16806" y="9310"/>
                </a:cubicBezTo>
                <a:cubicBezTo>
                  <a:pt x="16848" y="9528"/>
                  <a:pt x="16909" y="9744"/>
                  <a:pt x="16988" y="9951"/>
                </a:cubicBezTo>
                <a:cubicBezTo>
                  <a:pt x="17116" y="10272"/>
                  <a:pt x="17600" y="10167"/>
                  <a:pt x="17577" y="9815"/>
                </a:cubicBezTo>
                <a:cubicBezTo>
                  <a:pt x="17575" y="9784"/>
                  <a:pt x="17567" y="9754"/>
                  <a:pt x="17556" y="9727"/>
                </a:cubicBezTo>
                <a:cubicBezTo>
                  <a:pt x="17489" y="9555"/>
                  <a:pt x="17439" y="9377"/>
                  <a:pt x="17405" y="9195"/>
                </a:cubicBezTo>
                <a:close/>
                <a:moveTo>
                  <a:pt x="18589" y="10867"/>
                </a:moveTo>
                <a:cubicBezTo>
                  <a:pt x="18294" y="10750"/>
                  <a:pt x="18030" y="11114"/>
                  <a:pt x="18256" y="11364"/>
                </a:cubicBezTo>
                <a:cubicBezTo>
                  <a:pt x="18285" y="11395"/>
                  <a:pt x="18323" y="11418"/>
                  <a:pt x="18363" y="11435"/>
                </a:cubicBezTo>
                <a:cubicBezTo>
                  <a:pt x="18581" y="11523"/>
                  <a:pt x="18811" y="11575"/>
                  <a:pt x="19046" y="11592"/>
                </a:cubicBezTo>
                <a:cubicBezTo>
                  <a:pt x="19386" y="11613"/>
                  <a:pt x="19507" y="11154"/>
                  <a:pt x="19193" y="11008"/>
                </a:cubicBezTo>
                <a:cubicBezTo>
                  <a:pt x="19159" y="10995"/>
                  <a:pt x="19126" y="10984"/>
                  <a:pt x="19092" y="10982"/>
                </a:cubicBezTo>
                <a:cubicBezTo>
                  <a:pt x="18920" y="10970"/>
                  <a:pt x="18751" y="10930"/>
                  <a:pt x="18589" y="10865"/>
                </a:cubicBezTo>
                <a:close/>
                <a:moveTo>
                  <a:pt x="20660" y="10553"/>
                </a:moveTo>
                <a:cubicBezTo>
                  <a:pt x="20394" y="10704"/>
                  <a:pt x="20496" y="11123"/>
                  <a:pt x="20819" y="11123"/>
                </a:cubicBezTo>
                <a:cubicBezTo>
                  <a:pt x="20872" y="11121"/>
                  <a:pt x="20922" y="11106"/>
                  <a:pt x="20968" y="11081"/>
                </a:cubicBezTo>
                <a:cubicBezTo>
                  <a:pt x="21025" y="11047"/>
                  <a:pt x="21081" y="11014"/>
                  <a:pt x="21138" y="10980"/>
                </a:cubicBezTo>
                <a:lnTo>
                  <a:pt x="21198" y="10938"/>
                </a:lnTo>
                <a:lnTo>
                  <a:pt x="21261" y="10896"/>
                </a:lnTo>
                <a:lnTo>
                  <a:pt x="21320" y="10857"/>
                </a:lnTo>
                <a:lnTo>
                  <a:pt x="21379" y="10815"/>
                </a:lnTo>
                <a:lnTo>
                  <a:pt x="21435" y="10771"/>
                </a:lnTo>
                <a:lnTo>
                  <a:pt x="21515" y="10708"/>
                </a:lnTo>
                <a:cubicBezTo>
                  <a:pt x="21758" y="10502"/>
                  <a:pt x="21563" y="10102"/>
                  <a:pt x="21245" y="10178"/>
                </a:cubicBezTo>
                <a:cubicBezTo>
                  <a:pt x="21198" y="10188"/>
                  <a:pt x="21157" y="10209"/>
                  <a:pt x="21121" y="10240"/>
                </a:cubicBezTo>
                <a:lnTo>
                  <a:pt x="21062" y="10287"/>
                </a:lnTo>
                <a:cubicBezTo>
                  <a:pt x="20934" y="10385"/>
                  <a:pt x="20798" y="10473"/>
                  <a:pt x="20660" y="10553"/>
                </a:cubicBezTo>
                <a:close/>
                <a:moveTo>
                  <a:pt x="21926" y="8897"/>
                </a:moveTo>
                <a:cubicBezTo>
                  <a:pt x="21884" y="9220"/>
                  <a:pt x="22315" y="9375"/>
                  <a:pt x="22489" y="9092"/>
                </a:cubicBezTo>
                <a:cubicBezTo>
                  <a:pt x="22512" y="9056"/>
                  <a:pt x="22525" y="9014"/>
                  <a:pt x="22531" y="8973"/>
                </a:cubicBezTo>
                <a:lnTo>
                  <a:pt x="22542" y="8880"/>
                </a:lnTo>
                <a:lnTo>
                  <a:pt x="22548" y="8820"/>
                </a:lnTo>
                <a:lnTo>
                  <a:pt x="22552" y="8759"/>
                </a:lnTo>
                <a:lnTo>
                  <a:pt x="22554" y="8696"/>
                </a:lnTo>
                <a:lnTo>
                  <a:pt x="22556" y="8633"/>
                </a:lnTo>
                <a:lnTo>
                  <a:pt x="22556" y="8572"/>
                </a:lnTo>
                <a:lnTo>
                  <a:pt x="22554" y="8509"/>
                </a:lnTo>
                <a:lnTo>
                  <a:pt x="22552" y="8447"/>
                </a:lnTo>
                <a:lnTo>
                  <a:pt x="22546" y="8384"/>
                </a:lnTo>
                <a:lnTo>
                  <a:pt x="22538" y="8287"/>
                </a:lnTo>
                <a:cubicBezTo>
                  <a:pt x="22498" y="7965"/>
                  <a:pt x="22039" y="7918"/>
                  <a:pt x="21940" y="8239"/>
                </a:cubicBezTo>
                <a:cubicBezTo>
                  <a:pt x="21930" y="8279"/>
                  <a:pt x="21926" y="8321"/>
                  <a:pt x="21932" y="8363"/>
                </a:cubicBezTo>
                <a:cubicBezTo>
                  <a:pt x="21951" y="8541"/>
                  <a:pt x="21951" y="8719"/>
                  <a:pt x="21926" y="8897"/>
                </a:cubicBezTo>
                <a:close/>
                <a:moveTo>
                  <a:pt x="21297" y="6824"/>
                </a:moveTo>
                <a:cubicBezTo>
                  <a:pt x="21483" y="7078"/>
                  <a:pt x="21880" y="6925"/>
                  <a:pt x="21848" y="6615"/>
                </a:cubicBezTo>
                <a:cubicBezTo>
                  <a:pt x="21844" y="6562"/>
                  <a:pt x="21825" y="6512"/>
                  <a:pt x="21794" y="6468"/>
                </a:cubicBezTo>
                <a:cubicBezTo>
                  <a:pt x="21670" y="6294"/>
                  <a:pt x="21538" y="6127"/>
                  <a:pt x="21398" y="5965"/>
                </a:cubicBezTo>
                <a:cubicBezTo>
                  <a:pt x="21184" y="5720"/>
                  <a:pt x="20777" y="5938"/>
                  <a:pt x="20878" y="6263"/>
                </a:cubicBezTo>
                <a:cubicBezTo>
                  <a:pt x="20890" y="6303"/>
                  <a:pt x="20911" y="6336"/>
                  <a:pt x="20939" y="6368"/>
                </a:cubicBezTo>
                <a:cubicBezTo>
                  <a:pt x="21066" y="6514"/>
                  <a:pt x="21186" y="6665"/>
                  <a:pt x="21297" y="6824"/>
                </a:cubicBezTo>
                <a:close/>
                <a:moveTo>
                  <a:pt x="19629" y="5196"/>
                </a:moveTo>
                <a:cubicBezTo>
                  <a:pt x="19767" y="5301"/>
                  <a:pt x="19964" y="5272"/>
                  <a:pt x="20065" y="5129"/>
                </a:cubicBezTo>
                <a:cubicBezTo>
                  <a:pt x="20163" y="4989"/>
                  <a:pt x="20128" y="4794"/>
                  <a:pt x="19983" y="4697"/>
                </a:cubicBezTo>
                <a:cubicBezTo>
                  <a:pt x="19813" y="4576"/>
                  <a:pt x="19639" y="4460"/>
                  <a:pt x="19461" y="4347"/>
                </a:cubicBezTo>
                <a:cubicBezTo>
                  <a:pt x="19178" y="4169"/>
                  <a:pt x="18851" y="4517"/>
                  <a:pt x="19059" y="4794"/>
                </a:cubicBezTo>
                <a:cubicBezTo>
                  <a:pt x="19080" y="4821"/>
                  <a:pt x="19107" y="4846"/>
                  <a:pt x="19136" y="4865"/>
                </a:cubicBezTo>
                <a:cubicBezTo>
                  <a:pt x="19304" y="4972"/>
                  <a:pt x="19467" y="5081"/>
                  <a:pt x="19629" y="5196"/>
                </a:cubicBezTo>
                <a:close/>
                <a:moveTo>
                  <a:pt x="17558" y="4029"/>
                </a:moveTo>
                <a:cubicBezTo>
                  <a:pt x="17812" y="4140"/>
                  <a:pt x="18070" y="3882"/>
                  <a:pt x="17961" y="3631"/>
                </a:cubicBezTo>
                <a:cubicBezTo>
                  <a:pt x="17931" y="3559"/>
                  <a:pt x="17875" y="3501"/>
                  <a:pt x="17803" y="3469"/>
                </a:cubicBezTo>
                <a:cubicBezTo>
                  <a:pt x="17613" y="3385"/>
                  <a:pt x="17420" y="3306"/>
                  <a:pt x="17227" y="3230"/>
                </a:cubicBezTo>
                <a:cubicBezTo>
                  <a:pt x="16900" y="3111"/>
                  <a:pt x="16659" y="3532"/>
                  <a:pt x="16925" y="3754"/>
                </a:cubicBezTo>
                <a:cubicBezTo>
                  <a:pt x="16950" y="3775"/>
                  <a:pt x="16978" y="3790"/>
                  <a:pt x="17007" y="3802"/>
                </a:cubicBezTo>
                <a:cubicBezTo>
                  <a:pt x="17194" y="3874"/>
                  <a:pt x="17378" y="3951"/>
                  <a:pt x="17558" y="4031"/>
                </a:cubicBezTo>
                <a:close/>
                <a:moveTo>
                  <a:pt x="15297" y="3245"/>
                </a:moveTo>
                <a:cubicBezTo>
                  <a:pt x="15626" y="3331"/>
                  <a:pt x="15831" y="2891"/>
                  <a:pt x="15542" y="2696"/>
                </a:cubicBezTo>
                <a:cubicBezTo>
                  <a:pt x="15515" y="2677"/>
                  <a:pt x="15483" y="2664"/>
                  <a:pt x="15452" y="2656"/>
                </a:cubicBezTo>
                <a:cubicBezTo>
                  <a:pt x="15251" y="2604"/>
                  <a:pt x="15050" y="2553"/>
                  <a:pt x="14848" y="2505"/>
                </a:cubicBezTo>
                <a:cubicBezTo>
                  <a:pt x="14534" y="2438"/>
                  <a:pt x="14333" y="2840"/>
                  <a:pt x="14599" y="3050"/>
                </a:cubicBezTo>
                <a:cubicBezTo>
                  <a:pt x="14633" y="3075"/>
                  <a:pt x="14672" y="3094"/>
                  <a:pt x="14714" y="3102"/>
                </a:cubicBezTo>
                <a:cubicBezTo>
                  <a:pt x="14909" y="3146"/>
                  <a:pt x="15104" y="3195"/>
                  <a:pt x="15297" y="3247"/>
                </a:cubicBezTo>
                <a:close/>
                <a:moveTo>
                  <a:pt x="12939" y="2784"/>
                </a:moveTo>
                <a:cubicBezTo>
                  <a:pt x="13266" y="2826"/>
                  <a:pt x="13419" y="2384"/>
                  <a:pt x="13128" y="2216"/>
                </a:cubicBezTo>
                <a:cubicBezTo>
                  <a:pt x="13092" y="2197"/>
                  <a:pt x="13054" y="2182"/>
                  <a:pt x="13015" y="2178"/>
                </a:cubicBezTo>
                <a:cubicBezTo>
                  <a:pt x="12811" y="2151"/>
                  <a:pt x="12606" y="2128"/>
                  <a:pt x="12401" y="2107"/>
                </a:cubicBezTo>
                <a:cubicBezTo>
                  <a:pt x="12233" y="2090"/>
                  <a:pt x="12084" y="2214"/>
                  <a:pt x="12067" y="2382"/>
                </a:cubicBezTo>
                <a:cubicBezTo>
                  <a:pt x="12051" y="2549"/>
                  <a:pt x="12172" y="2698"/>
                  <a:pt x="12340" y="2715"/>
                </a:cubicBezTo>
                <a:cubicBezTo>
                  <a:pt x="12541" y="2736"/>
                  <a:pt x="12740" y="2759"/>
                  <a:pt x="12939" y="2784"/>
                </a:cubicBezTo>
                <a:close/>
                <a:moveTo>
                  <a:pt x="10535" y="2604"/>
                </a:moveTo>
                <a:cubicBezTo>
                  <a:pt x="10707" y="2612"/>
                  <a:pt x="10850" y="2476"/>
                  <a:pt x="10854" y="2306"/>
                </a:cubicBezTo>
                <a:cubicBezTo>
                  <a:pt x="10856" y="2134"/>
                  <a:pt x="10718" y="1994"/>
                  <a:pt x="10548" y="1994"/>
                </a:cubicBezTo>
                <a:cubicBezTo>
                  <a:pt x="10343" y="1990"/>
                  <a:pt x="10135" y="1988"/>
                  <a:pt x="9930" y="1990"/>
                </a:cubicBezTo>
                <a:cubicBezTo>
                  <a:pt x="9760" y="1990"/>
                  <a:pt x="9624" y="2128"/>
                  <a:pt x="9626" y="2296"/>
                </a:cubicBezTo>
                <a:cubicBezTo>
                  <a:pt x="9626" y="2465"/>
                  <a:pt x="9764" y="2602"/>
                  <a:pt x="9932" y="2599"/>
                </a:cubicBezTo>
                <a:cubicBezTo>
                  <a:pt x="10133" y="2599"/>
                  <a:pt x="10334" y="2599"/>
                  <a:pt x="10535" y="2604"/>
                </a:cubicBezTo>
                <a:close/>
                <a:moveTo>
                  <a:pt x="8125" y="2673"/>
                </a:moveTo>
                <a:cubicBezTo>
                  <a:pt x="8467" y="2641"/>
                  <a:pt x="8513" y="2161"/>
                  <a:pt x="8171" y="2069"/>
                </a:cubicBezTo>
                <a:cubicBezTo>
                  <a:pt x="8140" y="2063"/>
                  <a:pt x="8109" y="2061"/>
                  <a:pt x="8077" y="2063"/>
                </a:cubicBezTo>
                <a:cubicBezTo>
                  <a:pt x="7872" y="2078"/>
                  <a:pt x="7666" y="2096"/>
                  <a:pt x="7463" y="2115"/>
                </a:cubicBezTo>
                <a:cubicBezTo>
                  <a:pt x="7291" y="2128"/>
                  <a:pt x="7163" y="2279"/>
                  <a:pt x="7180" y="2451"/>
                </a:cubicBezTo>
                <a:cubicBezTo>
                  <a:pt x="7197" y="2620"/>
                  <a:pt x="7352" y="2744"/>
                  <a:pt x="7522" y="2723"/>
                </a:cubicBezTo>
                <a:cubicBezTo>
                  <a:pt x="7723" y="2704"/>
                  <a:pt x="7924" y="2687"/>
                  <a:pt x="8125" y="2671"/>
                </a:cubicBezTo>
                <a:close/>
                <a:moveTo>
                  <a:pt x="5726" y="2960"/>
                </a:moveTo>
                <a:cubicBezTo>
                  <a:pt x="6032" y="2912"/>
                  <a:pt x="6078" y="2478"/>
                  <a:pt x="5776" y="2371"/>
                </a:cubicBezTo>
                <a:cubicBezTo>
                  <a:pt x="5728" y="2354"/>
                  <a:pt x="5675" y="2350"/>
                  <a:pt x="5625" y="2358"/>
                </a:cubicBezTo>
                <a:cubicBezTo>
                  <a:pt x="5422" y="2392"/>
                  <a:pt x="5221" y="2428"/>
                  <a:pt x="5017" y="2463"/>
                </a:cubicBezTo>
                <a:cubicBezTo>
                  <a:pt x="4850" y="2490"/>
                  <a:pt x="4737" y="2652"/>
                  <a:pt x="4768" y="2820"/>
                </a:cubicBezTo>
                <a:cubicBezTo>
                  <a:pt x="4799" y="2987"/>
                  <a:pt x="4961" y="3098"/>
                  <a:pt x="5128" y="3063"/>
                </a:cubicBezTo>
                <a:cubicBezTo>
                  <a:pt x="5328" y="3027"/>
                  <a:pt x="5527" y="2993"/>
                  <a:pt x="5726" y="2960"/>
                </a:cubicBezTo>
                <a:close/>
                <a:moveTo>
                  <a:pt x="3355" y="3444"/>
                </a:moveTo>
                <a:cubicBezTo>
                  <a:pt x="3523" y="3406"/>
                  <a:pt x="3626" y="3239"/>
                  <a:pt x="3586" y="3071"/>
                </a:cubicBezTo>
                <a:cubicBezTo>
                  <a:pt x="3544" y="2905"/>
                  <a:pt x="3374" y="2805"/>
                  <a:pt x="3209" y="2851"/>
                </a:cubicBezTo>
                <a:cubicBezTo>
                  <a:pt x="3010" y="2899"/>
                  <a:pt x="2811" y="2949"/>
                  <a:pt x="2611" y="3000"/>
                </a:cubicBezTo>
                <a:cubicBezTo>
                  <a:pt x="2299" y="3081"/>
                  <a:pt x="2310" y="3543"/>
                  <a:pt x="2647" y="3599"/>
                </a:cubicBezTo>
                <a:cubicBezTo>
                  <a:pt x="2687" y="3603"/>
                  <a:pt x="2727" y="3601"/>
                  <a:pt x="2767" y="3591"/>
                </a:cubicBezTo>
                <a:cubicBezTo>
                  <a:pt x="2964" y="3543"/>
                  <a:pt x="3161" y="3490"/>
                  <a:pt x="3355" y="344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45"/>
          <p:cNvGrpSpPr/>
          <p:nvPr/>
        </p:nvGrpSpPr>
        <p:grpSpPr>
          <a:xfrm rot="1800005">
            <a:off x="295185" y="4486762"/>
            <a:ext cx="409646" cy="434972"/>
            <a:chOff x="4730866" y="656100"/>
            <a:chExt cx="272916" cy="289789"/>
          </a:xfrm>
        </p:grpSpPr>
        <p:sp>
          <p:nvSpPr>
            <p:cNvPr id="866" name="Google Shape;866;p45"/>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90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78" name="Google Shape;78;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 name="Google Shape;79;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80" name="Google Shape;80;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 name="Google Shape;81;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83" name="Google Shape;83;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383200" y="1265898"/>
            <a:ext cx="1501345" cy="1244191"/>
            <a:chOff x="342375" y="1514048"/>
            <a:chExt cx="1501345" cy="1244191"/>
          </a:xfrm>
        </p:grpSpPr>
        <p:grpSp>
          <p:nvGrpSpPr>
            <p:cNvPr id="89" name="Google Shape;89;p5"/>
            <p:cNvGrpSpPr/>
            <p:nvPr/>
          </p:nvGrpSpPr>
          <p:grpSpPr>
            <a:xfrm rot="-5400000">
              <a:off x="553936" y="1302487"/>
              <a:ext cx="1078222" cy="1501345"/>
              <a:chOff x="2436900" y="700925"/>
              <a:chExt cx="667175" cy="929050"/>
            </a:xfrm>
          </p:grpSpPr>
          <p:sp>
            <p:nvSpPr>
              <p:cNvPr id="90" name="Google Shape;90;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rot="3498430">
              <a:off x="811223" y="2435989"/>
              <a:ext cx="132379" cy="348680"/>
              <a:chOff x="4670175" y="1180125"/>
              <a:chExt cx="66725" cy="175750"/>
            </a:xfrm>
          </p:grpSpPr>
          <p:sp>
            <p:nvSpPr>
              <p:cNvPr id="102" name="Google Shape;102;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5"/>
            <p:cNvGrpSpPr/>
            <p:nvPr/>
          </p:nvGrpSpPr>
          <p:grpSpPr>
            <a:xfrm rot="2555100">
              <a:off x="1411293" y="1604956"/>
              <a:ext cx="363360" cy="242976"/>
              <a:chOff x="5153850" y="1150039"/>
              <a:chExt cx="326100" cy="218061"/>
            </a:xfrm>
          </p:grpSpPr>
          <p:sp>
            <p:nvSpPr>
              <p:cNvPr id="105" name="Google Shape;105;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6"/>
          <p:cNvSpPr/>
          <p:nvPr/>
        </p:nvSpPr>
        <p:spPr>
          <a:xfrm rot="10800000">
            <a:off x="8120285" y="2346175"/>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551313" y="2346167"/>
            <a:ext cx="462351" cy="4076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33372" y="45927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9038" y="44463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232572">
            <a:off x="-175527" y="24909"/>
            <a:ext cx="918289" cy="5364033"/>
          </a:xfrm>
          <a:custGeom>
            <a:avLst/>
            <a:gdLst/>
            <a:ahLst/>
            <a:cxnLst/>
            <a:rect l="l" t="t" r="r" b="b"/>
            <a:pathLst>
              <a:path w="36732" h="214564" extrusionOk="0">
                <a:moveTo>
                  <a:pt x="14454" y="0"/>
                </a:moveTo>
                <a:cubicBezTo>
                  <a:pt x="12984" y="10561"/>
                  <a:pt x="4361" y="47392"/>
                  <a:pt x="5631" y="63367"/>
                </a:cubicBezTo>
                <a:cubicBezTo>
                  <a:pt x="6901" y="79342"/>
                  <a:pt x="16927" y="83687"/>
                  <a:pt x="22074" y="95852"/>
                </a:cubicBezTo>
                <a:cubicBezTo>
                  <a:pt x="27221" y="108017"/>
                  <a:pt x="38183" y="125463"/>
                  <a:pt x="36512" y="136358"/>
                </a:cubicBezTo>
                <a:cubicBezTo>
                  <a:pt x="34841" y="147253"/>
                  <a:pt x="18131" y="159687"/>
                  <a:pt x="12048" y="161224"/>
                </a:cubicBezTo>
                <a:cubicBezTo>
                  <a:pt x="5966" y="162762"/>
                  <a:pt x="84" y="149995"/>
                  <a:pt x="17" y="145583"/>
                </a:cubicBezTo>
                <a:cubicBezTo>
                  <a:pt x="-50" y="141171"/>
                  <a:pt x="5899" y="133752"/>
                  <a:pt x="11647" y="134754"/>
                </a:cubicBezTo>
                <a:cubicBezTo>
                  <a:pt x="17395" y="135757"/>
                  <a:pt x="34708" y="138296"/>
                  <a:pt x="34507" y="151598"/>
                </a:cubicBezTo>
                <a:cubicBezTo>
                  <a:pt x="34307" y="164900"/>
                  <a:pt x="14455" y="204070"/>
                  <a:pt x="10444" y="214564"/>
                </a:cubicBezTo>
              </a:path>
            </a:pathLst>
          </a:custGeom>
          <a:noFill/>
          <a:ln w="19050" cap="flat" cmpd="sng">
            <a:solidFill>
              <a:schemeClr val="dk2"/>
            </a:solidFill>
            <a:prstDash val="dash"/>
            <a:round/>
            <a:headEnd type="none" w="med" len="med"/>
            <a:tailEnd type="none" w="med" len="med"/>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7"/>
          <p:cNvSpPr/>
          <p:nvPr/>
        </p:nvSpPr>
        <p:spPr>
          <a:xfrm rot="-5400000">
            <a:off x="7544880" y="3295904"/>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txBox="1">
            <a:spLocks noGrp="1"/>
          </p:cNvSpPr>
          <p:nvPr>
            <p:ph type="title"/>
          </p:nvPr>
        </p:nvSpPr>
        <p:spPr>
          <a:xfrm>
            <a:off x="4299650" y="1089150"/>
            <a:ext cx="2849100" cy="1330200"/>
          </a:xfrm>
          <a:prstGeom prst="rect">
            <a:avLst/>
          </a:prstGeom>
        </p:spPr>
        <p:txBody>
          <a:bodyPr spcFirstLastPara="1" wrap="square" lIns="91425" tIns="91425" rIns="91425" bIns="91425" anchor="b" anchorCtr="0">
            <a:normAutofit/>
          </a:bodyPr>
          <a:lstStyle>
            <a:lvl1pPr lvl="0" rtl="0">
              <a:spcBef>
                <a:spcPts val="0"/>
              </a:spcBef>
              <a:spcAft>
                <a:spcPts val="0"/>
              </a:spcAft>
              <a:buSzPts val="1700"/>
              <a:buNone/>
              <a:defRPr sz="3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7"/>
          <p:cNvSpPr txBox="1">
            <a:spLocks noGrp="1"/>
          </p:cNvSpPr>
          <p:nvPr>
            <p:ph type="body" idx="1"/>
          </p:nvPr>
        </p:nvSpPr>
        <p:spPr>
          <a:xfrm>
            <a:off x="4299650" y="2415550"/>
            <a:ext cx="3819600" cy="1885800"/>
          </a:xfrm>
          <a:prstGeom prst="rect">
            <a:avLst/>
          </a:prstGeom>
        </p:spPr>
        <p:txBody>
          <a:bodyPr spcFirstLastPara="1" wrap="square" lIns="91425" tIns="91425" rIns="91425" bIns="91425" anchor="t" anchorCtr="0">
            <a:normAutofit/>
          </a:bodyPr>
          <a:lstStyle>
            <a:lvl1pPr marL="457200" lvl="0" indent="-317500" rtl="0">
              <a:lnSpc>
                <a:spcPct val="100000"/>
              </a:lnSpc>
              <a:spcBef>
                <a:spcPts val="0"/>
              </a:spcBef>
              <a:spcAft>
                <a:spcPts val="0"/>
              </a:spcAft>
              <a:buSzPts val="1400"/>
              <a:buFont typeface="Nunito Light"/>
              <a:buChar char="●"/>
              <a:defRPr sz="1400" b="0"/>
            </a:lvl1pPr>
            <a:lvl2pPr marL="914400" lvl="1" indent="-330200" rtl="0">
              <a:spcBef>
                <a:spcPts val="0"/>
              </a:spcBef>
              <a:spcAft>
                <a:spcPts val="0"/>
              </a:spcAft>
              <a:buSzPts val="1600"/>
              <a:buFont typeface="Nunito Light"/>
              <a:buChar char="○"/>
              <a:defRPr/>
            </a:lvl2pPr>
            <a:lvl3pPr marL="1371600" lvl="2" indent="-330200" rtl="0">
              <a:spcBef>
                <a:spcPts val="0"/>
              </a:spcBef>
              <a:spcAft>
                <a:spcPts val="0"/>
              </a:spcAft>
              <a:buSzPts val="1600"/>
              <a:buFont typeface="Nunito Light"/>
              <a:buChar char="■"/>
              <a:defRPr/>
            </a:lvl3pPr>
            <a:lvl4pPr marL="1828800" lvl="3" indent="-330200" rtl="0">
              <a:spcBef>
                <a:spcPts val="0"/>
              </a:spcBef>
              <a:spcAft>
                <a:spcPts val="0"/>
              </a:spcAft>
              <a:buSzPts val="1600"/>
              <a:buFont typeface="Nunito Light"/>
              <a:buChar char="●"/>
              <a:defRPr/>
            </a:lvl4pPr>
            <a:lvl5pPr marL="2286000" lvl="4" indent="-330200" rtl="0">
              <a:spcBef>
                <a:spcPts val="0"/>
              </a:spcBef>
              <a:spcAft>
                <a:spcPts val="0"/>
              </a:spcAft>
              <a:buSzPts val="1600"/>
              <a:buFont typeface="Nunito Light"/>
              <a:buChar char="○"/>
              <a:defRPr/>
            </a:lvl5pPr>
            <a:lvl6pPr marL="2743200" lvl="5" indent="-330200" rtl="0">
              <a:spcBef>
                <a:spcPts val="0"/>
              </a:spcBef>
              <a:spcAft>
                <a:spcPts val="0"/>
              </a:spcAft>
              <a:buSzPts val="1600"/>
              <a:buFont typeface="Nunito Light"/>
              <a:buChar char="■"/>
              <a:defRPr/>
            </a:lvl6pPr>
            <a:lvl7pPr marL="3200400" lvl="6" indent="-330200" rtl="0">
              <a:spcBef>
                <a:spcPts val="0"/>
              </a:spcBef>
              <a:spcAft>
                <a:spcPts val="0"/>
              </a:spcAft>
              <a:buSzPts val="1600"/>
              <a:buFont typeface="Nunito Light"/>
              <a:buChar char="●"/>
              <a:defRPr/>
            </a:lvl7pPr>
            <a:lvl8pPr marL="3657600" lvl="7" indent="-330200" rtl="0">
              <a:spcBef>
                <a:spcPts val="0"/>
              </a:spcBef>
              <a:spcAft>
                <a:spcPts val="0"/>
              </a:spcAft>
              <a:buSzPts val="1600"/>
              <a:buFont typeface="Nunito Light"/>
              <a:buChar char="○"/>
              <a:defRPr/>
            </a:lvl8pPr>
            <a:lvl9pPr marL="4114800" lvl="8" indent="-330200" rtl="0">
              <a:spcBef>
                <a:spcPts val="0"/>
              </a:spcBef>
              <a:spcAft>
                <a:spcPts val="0"/>
              </a:spcAft>
              <a:buSzPts val="1600"/>
              <a:buFont typeface="Nunito Light"/>
              <a:buChar char="■"/>
              <a:defRPr/>
            </a:lvl9pPr>
          </a:lstStyle>
          <a:p>
            <a:endParaRPr/>
          </a:p>
        </p:txBody>
      </p:sp>
      <p:sp>
        <p:nvSpPr>
          <p:cNvPr id="121" name="Google Shape;121;p7"/>
          <p:cNvSpPr/>
          <p:nvPr/>
        </p:nvSpPr>
        <p:spPr>
          <a:xfrm rot="-9941259" flipH="1">
            <a:off x="5172984" y="141003"/>
            <a:ext cx="3884492" cy="1187809"/>
          </a:xfrm>
          <a:custGeom>
            <a:avLst/>
            <a:gdLst/>
            <a:ahLst/>
            <a:cxnLst/>
            <a:rect l="l" t="t" r="r" b="b"/>
            <a:pathLst>
              <a:path w="156716" h="69913" extrusionOk="0">
                <a:moveTo>
                  <a:pt x="0" y="0"/>
                </a:moveTo>
                <a:cubicBezTo>
                  <a:pt x="10649" y="9041"/>
                  <a:pt x="44805" y="50297"/>
                  <a:pt x="63892" y="54248"/>
                </a:cubicBezTo>
                <a:cubicBezTo>
                  <a:pt x="82979" y="58200"/>
                  <a:pt x="117135" y="31813"/>
                  <a:pt x="114523" y="23709"/>
                </a:cubicBezTo>
                <a:cubicBezTo>
                  <a:pt x="111911" y="15605"/>
                  <a:pt x="54248" y="-1607"/>
                  <a:pt x="48220" y="5626"/>
                </a:cubicBezTo>
                <a:cubicBezTo>
                  <a:pt x="42193" y="12859"/>
                  <a:pt x="60275" y="58200"/>
                  <a:pt x="78358" y="67107"/>
                </a:cubicBezTo>
                <a:cubicBezTo>
                  <a:pt x="96441" y="76014"/>
                  <a:pt x="143656" y="60410"/>
                  <a:pt x="156716" y="59070"/>
                </a:cubicBezTo>
              </a:path>
            </a:pathLst>
          </a:custGeom>
          <a:noFill/>
          <a:ln w="19050" cap="flat" cmpd="sng">
            <a:solidFill>
              <a:schemeClr val="dk2"/>
            </a:solidFill>
            <a:prstDash val="dash"/>
            <a:round/>
            <a:headEnd type="none" w="med" len="med"/>
            <a:tailEnd type="none" w="med" len="med"/>
          </a:ln>
        </p:spPr>
      </p:sp>
      <p:sp>
        <p:nvSpPr>
          <p:cNvPr id="122" name="Google Shape;122;p7"/>
          <p:cNvSpPr/>
          <p:nvPr/>
        </p:nvSpPr>
        <p:spPr>
          <a:xfrm>
            <a:off x="8551272" y="960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37472" y="38684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360987" y="6148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rot="-5400000">
            <a:off x="-899307" y="3558757"/>
            <a:ext cx="3132136" cy="1333506"/>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flipH="1">
            <a:off x="1330050" y="1024638"/>
            <a:ext cx="6367800" cy="2954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8" name="Google Shape;128;p8"/>
          <p:cNvSpPr txBox="1">
            <a:spLocks noGrp="1"/>
          </p:cNvSpPr>
          <p:nvPr>
            <p:ph type="subTitle" idx="1"/>
          </p:nvPr>
        </p:nvSpPr>
        <p:spPr>
          <a:xfrm>
            <a:off x="2871000" y="3630375"/>
            <a:ext cx="3285900" cy="6315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9" name="Google Shape;129;p8"/>
          <p:cNvSpPr/>
          <p:nvPr/>
        </p:nvSpPr>
        <p:spPr>
          <a:xfrm rot="-5400000" flipH="1">
            <a:off x="7154175" y="-175568"/>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rot="5400000" flipH="1">
            <a:off x="512725" y="3280133"/>
            <a:ext cx="1114460" cy="2940081"/>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rot="-3143622">
            <a:off x="8426556" y="1595105"/>
            <a:ext cx="247401" cy="21810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rot="-3143597">
            <a:off x="2156226" y="4336009"/>
            <a:ext cx="258585" cy="228004"/>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809500" y="1460750"/>
            <a:ext cx="3806100" cy="896700"/>
          </a:xfrm>
          <a:prstGeom prst="rect">
            <a:avLst/>
          </a:prstGeom>
        </p:spPr>
        <p:txBody>
          <a:bodyPr spcFirstLastPara="1" wrap="square" lIns="91425" tIns="91425" rIns="91425" bIns="91425" anchor="b" anchorCtr="0">
            <a:normAutofit/>
          </a:bodyPr>
          <a:lstStyle>
            <a:lvl1pPr lvl="0" algn="r">
              <a:spcBef>
                <a:spcPts val="0"/>
              </a:spcBef>
              <a:spcAft>
                <a:spcPts val="0"/>
              </a:spcAft>
              <a:buSzPts val="42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5" name="Google Shape;135;p9"/>
          <p:cNvSpPr txBox="1">
            <a:spLocks noGrp="1"/>
          </p:cNvSpPr>
          <p:nvPr>
            <p:ph type="subTitle" idx="1"/>
          </p:nvPr>
        </p:nvSpPr>
        <p:spPr>
          <a:xfrm>
            <a:off x="809500" y="2368850"/>
            <a:ext cx="3749400" cy="18147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36" name="Google Shape;136;p9"/>
          <p:cNvGrpSpPr/>
          <p:nvPr/>
        </p:nvGrpSpPr>
        <p:grpSpPr>
          <a:xfrm flipH="1">
            <a:off x="208" y="-4"/>
            <a:ext cx="2240231" cy="1725742"/>
            <a:chOff x="5153550" y="135575"/>
            <a:chExt cx="1402950" cy="1080750"/>
          </a:xfrm>
        </p:grpSpPr>
        <p:sp>
          <p:nvSpPr>
            <p:cNvPr id="137" name="Google Shape;137;p9"/>
            <p:cNvSpPr/>
            <p:nvPr/>
          </p:nvSpPr>
          <p:spPr>
            <a:xfrm>
              <a:off x="5208475" y="135575"/>
              <a:ext cx="1348025" cy="942650"/>
            </a:xfrm>
            <a:custGeom>
              <a:avLst/>
              <a:gdLst/>
              <a:ahLst/>
              <a:cxnLst/>
              <a:rect l="l" t="t" r="r" b="b"/>
              <a:pathLst>
                <a:path w="53921" h="37706" fill="none" extrusionOk="0">
                  <a:moveTo>
                    <a:pt x="0" y="1"/>
                  </a:moveTo>
                  <a:cubicBezTo>
                    <a:pt x="147" y="1570"/>
                    <a:pt x="2595" y="4500"/>
                    <a:pt x="3829" y="5985"/>
                  </a:cubicBezTo>
                  <a:cubicBezTo>
                    <a:pt x="5524" y="8036"/>
                    <a:pt x="7637" y="9668"/>
                    <a:pt x="9374" y="11697"/>
                  </a:cubicBezTo>
                  <a:cubicBezTo>
                    <a:pt x="12492" y="15359"/>
                    <a:pt x="15630" y="18435"/>
                    <a:pt x="19334" y="21469"/>
                  </a:cubicBezTo>
                  <a:cubicBezTo>
                    <a:pt x="23895" y="25193"/>
                    <a:pt x="28917" y="27976"/>
                    <a:pt x="34043" y="30947"/>
                  </a:cubicBezTo>
                  <a:cubicBezTo>
                    <a:pt x="38458" y="33500"/>
                    <a:pt x="42768" y="36303"/>
                    <a:pt x="47874" y="37287"/>
                  </a:cubicBezTo>
                  <a:cubicBezTo>
                    <a:pt x="49861" y="37684"/>
                    <a:pt x="51933" y="37705"/>
                    <a:pt x="53920" y="37433"/>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5153550" y="231300"/>
              <a:ext cx="248500" cy="218175"/>
            </a:xfrm>
            <a:custGeom>
              <a:avLst/>
              <a:gdLst/>
              <a:ahLst/>
              <a:cxnLst/>
              <a:rect l="l" t="t" r="r" b="b"/>
              <a:pathLst>
                <a:path w="9940" h="8727" fill="none" extrusionOk="0">
                  <a:moveTo>
                    <a:pt x="3976" y="1"/>
                  </a:moveTo>
                  <a:cubicBezTo>
                    <a:pt x="2344" y="2637"/>
                    <a:pt x="1214" y="5797"/>
                    <a:pt x="0" y="8538"/>
                  </a:cubicBezTo>
                  <a:cubicBezTo>
                    <a:pt x="3327" y="8726"/>
                    <a:pt x="6382" y="5211"/>
                    <a:pt x="9939" y="569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5388425" y="455725"/>
              <a:ext cx="172625" cy="227550"/>
            </a:xfrm>
            <a:custGeom>
              <a:avLst/>
              <a:gdLst/>
              <a:ahLst/>
              <a:cxnLst/>
              <a:rect l="l" t="t" r="r" b="b"/>
              <a:pathLst>
                <a:path w="6905" h="9102" fill="none" extrusionOk="0">
                  <a:moveTo>
                    <a:pt x="2092" y="0"/>
                  </a:moveTo>
                  <a:cubicBezTo>
                    <a:pt x="2030" y="1653"/>
                    <a:pt x="1653" y="3641"/>
                    <a:pt x="1214" y="5315"/>
                  </a:cubicBezTo>
                  <a:cubicBezTo>
                    <a:pt x="900" y="6445"/>
                    <a:pt x="0" y="8077"/>
                    <a:pt x="188" y="9102"/>
                  </a:cubicBezTo>
                  <a:cubicBezTo>
                    <a:pt x="2699" y="8077"/>
                    <a:pt x="4687" y="5440"/>
                    <a:pt x="6905" y="4582"/>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5595025" y="659725"/>
              <a:ext cx="204050" cy="245350"/>
            </a:xfrm>
            <a:custGeom>
              <a:avLst/>
              <a:gdLst/>
              <a:ahLst/>
              <a:cxnLst/>
              <a:rect l="l" t="t" r="r" b="b"/>
              <a:pathLst>
                <a:path w="8162" h="9814" fill="none" extrusionOk="0">
                  <a:moveTo>
                    <a:pt x="2386" y="0"/>
                  </a:moveTo>
                  <a:cubicBezTo>
                    <a:pt x="1947" y="1298"/>
                    <a:pt x="2156" y="4039"/>
                    <a:pt x="1633" y="5796"/>
                  </a:cubicBezTo>
                  <a:cubicBezTo>
                    <a:pt x="1235" y="7114"/>
                    <a:pt x="440" y="8328"/>
                    <a:pt x="1" y="9625"/>
                  </a:cubicBezTo>
                  <a:cubicBezTo>
                    <a:pt x="1047" y="9814"/>
                    <a:pt x="7659" y="4876"/>
                    <a:pt x="8161" y="395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5849250" y="821875"/>
              <a:ext cx="198800" cy="268900"/>
            </a:xfrm>
            <a:custGeom>
              <a:avLst/>
              <a:gdLst/>
              <a:ahLst/>
              <a:cxnLst/>
              <a:rect l="l" t="t" r="r" b="b"/>
              <a:pathLst>
                <a:path w="7952" h="10756" fill="none" extrusionOk="0">
                  <a:moveTo>
                    <a:pt x="1340" y="1"/>
                  </a:moveTo>
                  <a:cubicBezTo>
                    <a:pt x="1152" y="2156"/>
                    <a:pt x="1340" y="4353"/>
                    <a:pt x="1005" y="6445"/>
                  </a:cubicBezTo>
                  <a:cubicBezTo>
                    <a:pt x="900" y="7115"/>
                    <a:pt x="1" y="10002"/>
                    <a:pt x="733" y="10337"/>
                  </a:cubicBezTo>
                  <a:cubicBezTo>
                    <a:pt x="1716" y="10755"/>
                    <a:pt x="4060" y="7094"/>
                    <a:pt x="4583" y="6529"/>
                  </a:cubicBezTo>
                  <a:cubicBezTo>
                    <a:pt x="5650" y="5399"/>
                    <a:pt x="6759" y="4771"/>
                    <a:pt x="7952" y="385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141675" y="966775"/>
              <a:ext cx="169500" cy="249550"/>
            </a:xfrm>
            <a:custGeom>
              <a:avLst/>
              <a:gdLst/>
              <a:ahLst/>
              <a:cxnLst/>
              <a:rect l="l" t="t" r="r" b="b"/>
              <a:pathLst>
                <a:path w="6780" h="9982" fill="none" extrusionOk="0">
                  <a:moveTo>
                    <a:pt x="0" y="1"/>
                  </a:moveTo>
                  <a:cubicBezTo>
                    <a:pt x="230" y="2051"/>
                    <a:pt x="502" y="4206"/>
                    <a:pt x="523" y="6320"/>
                  </a:cubicBezTo>
                  <a:cubicBezTo>
                    <a:pt x="544" y="7491"/>
                    <a:pt x="63" y="8956"/>
                    <a:pt x="335" y="9981"/>
                  </a:cubicBezTo>
                  <a:cubicBezTo>
                    <a:pt x="1799" y="8830"/>
                    <a:pt x="2595" y="6968"/>
                    <a:pt x="3787" y="5608"/>
                  </a:cubicBezTo>
                  <a:cubicBezTo>
                    <a:pt x="4687" y="4646"/>
                    <a:pt x="5838" y="3788"/>
                    <a:pt x="6779" y="2867"/>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9"/>
          <p:cNvSpPr/>
          <p:nvPr/>
        </p:nvSpPr>
        <p:spPr>
          <a:xfrm>
            <a:off x="-610625" y="4156875"/>
            <a:ext cx="2142925" cy="1665450"/>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8131899" y="473696"/>
            <a:ext cx="172786" cy="15238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8270850" y="646986"/>
            <a:ext cx="127731" cy="112660"/>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619697" y="449141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txBox="1">
            <a:spLocks noGrp="1"/>
          </p:cNvSpPr>
          <p:nvPr>
            <p:ph type="title" idx="2" hasCustomPrompt="1"/>
          </p:nvPr>
        </p:nvSpPr>
        <p:spPr>
          <a:xfrm>
            <a:off x="3334725" y="870425"/>
            <a:ext cx="1078200" cy="798600"/>
          </a:xfrm>
          <a:prstGeom prst="rect">
            <a:avLst/>
          </a:prstGeom>
        </p:spPr>
        <p:txBody>
          <a:bodyPr spcFirstLastPara="1" wrap="square" lIns="91425" tIns="91425" rIns="91425" bIns="91425" anchor="b" anchorCtr="0">
            <a:normAutofit/>
          </a:bodyPr>
          <a:lstStyle>
            <a:lvl1pPr lvl="0" algn="r">
              <a:spcBef>
                <a:spcPts val="0"/>
              </a:spcBef>
              <a:spcAft>
                <a:spcPts val="0"/>
              </a:spcAft>
              <a:buClr>
                <a:schemeClr val="dk2"/>
              </a:buClr>
              <a:buSzPts val="12000"/>
              <a:buFont typeface="El Messiri"/>
              <a:buNone/>
              <a:defRPr sz="4800" b="1">
                <a:solidFill>
                  <a:schemeClr val="dk2"/>
                </a:solidFill>
              </a:defRPr>
            </a:lvl1pPr>
            <a:lvl2pPr lvl="1" algn="ctr">
              <a:spcBef>
                <a:spcPts val="0"/>
              </a:spcBef>
              <a:spcAft>
                <a:spcPts val="0"/>
              </a:spcAft>
              <a:buClr>
                <a:schemeClr val="accent2"/>
              </a:buClr>
              <a:buSzPts val="12000"/>
              <a:buNone/>
              <a:defRPr sz="12000">
                <a:solidFill>
                  <a:schemeClr val="accent2"/>
                </a:solidFill>
              </a:defRPr>
            </a:lvl2pPr>
            <a:lvl3pPr lvl="2" algn="ctr">
              <a:spcBef>
                <a:spcPts val="0"/>
              </a:spcBef>
              <a:spcAft>
                <a:spcPts val="0"/>
              </a:spcAft>
              <a:buClr>
                <a:schemeClr val="accent2"/>
              </a:buClr>
              <a:buSzPts val="12000"/>
              <a:buNone/>
              <a:defRPr sz="12000">
                <a:solidFill>
                  <a:schemeClr val="accent2"/>
                </a:solidFill>
              </a:defRPr>
            </a:lvl3pPr>
            <a:lvl4pPr lvl="3" algn="ctr">
              <a:spcBef>
                <a:spcPts val="0"/>
              </a:spcBef>
              <a:spcAft>
                <a:spcPts val="0"/>
              </a:spcAft>
              <a:buClr>
                <a:schemeClr val="accent2"/>
              </a:buClr>
              <a:buSzPts val="12000"/>
              <a:buNone/>
              <a:defRPr sz="12000">
                <a:solidFill>
                  <a:schemeClr val="accent2"/>
                </a:solidFill>
              </a:defRPr>
            </a:lvl4pPr>
            <a:lvl5pPr lvl="4" algn="ctr">
              <a:spcBef>
                <a:spcPts val="0"/>
              </a:spcBef>
              <a:spcAft>
                <a:spcPts val="0"/>
              </a:spcAft>
              <a:buClr>
                <a:schemeClr val="accent2"/>
              </a:buClr>
              <a:buSzPts val="12000"/>
              <a:buNone/>
              <a:defRPr sz="12000">
                <a:solidFill>
                  <a:schemeClr val="accent2"/>
                </a:solidFill>
              </a:defRPr>
            </a:lvl5pPr>
            <a:lvl6pPr lvl="5" algn="ctr">
              <a:spcBef>
                <a:spcPts val="0"/>
              </a:spcBef>
              <a:spcAft>
                <a:spcPts val="0"/>
              </a:spcAft>
              <a:buClr>
                <a:schemeClr val="accent2"/>
              </a:buClr>
              <a:buSzPts val="12000"/>
              <a:buNone/>
              <a:defRPr sz="12000">
                <a:solidFill>
                  <a:schemeClr val="accent2"/>
                </a:solidFill>
              </a:defRPr>
            </a:lvl6pPr>
            <a:lvl7pPr lvl="6" algn="ctr">
              <a:spcBef>
                <a:spcPts val="0"/>
              </a:spcBef>
              <a:spcAft>
                <a:spcPts val="0"/>
              </a:spcAft>
              <a:buClr>
                <a:schemeClr val="accent2"/>
              </a:buClr>
              <a:buSzPts val="12000"/>
              <a:buNone/>
              <a:defRPr sz="12000">
                <a:solidFill>
                  <a:schemeClr val="accent2"/>
                </a:solidFill>
              </a:defRPr>
            </a:lvl7pPr>
            <a:lvl8pPr lvl="7" algn="ctr">
              <a:spcBef>
                <a:spcPts val="0"/>
              </a:spcBef>
              <a:spcAft>
                <a:spcPts val="0"/>
              </a:spcAft>
              <a:buClr>
                <a:schemeClr val="accent2"/>
              </a:buClr>
              <a:buSzPts val="12000"/>
              <a:buNone/>
              <a:defRPr sz="12000">
                <a:solidFill>
                  <a:schemeClr val="accent2"/>
                </a:solidFill>
              </a:defRPr>
            </a:lvl8pPr>
            <a:lvl9pPr lvl="8" algn="ctr">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51"/>
        <p:cNvGrpSpPr/>
        <p:nvPr/>
      </p:nvGrpSpPr>
      <p:grpSpPr>
        <a:xfrm>
          <a:off x="0" y="0"/>
          <a:ext cx="0" cy="0"/>
          <a:chOff x="0" y="0"/>
          <a:chExt cx="0" cy="0"/>
        </a:xfrm>
      </p:grpSpPr>
      <p:grpSp>
        <p:nvGrpSpPr>
          <p:cNvPr id="152" name="Google Shape;152;p11"/>
          <p:cNvGrpSpPr/>
          <p:nvPr/>
        </p:nvGrpSpPr>
        <p:grpSpPr>
          <a:xfrm flipH="1">
            <a:off x="1774307" y="1337976"/>
            <a:ext cx="5515471" cy="3113631"/>
            <a:chOff x="2256903" y="816487"/>
            <a:chExt cx="4630180" cy="3653639"/>
          </a:xfrm>
        </p:grpSpPr>
        <p:sp>
          <p:nvSpPr>
            <p:cNvPr id="153" name="Google Shape;153;p11"/>
            <p:cNvSpPr/>
            <p:nvPr/>
          </p:nvSpPr>
          <p:spPr>
            <a:xfrm>
              <a:off x="2256903" y="816487"/>
              <a:ext cx="4630180" cy="3653639"/>
            </a:xfrm>
            <a:custGeom>
              <a:avLst/>
              <a:gdLst/>
              <a:ahLst/>
              <a:cxnLst/>
              <a:rect l="l" t="t" r="r" b="b"/>
              <a:pathLst>
                <a:path w="90191" h="71169" extrusionOk="0">
                  <a:moveTo>
                    <a:pt x="51262" y="4765"/>
                  </a:moveTo>
                  <a:cubicBezTo>
                    <a:pt x="51543" y="4765"/>
                    <a:pt x="51822" y="4770"/>
                    <a:pt x="52107" y="4781"/>
                  </a:cubicBezTo>
                  <a:cubicBezTo>
                    <a:pt x="53975" y="4833"/>
                    <a:pt x="54987" y="5361"/>
                    <a:pt x="55432" y="6154"/>
                  </a:cubicBezTo>
                  <a:cubicBezTo>
                    <a:pt x="51794" y="7210"/>
                    <a:pt x="48217" y="9267"/>
                    <a:pt x="46121" y="10663"/>
                  </a:cubicBezTo>
                  <a:cubicBezTo>
                    <a:pt x="46025" y="10731"/>
                    <a:pt x="45925" y="10799"/>
                    <a:pt x="45825" y="10863"/>
                  </a:cubicBezTo>
                  <a:cubicBezTo>
                    <a:pt x="45553" y="10363"/>
                    <a:pt x="45052" y="9947"/>
                    <a:pt x="44389" y="9719"/>
                  </a:cubicBezTo>
                  <a:cubicBezTo>
                    <a:pt x="46153" y="8262"/>
                    <a:pt x="44493" y="6181"/>
                    <a:pt x="42360" y="6181"/>
                  </a:cubicBezTo>
                  <a:cubicBezTo>
                    <a:pt x="42252" y="6181"/>
                    <a:pt x="42140" y="6190"/>
                    <a:pt x="42032" y="6198"/>
                  </a:cubicBezTo>
                  <a:cubicBezTo>
                    <a:pt x="44973" y="5302"/>
                    <a:pt x="48058" y="4765"/>
                    <a:pt x="51262" y="4765"/>
                  </a:cubicBezTo>
                  <a:close/>
                  <a:moveTo>
                    <a:pt x="53559" y="12371"/>
                  </a:moveTo>
                  <a:lnTo>
                    <a:pt x="53559" y="12371"/>
                  </a:lnTo>
                  <a:cubicBezTo>
                    <a:pt x="53323" y="12716"/>
                    <a:pt x="53087" y="13044"/>
                    <a:pt x="52859" y="13348"/>
                  </a:cubicBezTo>
                  <a:cubicBezTo>
                    <a:pt x="52583" y="13296"/>
                    <a:pt x="52315" y="13252"/>
                    <a:pt x="52038" y="13216"/>
                  </a:cubicBezTo>
                  <a:cubicBezTo>
                    <a:pt x="52551" y="12916"/>
                    <a:pt x="53059" y="12632"/>
                    <a:pt x="53559" y="12371"/>
                  </a:cubicBezTo>
                  <a:close/>
                  <a:moveTo>
                    <a:pt x="60457" y="10499"/>
                  </a:moveTo>
                  <a:cubicBezTo>
                    <a:pt x="60693" y="10607"/>
                    <a:pt x="60869" y="10772"/>
                    <a:pt x="60978" y="10999"/>
                  </a:cubicBezTo>
                  <a:cubicBezTo>
                    <a:pt x="61593" y="12308"/>
                    <a:pt x="60645" y="13856"/>
                    <a:pt x="59453" y="15213"/>
                  </a:cubicBezTo>
                  <a:cubicBezTo>
                    <a:pt x="58601" y="15592"/>
                    <a:pt x="57772" y="16017"/>
                    <a:pt x="56965" y="16465"/>
                  </a:cubicBezTo>
                  <a:cubicBezTo>
                    <a:pt x="57004" y="16417"/>
                    <a:pt x="57044" y="16369"/>
                    <a:pt x="57080" y="16325"/>
                  </a:cubicBezTo>
                  <a:cubicBezTo>
                    <a:pt x="58365" y="14737"/>
                    <a:pt x="59685" y="12648"/>
                    <a:pt x="60457" y="10499"/>
                  </a:cubicBezTo>
                  <a:close/>
                  <a:moveTo>
                    <a:pt x="48430" y="17945"/>
                  </a:moveTo>
                  <a:lnTo>
                    <a:pt x="48430" y="17945"/>
                  </a:lnTo>
                  <a:cubicBezTo>
                    <a:pt x="47685" y="18670"/>
                    <a:pt x="46889" y="19346"/>
                    <a:pt x="46041" y="19985"/>
                  </a:cubicBezTo>
                  <a:cubicBezTo>
                    <a:pt x="45949" y="19542"/>
                    <a:pt x="45721" y="19121"/>
                    <a:pt x="45397" y="18766"/>
                  </a:cubicBezTo>
                  <a:cubicBezTo>
                    <a:pt x="46389" y="18382"/>
                    <a:pt x="47405" y="18098"/>
                    <a:pt x="48430" y="17945"/>
                  </a:cubicBezTo>
                  <a:close/>
                  <a:moveTo>
                    <a:pt x="14204" y="18897"/>
                  </a:moveTo>
                  <a:lnTo>
                    <a:pt x="14204" y="18897"/>
                  </a:lnTo>
                  <a:cubicBezTo>
                    <a:pt x="11908" y="21130"/>
                    <a:pt x="9710" y="23439"/>
                    <a:pt x="7582" y="25787"/>
                  </a:cubicBezTo>
                  <a:cubicBezTo>
                    <a:pt x="8911" y="23163"/>
                    <a:pt x="11455" y="20874"/>
                    <a:pt x="14204" y="18897"/>
                  </a:cubicBezTo>
                  <a:close/>
                  <a:moveTo>
                    <a:pt x="35198" y="24947"/>
                  </a:moveTo>
                  <a:cubicBezTo>
                    <a:pt x="35198" y="25015"/>
                    <a:pt x="35202" y="25084"/>
                    <a:pt x="35206" y="25152"/>
                  </a:cubicBezTo>
                  <a:cubicBezTo>
                    <a:pt x="34670" y="25728"/>
                    <a:pt x="34138" y="26304"/>
                    <a:pt x="33606" y="26880"/>
                  </a:cubicBezTo>
                  <a:cubicBezTo>
                    <a:pt x="32177" y="27564"/>
                    <a:pt x="30768" y="28253"/>
                    <a:pt x="29412" y="28960"/>
                  </a:cubicBezTo>
                  <a:cubicBezTo>
                    <a:pt x="31313" y="27600"/>
                    <a:pt x="33257" y="26275"/>
                    <a:pt x="35198" y="24947"/>
                  </a:cubicBezTo>
                  <a:close/>
                  <a:moveTo>
                    <a:pt x="82050" y="30753"/>
                  </a:moveTo>
                  <a:cubicBezTo>
                    <a:pt x="83182" y="32002"/>
                    <a:pt x="81618" y="35483"/>
                    <a:pt x="80535" y="37715"/>
                  </a:cubicBezTo>
                  <a:cubicBezTo>
                    <a:pt x="80363" y="37691"/>
                    <a:pt x="80191" y="37683"/>
                    <a:pt x="80015" y="37679"/>
                  </a:cubicBezTo>
                  <a:cubicBezTo>
                    <a:pt x="80631" y="36171"/>
                    <a:pt x="81051" y="34635"/>
                    <a:pt x="81103" y="33122"/>
                  </a:cubicBezTo>
                  <a:cubicBezTo>
                    <a:pt x="81243" y="32969"/>
                    <a:pt x="81383" y="32829"/>
                    <a:pt x="81519" y="32677"/>
                  </a:cubicBezTo>
                  <a:cubicBezTo>
                    <a:pt x="81984" y="32162"/>
                    <a:pt x="82100" y="31625"/>
                    <a:pt x="81995" y="31133"/>
                  </a:cubicBezTo>
                  <a:cubicBezTo>
                    <a:pt x="82113" y="30996"/>
                    <a:pt x="82150" y="30866"/>
                    <a:pt x="82050" y="30753"/>
                  </a:cubicBezTo>
                  <a:close/>
                  <a:moveTo>
                    <a:pt x="24039" y="37231"/>
                  </a:moveTo>
                  <a:lnTo>
                    <a:pt x="24039" y="37231"/>
                  </a:lnTo>
                  <a:cubicBezTo>
                    <a:pt x="21838" y="39604"/>
                    <a:pt x="19629" y="41972"/>
                    <a:pt x="17396" y="44321"/>
                  </a:cubicBezTo>
                  <a:cubicBezTo>
                    <a:pt x="17372" y="44333"/>
                    <a:pt x="17353" y="44341"/>
                    <a:pt x="17329" y="44353"/>
                  </a:cubicBezTo>
                  <a:lnTo>
                    <a:pt x="17329" y="44353"/>
                  </a:lnTo>
                  <a:cubicBezTo>
                    <a:pt x="18181" y="43385"/>
                    <a:pt x="19001" y="42448"/>
                    <a:pt x="19730" y="41552"/>
                  </a:cubicBezTo>
                  <a:cubicBezTo>
                    <a:pt x="20634" y="40444"/>
                    <a:pt x="21462" y="39287"/>
                    <a:pt x="22262" y="38116"/>
                  </a:cubicBezTo>
                  <a:cubicBezTo>
                    <a:pt x="22866" y="37823"/>
                    <a:pt x="23459" y="37527"/>
                    <a:pt x="24039" y="37231"/>
                  </a:cubicBezTo>
                  <a:close/>
                  <a:moveTo>
                    <a:pt x="47909" y="45757"/>
                  </a:moveTo>
                  <a:lnTo>
                    <a:pt x="47909" y="45757"/>
                  </a:lnTo>
                  <a:cubicBezTo>
                    <a:pt x="47757" y="46286"/>
                    <a:pt x="47613" y="46818"/>
                    <a:pt x="47486" y="47350"/>
                  </a:cubicBezTo>
                  <a:cubicBezTo>
                    <a:pt x="45705" y="49346"/>
                    <a:pt x="43813" y="51271"/>
                    <a:pt x="41816" y="53144"/>
                  </a:cubicBezTo>
                  <a:cubicBezTo>
                    <a:pt x="41844" y="52991"/>
                    <a:pt x="41868" y="52843"/>
                    <a:pt x="41896" y="52695"/>
                  </a:cubicBezTo>
                  <a:cubicBezTo>
                    <a:pt x="41988" y="52195"/>
                    <a:pt x="42108" y="51703"/>
                    <a:pt x="42228" y="51207"/>
                  </a:cubicBezTo>
                  <a:cubicBezTo>
                    <a:pt x="42801" y="50491"/>
                    <a:pt x="43377" y="49778"/>
                    <a:pt x="43961" y="49067"/>
                  </a:cubicBezTo>
                  <a:cubicBezTo>
                    <a:pt x="45292" y="47974"/>
                    <a:pt x="46609" y="46873"/>
                    <a:pt x="47909" y="45757"/>
                  </a:cubicBezTo>
                  <a:close/>
                  <a:moveTo>
                    <a:pt x="42628" y="36615"/>
                  </a:moveTo>
                  <a:lnTo>
                    <a:pt x="42628" y="36615"/>
                  </a:lnTo>
                  <a:cubicBezTo>
                    <a:pt x="42092" y="37539"/>
                    <a:pt x="41576" y="38483"/>
                    <a:pt x="41072" y="39440"/>
                  </a:cubicBezTo>
                  <a:cubicBezTo>
                    <a:pt x="38243" y="42389"/>
                    <a:pt x="35550" y="45409"/>
                    <a:pt x="33054" y="48386"/>
                  </a:cubicBezTo>
                  <a:cubicBezTo>
                    <a:pt x="32457" y="49094"/>
                    <a:pt x="31549" y="50295"/>
                    <a:pt x="30624" y="51719"/>
                  </a:cubicBezTo>
                  <a:cubicBezTo>
                    <a:pt x="29200" y="52808"/>
                    <a:pt x="27560" y="53999"/>
                    <a:pt x="25708" y="54564"/>
                  </a:cubicBezTo>
                  <a:cubicBezTo>
                    <a:pt x="25887" y="53667"/>
                    <a:pt x="26260" y="52788"/>
                    <a:pt x="26727" y="51927"/>
                  </a:cubicBezTo>
                  <a:cubicBezTo>
                    <a:pt x="30284" y="47514"/>
                    <a:pt x="34550" y="43436"/>
                    <a:pt x="38747" y="39324"/>
                  </a:cubicBezTo>
                  <a:cubicBezTo>
                    <a:pt x="40083" y="38479"/>
                    <a:pt x="41372" y="37571"/>
                    <a:pt x="42628" y="36615"/>
                  </a:cubicBezTo>
                  <a:close/>
                  <a:moveTo>
                    <a:pt x="64182" y="53560"/>
                  </a:moveTo>
                  <a:lnTo>
                    <a:pt x="64182" y="53560"/>
                  </a:lnTo>
                  <a:cubicBezTo>
                    <a:pt x="63086" y="55377"/>
                    <a:pt x="61750" y="57681"/>
                    <a:pt x="60065" y="59650"/>
                  </a:cubicBezTo>
                  <a:cubicBezTo>
                    <a:pt x="60278" y="58717"/>
                    <a:pt x="60553" y="57777"/>
                    <a:pt x="60885" y="56836"/>
                  </a:cubicBezTo>
                  <a:cubicBezTo>
                    <a:pt x="60954" y="56708"/>
                    <a:pt x="61026" y="56581"/>
                    <a:pt x="61098" y="56452"/>
                  </a:cubicBezTo>
                  <a:cubicBezTo>
                    <a:pt x="62141" y="55504"/>
                    <a:pt x="63170" y="54536"/>
                    <a:pt x="64182" y="53560"/>
                  </a:cubicBezTo>
                  <a:close/>
                  <a:moveTo>
                    <a:pt x="72865" y="51691"/>
                  </a:moveTo>
                  <a:cubicBezTo>
                    <a:pt x="71520" y="53840"/>
                    <a:pt x="70128" y="55876"/>
                    <a:pt x="68499" y="57901"/>
                  </a:cubicBezTo>
                  <a:cubicBezTo>
                    <a:pt x="67219" y="59497"/>
                    <a:pt x="65931" y="61085"/>
                    <a:pt x="64518" y="62598"/>
                  </a:cubicBezTo>
                  <a:cubicBezTo>
                    <a:pt x="65811" y="61118"/>
                    <a:pt x="66939" y="59521"/>
                    <a:pt x="67971" y="58012"/>
                  </a:cubicBezTo>
                  <a:cubicBezTo>
                    <a:pt x="69323" y="56044"/>
                    <a:pt x="70560" y="54020"/>
                    <a:pt x="71768" y="51983"/>
                  </a:cubicBezTo>
                  <a:cubicBezTo>
                    <a:pt x="72148" y="51903"/>
                    <a:pt x="72509" y="51803"/>
                    <a:pt x="72865" y="51691"/>
                  </a:cubicBezTo>
                  <a:close/>
                  <a:moveTo>
                    <a:pt x="40544" y="62790"/>
                  </a:moveTo>
                  <a:lnTo>
                    <a:pt x="40544" y="62790"/>
                  </a:lnTo>
                  <a:cubicBezTo>
                    <a:pt x="40515" y="63059"/>
                    <a:pt x="40544" y="63323"/>
                    <a:pt x="40616" y="63578"/>
                  </a:cubicBezTo>
                  <a:cubicBezTo>
                    <a:pt x="39656" y="63839"/>
                    <a:pt x="38687" y="64010"/>
                    <a:pt x="37715" y="64067"/>
                  </a:cubicBezTo>
                  <a:cubicBezTo>
                    <a:pt x="38675" y="63694"/>
                    <a:pt x="39619" y="63266"/>
                    <a:pt x="40544" y="62790"/>
                  </a:cubicBezTo>
                  <a:close/>
                  <a:moveTo>
                    <a:pt x="50186" y="0"/>
                  </a:moveTo>
                  <a:cubicBezTo>
                    <a:pt x="45685" y="0"/>
                    <a:pt x="40923" y="1348"/>
                    <a:pt x="36618" y="3181"/>
                  </a:cubicBezTo>
                  <a:cubicBezTo>
                    <a:pt x="36178" y="2361"/>
                    <a:pt x="35154" y="1729"/>
                    <a:pt x="34077" y="1729"/>
                  </a:cubicBezTo>
                  <a:cubicBezTo>
                    <a:pt x="33826" y="1729"/>
                    <a:pt x="33573" y="1764"/>
                    <a:pt x="33325" y="1836"/>
                  </a:cubicBezTo>
                  <a:cubicBezTo>
                    <a:pt x="27968" y="3409"/>
                    <a:pt x="24286" y="7651"/>
                    <a:pt x="21090" y="11575"/>
                  </a:cubicBezTo>
                  <a:cubicBezTo>
                    <a:pt x="19313" y="12495"/>
                    <a:pt x="17597" y="13472"/>
                    <a:pt x="15956" y="14456"/>
                  </a:cubicBezTo>
                  <a:cubicBezTo>
                    <a:pt x="10915" y="17477"/>
                    <a:pt x="5053" y="21594"/>
                    <a:pt x="3577" y="26860"/>
                  </a:cubicBezTo>
                  <a:cubicBezTo>
                    <a:pt x="3376" y="27580"/>
                    <a:pt x="3833" y="28441"/>
                    <a:pt x="4774" y="28609"/>
                  </a:cubicBezTo>
                  <a:cubicBezTo>
                    <a:pt x="4861" y="28624"/>
                    <a:pt x="4953" y="28628"/>
                    <a:pt x="5042" y="28640"/>
                  </a:cubicBezTo>
                  <a:cubicBezTo>
                    <a:pt x="3733" y="30133"/>
                    <a:pt x="2445" y="31629"/>
                    <a:pt x="1168" y="33126"/>
                  </a:cubicBezTo>
                  <a:cubicBezTo>
                    <a:pt x="0" y="34490"/>
                    <a:pt x="1320" y="36059"/>
                    <a:pt x="2937" y="36459"/>
                  </a:cubicBezTo>
                  <a:cubicBezTo>
                    <a:pt x="2625" y="37339"/>
                    <a:pt x="2429" y="38247"/>
                    <a:pt x="2373" y="39191"/>
                  </a:cubicBezTo>
                  <a:cubicBezTo>
                    <a:pt x="2329" y="39955"/>
                    <a:pt x="2933" y="40904"/>
                    <a:pt x="3789" y="41236"/>
                  </a:cubicBezTo>
                  <a:cubicBezTo>
                    <a:pt x="4061" y="41340"/>
                    <a:pt x="4342" y="41436"/>
                    <a:pt x="4621" y="41520"/>
                  </a:cubicBezTo>
                  <a:cubicBezTo>
                    <a:pt x="2949" y="44141"/>
                    <a:pt x="1600" y="46878"/>
                    <a:pt x="848" y="49826"/>
                  </a:cubicBezTo>
                  <a:cubicBezTo>
                    <a:pt x="484" y="51263"/>
                    <a:pt x="1876" y="52795"/>
                    <a:pt x="3544" y="52795"/>
                  </a:cubicBezTo>
                  <a:cubicBezTo>
                    <a:pt x="3813" y="52795"/>
                    <a:pt x="4089" y="52755"/>
                    <a:pt x="4366" y="52668"/>
                  </a:cubicBezTo>
                  <a:lnTo>
                    <a:pt x="4366" y="52668"/>
                  </a:lnTo>
                  <a:cubicBezTo>
                    <a:pt x="2809" y="55332"/>
                    <a:pt x="1720" y="58105"/>
                    <a:pt x="1568" y="60982"/>
                  </a:cubicBezTo>
                  <a:cubicBezTo>
                    <a:pt x="1496" y="62334"/>
                    <a:pt x="3016" y="63318"/>
                    <a:pt x="4497" y="63318"/>
                  </a:cubicBezTo>
                  <a:cubicBezTo>
                    <a:pt x="5182" y="63318"/>
                    <a:pt x="5858" y="63107"/>
                    <a:pt x="6370" y="62630"/>
                  </a:cubicBezTo>
                  <a:cubicBezTo>
                    <a:pt x="7862" y="61229"/>
                    <a:pt x="9330" y="59809"/>
                    <a:pt x="10791" y="58381"/>
                  </a:cubicBezTo>
                  <a:cubicBezTo>
                    <a:pt x="10867" y="59585"/>
                    <a:pt x="12395" y="60505"/>
                    <a:pt x="13856" y="60505"/>
                  </a:cubicBezTo>
                  <a:cubicBezTo>
                    <a:pt x="14344" y="60505"/>
                    <a:pt x="14824" y="60406"/>
                    <a:pt x="15241" y="60173"/>
                  </a:cubicBezTo>
                  <a:lnTo>
                    <a:pt x="15241" y="60173"/>
                  </a:lnTo>
                  <a:cubicBezTo>
                    <a:pt x="14912" y="60926"/>
                    <a:pt x="14604" y="61682"/>
                    <a:pt x="14332" y="62459"/>
                  </a:cubicBezTo>
                  <a:cubicBezTo>
                    <a:pt x="13856" y="63827"/>
                    <a:pt x="15272" y="65527"/>
                    <a:pt x="17001" y="65527"/>
                  </a:cubicBezTo>
                  <a:cubicBezTo>
                    <a:pt x="17281" y="65527"/>
                    <a:pt x="17573" y="65483"/>
                    <a:pt x="17861" y="65383"/>
                  </a:cubicBezTo>
                  <a:cubicBezTo>
                    <a:pt x="21290" y="64215"/>
                    <a:pt x="24371" y="62654"/>
                    <a:pt x="27228" y="60858"/>
                  </a:cubicBezTo>
                  <a:lnTo>
                    <a:pt x="27228" y="60858"/>
                  </a:lnTo>
                  <a:cubicBezTo>
                    <a:pt x="27076" y="61590"/>
                    <a:pt x="26960" y="62334"/>
                    <a:pt x="26919" y="63090"/>
                  </a:cubicBezTo>
                  <a:cubicBezTo>
                    <a:pt x="26847" y="64455"/>
                    <a:pt x="28296" y="65427"/>
                    <a:pt x="29820" y="65495"/>
                  </a:cubicBezTo>
                  <a:lnTo>
                    <a:pt x="29893" y="65495"/>
                  </a:lnTo>
                  <a:cubicBezTo>
                    <a:pt x="30513" y="66884"/>
                    <a:pt x="31729" y="68028"/>
                    <a:pt x="33778" y="68612"/>
                  </a:cubicBezTo>
                  <a:cubicBezTo>
                    <a:pt x="34958" y="68948"/>
                    <a:pt x="36158" y="69096"/>
                    <a:pt x="37355" y="69096"/>
                  </a:cubicBezTo>
                  <a:cubicBezTo>
                    <a:pt x="41888" y="69096"/>
                    <a:pt x="46441" y="66952"/>
                    <a:pt x="50262" y="64627"/>
                  </a:cubicBezTo>
                  <a:cubicBezTo>
                    <a:pt x="51059" y="64315"/>
                    <a:pt x="51822" y="63938"/>
                    <a:pt x="52543" y="63506"/>
                  </a:cubicBezTo>
                  <a:lnTo>
                    <a:pt x="52543" y="63506"/>
                  </a:lnTo>
                  <a:cubicBezTo>
                    <a:pt x="52419" y="64287"/>
                    <a:pt x="52339" y="65087"/>
                    <a:pt x="52311" y="65903"/>
                  </a:cubicBezTo>
                  <a:cubicBezTo>
                    <a:pt x="52271" y="67120"/>
                    <a:pt x="53479" y="68160"/>
                    <a:pt x="54871" y="68328"/>
                  </a:cubicBezTo>
                  <a:cubicBezTo>
                    <a:pt x="55900" y="69912"/>
                    <a:pt x="57833" y="71168"/>
                    <a:pt x="59977" y="71168"/>
                  </a:cubicBezTo>
                  <a:cubicBezTo>
                    <a:pt x="60169" y="71168"/>
                    <a:pt x="60365" y="71157"/>
                    <a:pt x="60561" y="71137"/>
                  </a:cubicBezTo>
                  <a:cubicBezTo>
                    <a:pt x="64062" y="70760"/>
                    <a:pt x="66615" y="68263"/>
                    <a:pt x="68712" y="66123"/>
                  </a:cubicBezTo>
                  <a:cubicBezTo>
                    <a:pt x="72237" y="62526"/>
                    <a:pt x="75282" y="58629"/>
                    <a:pt x="77870" y="54536"/>
                  </a:cubicBezTo>
                  <a:cubicBezTo>
                    <a:pt x="81003" y="49582"/>
                    <a:pt x="83964" y="44525"/>
                    <a:pt x="86285" y="39268"/>
                  </a:cubicBezTo>
                  <a:cubicBezTo>
                    <a:pt x="87789" y="35867"/>
                    <a:pt x="90190" y="30217"/>
                    <a:pt x="86388" y="27232"/>
                  </a:cubicBezTo>
                  <a:cubicBezTo>
                    <a:pt x="85184" y="26288"/>
                    <a:pt x="83904" y="25900"/>
                    <a:pt x="82615" y="25900"/>
                  </a:cubicBezTo>
                  <a:cubicBezTo>
                    <a:pt x="81579" y="25900"/>
                    <a:pt x="80539" y="26151"/>
                    <a:pt x="79539" y="26568"/>
                  </a:cubicBezTo>
                  <a:cubicBezTo>
                    <a:pt x="80971" y="24576"/>
                    <a:pt x="82451" y="22611"/>
                    <a:pt x="84048" y="20722"/>
                  </a:cubicBezTo>
                  <a:cubicBezTo>
                    <a:pt x="85533" y="18962"/>
                    <a:pt x="83504" y="17185"/>
                    <a:pt x="81419" y="17185"/>
                  </a:cubicBezTo>
                  <a:cubicBezTo>
                    <a:pt x="80743" y="17185"/>
                    <a:pt x="80063" y="17374"/>
                    <a:pt x="79495" y="17806"/>
                  </a:cubicBezTo>
                  <a:cubicBezTo>
                    <a:pt x="78102" y="18870"/>
                    <a:pt x="76818" y="19990"/>
                    <a:pt x="75602" y="21150"/>
                  </a:cubicBezTo>
                  <a:cubicBezTo>
                    <a:pt x="75057" y="20338"/>
                    <a:pt x="74061" y="19946"/>
                    <a:pt x="72948" y="19946"/>
                  </a:cubicBezTo>
                  <a:cubicBezTo>
                    <a:pt x="72732" y="19946"/>
                    <a:pt x="72512" y="19961"/>
                    <a:pt x="72292" y="19990"/>
                  </a:cubicBezTo>
                  <a:cubicBezTo>
                    <a:pt x="72213" y="20002"/>
                    <a:pt x="72132" y="20018"/>
                    <a:pt x="72052" y="20030"/>
                  </a:cubicBezTo>
                  <a:cubicBezTo>
                    <a:pt x="72252" y="19346"/>
                    <a:pt x="72364" y="18654"/>
                    <a:pt x="72348" y="17957"/>
                  </a:cubicBezTo>
                  <a:cubicBezTo>
                    <a:pt x="72292" y="15797"/>
                    <a:pt x="70576" y="14421"/>
                    <a:pt x="68416" y="13852"/>
                  </a:cubicBezTo>
                  <a:cubicBezTo>
                    <a:pt x="68023" y="13400"/>
                    <a:pt x="67447" y="13080"/>
                    <a:pt x="66735" y="13008"/>
                  </a:cubicBezTo>
                  <a:cubicBezTo>
                    <a:pt x="67147" y="11043"/>
                    <a:pt x="66675" y="9079"/>
                    <a:pt x="64738" y="7267"/>
                  </a:cubicBezTo>
                  <a:cubicBezTo>
                    <a:pt x="63678" y="6270"/>
                    <a:pt x="62385" y="5742"/>
                    <a:pt x="60974" y="5553"/>
                  </a:cubicBezTo>
                  <a:cubicBezTo>
                    <a:pt x="60561" y="3749"/>
                    <a:pt x="59312" y="2177"/>
                    <a:pt x="56773" y="1169"/>
                  </a:cubicBezTo>
                  <a:cubicBezTo>
                    <a:pt x="54708" y="353"/>
                    <a:pt x="52479" y="0"/>
                    <a:pt x="50186" y="0"/>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748611" y="1192720"/>
              <a:ext cx="3311049" cy="2747418"/>
            </a:xfrm>
            <a:custGeom>
              <a:avLst/>
              <a:gdLst/>
              <a:ahLst/>
              <a:cxnLst/>
              <a:rect l="l" t="t" r="r" b="b"/>
              <a:pathLst>
                <a:path w="110793" h="91933" extrusionOk="0">
                  <a:moveTo>
                    <a:pt x="50743" y="6275"/>
                  </a:moveTo>
                  <a:cubicBezTo>
                    <a:pt x="53200" y="6275"/>
                    <a:pt x="56857" y="7419"/>
                    <a:pt x="59430" y="8276"/>
                  </a:cubicBezTo>
                  <a:cubicBezTo>
                    <a:pt x="59393" y="8455"/>
                    <a:pt x="59374" y="8636"/>
                    <a:pt x="59374" y="8815"/>
                  </a:cubicBezTo>
                  <a:cubicBezTo>
                    <a:pt x="57073" y="8172"/>
                    <a:pt x="54732" y="7731"/>
                    <a:pt x="52420" y="7679"/>
                  </a:cubicBezTo>
                  <a:cubicBezTo>
                    <a:pt x="52191" y="7535"/>
                    <a:pt x="51975" y="7387"/>
                    <a:pt x="51744" y="7243"/>
                  </a:cubicBezTo>
                  <a:cubicBezTo>
                    <a:pt x="51131" y="6867"/>
                    <a:pt x="50503" y="6708"/>
                    <a:pt x="49899" y="6708"/>
                  </a:cubicBezTo>
                  <a:cubicBezTo>
                    <a:pt x="49727" y="6708"/>
                    <a:pt x="49555" y="6719"/>
                    <a:pt x="49387" y="6743"/>
                  </a:cubicBezTo>
                  <a:cubicBezTo>
                    <a:pt x="49259" y="6667"/>
                    <a:pt x="49139" y="6623"/>
                    <a:pt x="49022" y="6623"/>
                  </a:cubicBezTo>
                  <a:cubicBezTo>
                    <a:pt x="48943" y="6623"/>
                    <a:pt x="48867" y="6647"/>
                    <a:pt x="48795" y="6691"/>
                  </a:cubicBezTo>
                  <a:cubicBezTo>
                    <a:pt x="49263" y="6395"/>
                    <a:pt x="49940" y="6275"/>
                    <a:pt x="50743" y="6275"/>
                  </a:cubicBezTo>
                  <a:close/>
                  <a:moveTo>
                    <a:pt x="80740" y="16318"/>
                  </a:moveTo>
                  <a:lnTo>
                    <a:pt x="80740" y="16318"/>
                  </a:lnTo>
                  <a:cubicBezTo>
                    <a:pt x="84017" y="17727"/>
                    <a:pt x="87121" y="19182"/>
                    <a:pt x="90214" y="20887"/>
                  </a:cubicBezTo>
                  <a:cubicBezTo>
                    <a:pt x="92648" y="22231"/>
                    <a:pt x="95072" y="23584"/>
                    <a:pt x="97381" y="25064"/>
                  </a:cubicBezTo>
                  <a:cubicBezTo>
                    <a:pt x="95116" y="23708"/>
                    <a:pt x="92687" y="22528"/>
                    <a:pt x="90386" y="21443"/>
                  </a:cubicBezTo>
                  <a:cubicBezTo>
                    <a:pt x="87382" y="20027"/>
                    <a:pt x="84293" y="18730"/>
                    <a:pt x="81188" y="17466"/>
                  </a:cubicBezTo>
                  <a:cubicBezTo>
                    <a:pt x="81068" y="17066"/>
                    <a:pt x="80916" y="16686"/>
                    <a:pt x="80740" y="16318"/>
                  </a:cubicBezTo>
                  <a:close/>
                  <a:moveTo>
                    <a:pt x="83589" y="25417"/>
                  </a:moveTo>
                  <a:lnTo>
                    <a:pt x="83589" y="25417"/>
                  </a:lnTo>
                  <a:cubicBezTo>
                    <a:pt x="86362" y="26565"/>
                    <a:pt x="89878" y="27965"/>
                    <a:pt x="92883" y="29734"/>
                  </a:cubicBezTo>
                  <a:cubicBezTo>
                    <a:pt x="91459" y="29509"/>
                    <a:pt x="90022" y="29221"/>
                    <a:pt x="88591" y="28874"/>
                  </a:cubicBezTo>
                  <a:cubicBezTo>
                    <a:pt x="88399" y="28802"/>
                    <a:pt x="88202" y="28726"/>
                    <a:pt x="88006" y="28650"/>
                  </a:cubicBezTo>
                  <a:cubicBezTo>
                    <a:pt x="86554" y="27553"/>
                    <a:pt x="85081" y="26477"/>
                    <a:pt x="83589" y="25417"/>
                  </a:cubicBezTo>
                  <a:close/>
                  <a:moveTo>
                    <a:pt x="20022" y="28573"/>
                  </a:moveTo>
                  <a:cubicBezTo>
                    <a:pt x="21687" y="28573"/>
                    <a:pt x="23488" y="29394"/>
                    <a:pt x="25108" y="30374"/>
                  </a:cubicBezTo>
                  <a:cubicBezTo>
                    <a:pt x="25688" y="31262"/>
                    <a:pt x="26332" y="32135"/>
                    <a:pt x="27017" y="32979"/>
                  </a:cubicBezTo>
                  <a:cubicBezTo>
                    <a:pt x="26949" y="32942"/>
                    <a:pt x="26873" y="32899"/>
                    <a:pt x="26801" y="32859"/>
                  </a:cubicBezTo>
                  <a:cubicBezTo>
                    <a:pt x="24384" y="31514"/>
                    <a:pt x="21199" y="30130"/>
                    <a:pt x="17918" y="29322"/>
                  </a:cubicBezTo>
                  <a:cubicBezTo>
                    <a:pt x="18086" y="29073"/>
                    <a:pt x="18338" y="28885"/>
                    <a:pt x="18683" y="28774"/>
                  </a:cubicBezTo>
                  <a:cubicBezTo>
                    <a:pt x="19115" y="28634"/>
                    <a:pt x="19562" y="28573"/>
                    <a:pt x="20022" y="28573"/>
                  </a:cubicBezTo>
                  <a:close/>
                  <a:moveTo>
                    <a:pt x="20775" y="36552"/>
                  </a:moveTo>
                  <a:cubicBezTo>
                    <a:pt x="21299" y="36800"/>
                    <a:pt x="21799" y="37048"/>
                    <a:pt x="22263" y="37288"/>
                  </a:cubicBezTo>
                  <a:cubicBezTo>
                    <a:pt x="22183" y="37572"/>
                    <a:pt x="22119" y="37856"/>
                    <a:pt x="22063" y="38140"/>
                  </a:cubicBezTo>
                  <a:cubicBezTo>
                    <a:pt x="21603" y="37604"/>
                    <a:pt x="21175" y="37076"/>
                    <a:pt x="20775" y="36552"/>
                  </a:cubicBezTo>
                  <a:close/>
                  <a:moveTo>
                    <a:pt x="29277" y="41930"/>
                  </a:moveTo>
                  <a:lnTo>
                    <a:pt x="29277" y="41930"/>
                  </a:lnTo>
                  <a:cubicBezTo>
                    <a:pt x="30378" y="42705"/>
                    <a:pt x="31414" y="43542"/>
                    <a:pt x="32386" y="44430"/>
                  </a:cubicBezTo>
                  <a:cubicBezTo>
                    <a:pt x="31710" y="44526"/>
                    <a:pt x="31070" y="44766"/>
                    <a:pt x="30526" y="45106"/>
                  </a:cubicBezTo>
                  <a:cubicBezTo>
                    <a:pt x="29946" y="44066"/>
                    <a:pt x="29505" y="43001"/>
                    <a:pt x="29277" y="41930"/>
                  </a:cubicBezTo>
                  <a:close/>
                  <a:moveTo>
                    <a:pt x="11292" y="34587"/>
                  </a:moveTo>
                  <a:cubicBezTo>
                    <a:pt x="12905" y="38401"/>
                    <a:pt x="16042" y="42149"/>
                    <a:pt x="18174" y="44350"/>
                  </a:cubicBezTo>
                  <a:cubicBezTo>
                    <a:pt x="18270" y="44450"/>
                    <a:pt x="18374" y="44554"/>
                    <a:pt x="18474" y="44658"/>
                  </a:cubicBezTo>
                  <a:cubicBezTo>
                    <a:pt x="17710" y="44942"/>
                    <a:pt x="17078" y="45466"/>
                    <a:pt x="16733" y="46166"/>
                  </a:cubicBezTo>
                  <a:cubicBezTo>
                    <a:pt x="16077" y="45618"/>
                    <a:pt x="15337" y="45387"/>
                    <a:pt x="14621" y="45387"/>
                  </a:cubicBezTo>
                  <a:cubicBezTo>
                    <a:pt x="12788" y="45387"/>
                    <a:pt x="11112" y="46911"/>
                    <a:pt x="11361" y="48635"/>
                  </a:cubicBezTo>
                  <a:cubicBezTo>
                    <a:pt x="9872" y="45282"/>
                    <a:pt x="9040" y="41753"/>
                    <a:pt x="9195" y="38072"/>
                  </a:cubicBezTo>
                  <a:cubicBezTo>
                    <a:pt x="9280" y="36111"/>
                    <a:pt x="10088" y="35051"/>
                    <a:pt x="11292" y="34587"/>
                  </a:cubicBezTo>
                  <a:close/>
                  <a:moveTo>
                    <a:pt x="71694" y="42469"/>
                  </a:moveTo>
                  <a:lnTo>
                    <a:pt x="71694" y="42469"/>
                  </a:lnTo>
                  <a:cubicBezTo>
                    <a:pt x="72497" y="42633"/>
                    <a:pt x="73310" y="42781"/>
                    <a:pt x="74122" y="42918"/>
                  </a:cubicBezTo>
                  <a:cubicBezTo>
                    <a:pt x="77167" y="44783"/>
                    <a:pt x="80104" y="46766"/>
                    <a:pt x="82957" y="48859"/>
                  </a:cubicBezTo>
                  <a:cubicBezTo>
                    <a:pt x="82728" y="48831"/>
                    <a:pt x="82497" y="48807"/>
                    <a:pt x="82272" y="48775"/>
                  </a:cubicBezTo>
                  <a:cubicBezTo>
                    <a:pt x="81516" y="48679"/>
                    <a:pt x="80760" y="48555"/>
                    <a:pt x="80008" y="48427"/>
                  </a:cubicBezTo>
                  <a:cubicBezTo>
                    <a:pt x="78911" y="47831"/>
                    <a:pt x="77823" y="47223"/>
                    <a:pt x="76739" y="46611"/>
                  </a:cubicBezTo>
                  <a:cubicBezTo>
                    <a:pt x="75075" y="45219"/>
                    <a:pt x="73394" y="43834"/>
                    <a:pt x="71694" y="42469"/>
                  </a:cubicBezTo>
                  <a:close/>
                  <a:moveTo>
                    <a:pt x="98873" y="50120"/>
                  </a:moveTo>
                  <a:cubicBezTo>
                    <a:pt x="99269" y="51124"/>
                    <a:pt x="99529" y="52140"/>
                    <a:pt x="99617" y="53156"/>
                  </a:cubicBezTo>
                  <a:cubicBezTo>
                    <a:pt x="99053" y="52153"/>
                    <a:pt x="98397" y="51164"/>
                    <a:pt x="97673" y="50192"/>
                  </a:cubicBezTo>
                  <a:lnTo>
                    <a:pt x="97673" y="50192"/>
                  </a:lnTo>
                  <a:cubicBezTo>
                    <a:pt x="97780" y="50199"/>
                    <a:pt x="97889" y="50203"/>
                    <a:pt x="97996" y="50203"/>
                  </a:cubicBezTo>
                  <a:cubicBezTo>
                    <a:pt x="98297" y="50203"/>
                    <a:pt x="98589" y="50175"/>
                    <a:pt x="98873" y="50120"/>
                  </a:cubicBezTo>
                  <a:close/>
                  <a:moveTo>
                    <a:pt x="40269" y="55789"/>
                  </a:moveTo>
                  <a:cubicBezTo>
                    <a:pt x="41144" y="56349"/>
                    <a:pt x="42025" y="56906"/>
                    <a:pt x="42906" y="57466"/>
                  </a:cubicBezTo>
                  <a:cubicBezTo>
                    <a:pt x="43946" y="58962"/>
                    <a:pt x="44994" y="60439"/>
                    <a:pt x="46074" y="61859"/>
                  </a:cubicBezTo>
                  <a:cubicBezTo>
                    <a:pt x="44001" y="59867"/>
                    <a:pt x="41981" y="57830"/>
                    <a:pt x="39957" y="55797"/>
                  </a:cubicBezTo>
                  <a:cubicBezTo>
                    <a:pt x="40060" y="55797"/>
                    <a:pt x="40164" y="55793"/>
                    <a:pt x="40269" y="55789"/>
                  </a:cubicBezTo>
                  <a:close/>
                  <a:moveTo>
                    <a:pt x="57753" y="48007"/>
                  </a:moveTo>
                  <a:lnTo>
                    <a:pt x="57753" y="48007"/>
                  </a:lnTo>
                  <a:cubicBezTo>
                    <a:pt x="59162" y="48567"/>
                    <a:pt x="60602" y="49111"/>
                    <a:pt x="62054" y="49640"/>
                  </a:cubicBezTo>
                  <a:cubicBezTo>
                    <a:pt x="66556" y="52604"/>
                    <a:pt x="71165" y="55429"/>
                    <a:pt x="75699" y="58046"/>
                  </a:cubicBezTo>
                  <a:cubicBezTo>
                    <a:pt x="76783" y="58670"/>
                    <a:pt x="78611" y="59623"/>
                    <a:pt x="80784" y="60587"/>
                  </a:cubicBezTo>
                  <a:cubicBezTo>
                    <a:pt x="82449" y="62083"/>
                    <a:pt x="84265" y="63804"/>
                    <a:pt x="85125" y="65744"/>
                  </a:cubicBezTo>
                  <a:cubicBezTo>
                    <a:pt x="83757" y="65556"/>
                    <a:pt x="82416" y="65168"/>
                    <a:pt x="81100" y="64672"/>
                  </a:cubicBezTo>
                  <a:cubicBezTo>
                    <a:pt x="74370" y="60947"/>
                    <a:pt x="68156" y="56474"/>
                    <a:pt x="61879" y="52076"/>
                  </a:cubicBezTo>
                  <a:cubicBezTo>
                    <a:pt x="60594" y="50676"/>
                    <a:pt x="59206" y="49324"/>
                    <a:pt x="57753" y="48007"/>
                  </a:cubicBezTo>
                  <a:close/>
                  <a:moveTo>
                    <a:pt x="58690" y="67497"/>
                  </a:moveTo>
                  <a:cubicBezTo>
                    <a:pt x="62311" y="69802"/>
                    <a:pt x="65919" y="72114"/>
                    <a:pt x="69505" y="74455"/>
                  </a:cubicBezTo>
                  <a:cubicBezTo>
                    <a:pt x="69521" y="74479"/>
                    <a:pt x="69533" y="74503"/>
                    <a:pt x="69548" y="74527"/>
                  </a:cubicBezTo>
                  <a:cubicBezTo>
                    <a:pt x="68076" y="73630"/>
                    <a:pt x="66648" y="72775"/>
                    <a:pt x="65284" y="72010"/>
                  </a:cubicBezTo>
                  <a:cubicBezTo>
                    <a:pt x="63587" y="71062"/>
                    <a:pt x="61827" y="70193"/>
                    <a:pt x="60038" y="69353"/>
                  </a:cubicBezTo>
                  <a:cubicBezTo>
                    <a:pt x="59594" y="68721"/>
                    <a:pt x="59142" y="68101"/>
                    <a:pt x="58690" y="67497"/>
                  </a:cubicBezTo>
                  <a:close/>
                  <a:moveTo>
                    <a:pt x="30729" y="77800"/>
                  </a:moveTo>
                  <a:cubicBezTo>
                    <a:pt x="34134" y="80208"/>
                    <a:pt x="37656" y="82513"/>
                    <a:pt x="41240" y="84742"/>
                  </a:cubicBezTo>
                  <a:cubicBezTo>
                    <a:pt x="37235" y="83349"/>
                    <a:pt x="33743" y="80681"/>
                    <a:pt x="30729" y="77800"/>
                  </a:cubicBezTo>
                  <a:close/>
                  <a:moveTo>
                    <a:pt x="50300" y="1"/>
                  </a:moveTo>
                  <a:cubicBezTo>
                    <a:pt x="47687" y="1"/>
                    <a:pt x="45246" y="557"/>
                    <a:pt x="43441" y="2138"/>
                  </a:cubicBezTo>
                  <a:cubicBezTo>
                    <a:pt x="40832" y="4418"/>
                    <a:pt x="41004" y="6967"/>
                    <a:pt x="42425" y="9319"/>
                  </a:cubicBezTo>
                  <a:cubicBezTo>
                    <a:pt x="39384" y="7820"/>
                    <a:pt x="36391" y="6263"/>
                    <a:pt x="33506" y="4590"/>
                  </a:cubicBezTo>
                  <a:cubicBezTo>
                    <a:pt x="32866" y="4218"/>
                    <a:pt x="32222" y="4058"/>
                    <a:pt x="31614" y="4058"/>
                  </a:cubicBezTo>
                  <a:cubicBezTo>
                    <a:pt x="28862" y="4058"/>
                    <a:pt x="26849" y="7367"/>
                    <a:pt x="29065" y="9364"/>
                  </a:cubicBezTo>
                  <a:cubicBezTo>
                    <a:pt x="30686" y="10824"/>
                    <a:pt x="32394" y="12172"/>
                    <a:pt x="34162" y="13445"/>
                  </a:cubicBezTo>
                  <a:cubicBezTo>
                    <a:pt x="32682" y="14130"/>
                    <a:pt x="32122" y="15482"/>
                    <a:pt x="32394" y="16918"/>
                  </a:cubicBezTo>
                  <a:cubicBezTo>
                    <a:pt x="32410" y="17002"/>
                    <a:pt x="32439" y="17082"/>
                    <a:pt x="32454" y="17166"/>
                  </a:cubicBezTo>
                  <a:cubicBezTo>
                    <a:pt x="31482" y="16970"/>
                    <a:pt x="30498" y="16854"/>
                    <a:pt x="29510" y="16854"/>
                  </a:cubicBezTo>
                  <a:cubicBezTo>
                    <a:pt x="29438" y="16854"/>
                    <a:pt x="29366" y="16854"/>
                    <a:pt x="29294" y="16858"/>
                  </a:cubicBezTo>
                  <a:cubicBezTo>
                    <a:pt x="25996" y="16914"/>
                    <a:pt x="23900" y="18715"/>
                    <a:pt x="23032" y="20975"/>
                  </a:cubicBezTo>
                  <a:cubicBezTo>
                    <a:pt x="22347" y="21391"/>
                    <a:pt x="21855" y="21995"/>
                    <a:pt x="21747" y="22736"/>
                  </a:cubicBezTo>
                  <a:cubicBezTo>
                    <a:pt x="21095" y="22643"/>
                    <a:pt x="20443" y="22595"/>
                    <a:pt x="19795" y="22591"/>
                  </a:cubicBezTo>
                  <a:cubicBezTo>
                    <a:pt x="17458" y="22591"/>
                    <a:pt x="15154" y="23244"/>
                    <a:pt x="12988" y="24833"/>
                  </a:cubicBezTo>
                  <a:cubicBezTo>
                    <a:pt x="11472" y="25945"/>
                    <a:pt x="10668" y="27297"/>
                    <a:pt x="10380" y="28781"/>
                  </a:cubicBezTo>
                  <a:cubicBezTo>
                    <a:pt x="7627" y="29210"/>
                    <a:pt x="5226" y="30518"/>
                    <a:pt x="3690" y="33182"/>
                  </a:cubicBezTo>
                  <a:cubicBezTo>
                    <a:pt x="0" y="39588"/>
                    <a:pt x="2541" y="47491"/>
                    <a:pt x="6759" y="54305"/>
                  </a:cubicBezTo>
                  <a:cubicBezTo>
                    <a:pt x="5222" y="54873"/>
                    <a:pt x="4118" y="56369"/>
                    <a:pt x="4711" y="57758"/>
                  </a:cubicBezTo>
                  <a:cubicBezTo>
                    <a:pt x="7111" y="63375"/>
                    <a:pt x="13573" y="67237"/>
                    <a:pt x="19562" y="70585"/>
                  </a:cubicBezTo>
                  <a:cubicBezTo>
                    <a:pt x="20967" y="72446"/>
                    <a:pt x="22456" y="74247"/>
                    <a:pt x="23952" y="75963"/>
                  </a:cubicBezTo>
                  <a:cubicBezTo>
                    <a:pt x="28561" y="81249"/>
                    <a:pt x="34843" y="87395"/>
                    <a:pt x="42877" y="88943"/>
                  </a:cubicBezTo>
                  <a:cubicBezTo>
                    <a:pt x="43045" y="88975"/>
                    <a:pt x="43221" y="88991"/>
                    <a:pt x="43397" y="88991"/>
                  </a:cubicBezTo>
                  <a:cubicBezTo>
                    <a:pt x="44354" y="88991"/>
                    <a:pt x="45322" y="88518"/>
                    <a:pt x="45538" y="87687"/>
                  </a:cubicBezTo>
                  <a:cubicBezTo>
                    <a:pt x="45562" y="87595"/>
                    <a:pt x="45570" y="87499"/>
                    <a:pt x="45589" y="87406"/>
                  </a:cubicBezTo>
                  <a:cubicBezTo>
                    <a:pt x="47862" y="88775"/>
                    <a:pt x="50143" y="90127"/>
                    <a:pt x="52428" y="91464"/>
                  </a:cubicBezTo>
                  <a:cubicBezTo>
                    <a:pt x="52980" y="91792"/>
                    <a:pt x="53556" y="91932"/>
                    <a:pt x="54117" y="91932"/>
                  </a:cubicBezTo>
                  <a:cubicBezTo>
                    <a:pt x="55657" y="91932"/>
                    <a:pt x="57065" y="90856"/>
                    <a:pt x="57513" y="89611"/>
                  </a:cubicBezTo>
                  <a:cubicBezTo>
                    <a:pt x="58854" y="89940"/>
                    <a:pt x="60242" y="90147"/>
                    <a:pt x="61679" y="90204"/>
                  </a:cubicBezTo>
                  <a:cubicBezTo>
                    <a:pt x="61718" y="90204"/>
                    <a:pt x="61759" y="90208"/>
                    <a:pt x="61799" y="90208"/>
                  </a:cubicBezTo>
                  <a:cubicBezTo>
                    <a:pt x="62939" y="90208"/>
                    <a:pt x="64307" y="89587"/>
                    <a:pt x="64795" y="88723"/>
                  </a:cubicBezTo>
                  <a:cubicBezTo>
                    <a:pt x="64959" y="88435"/>
                    <a:pt x="65099" y="88143"/>
                    <a:pt x="65232" y="87846"/>
                  </a:cubicBezTo>
                  <a:cubicBezTo>
                    <a:pt x="69225" y="89599"/>
                    <a:pt x="73402" y="91015"/>
                    <a:pt x="77895" y="91800"/>
                  </a:cubicBezTo>
                  <a:cubicBezTo>
                    <a:pt x="78135" y="91844"/>
                    <a:pt x="78375" y="91864"/>
                    <a:pt x="78615" y="91864"/>
                  </a:cubicBezTo>
                  <a:cubicBezTo>
                    <a:pt x="80928" y="91864"/>
                    <a:pt x="83093" y="90007"/>
                    <a:pt x="82233" y="88115"/>
                  </a:cubicBezTo>
                  <a:lnTo>
                    <a:pt x="82233" y="88115"/>
                  </a:lnTo>
                  <a:cubicBezTo>
                    <a:pt x="86297" y="89748"/>
                    <a:pt x="90527" y="90887"/>
                    <a:pt x="94912" y="91048"/>
                  </a:cubicBezTo>
                  <a:cubicBezTo>
                    <a:pt x="94960" y="91048"/>
                    <a:pt x="95008" y="91052"/>
                    <a:pt x="95056" y="91052"/>
                  </a:cubicBezTo>
                  <a:cubicBezTo>
                    <a:pt x="97985" y="91052"/>
                    <a:pt x="99697" y="87678"/>
                    <a:pt x="97425" y="86014"/>
                  </a:cubicBezTo>
                  <a:cubicBezTo>
                    <a:pt x="95289" y="84450"/>
                    <a:pt x="93123" y="82909"/>
                    <a:pt x="90947" y="81381"/>
                  </a:cubicBezTo>
                  <a:cubicBezTo>
                    <a:pt x="93392" y="81273"/>
                    <a:pt x="95080" y="78456"/>
                    <a:pt x="93684" y="76716"/>
                  </a:cubicBezTo>
                  <a:lnTo>
                    <a:pt x="93684" y="76716"/>
                  </a:lnTo>
                  <a:cubicBezTo>
                    <a:pt x="94824" y="77059"/>
                    <a:pt x="95980" y="77379"/>
                    <a:pt x="97165" y="77667"/>
                  </a:cubicBezTo>
                  <a:cubicBezTo>
                    <a:pt x="97444" y="77732"/>
                    <a:pt x="97732" y="77763"/>
                    <a:pt x="98020" y="77763"/>
                  </a:cubicBezTo>
                  <a:cubicBezTo>
                    <a:pt x="100249" y="77763"/>
                    <a:pt x="102582" y="75896"/>
                    <a:pt x="101626" y="73966"/>
                  </a:cubicBezTo>
                  <a:cubicBezTo>
                    <a:pt x="99845" y="70374"/>
                    <a:pt x="97464" y="67148"/>
                    <a:pt x="94720" y="64151"/>
                  </a:cubicBezTo>
                  <a:lnTo>
                    <a:pt x="94720" y="64151"/>
                  </a:lnTo>
                  <a:cubicBezTo>
                    <a:pt x="95841" y="64312"/>
                    <a:pt x="96973" y="64432"/>
                    <a:pt x="98129" y="64476"/>
                  </a:cubicBezTo>
                  <a:lnTo>
                    <a:pt x="98277" y="64476"/>
                  </a:lnTo>
                  <a:cubicBezTo>
                    <a:pt x="100277" y="64476"/>
                    <a:pt x="101694" y="62995"/>
                    <a:pt x="101794" y="61435"/>
                  </a:cubicBezTo>
                  <a:cubicBezTo>
                    <a:pt x="101798" y="61407"/>
                    <a:pt x="101794" y="61383"/>
                    <a:pt x="101798" y="61359"/>
                  </a:cubicBezTo>
                  <a:cubicBezTo>
                    <a:pt x="103911" y="60707"/>
                    <a:pt x="105659" y="59434"/>
                    <a:pt x="106548" y="57285"/>
                  </a:cubicBezTo>
                  <a:cubicBezTo>
                    <a:pt x="109000" y="51364"/>
                    <a:pt x="104955" y="45071"/>
                    <a:pt x="100469" y="40009"/>
                  </a:cubicBezTo>
                  <a:cubicBezTo>
                    <a:pt x="99994" y="39173"/>
                    <a:pt x="99422" y="38373"/>
                    <a:pt x="98761" y="37612"/>
                  </a:cubicBezTo>
                  <a:lnTo>
                    <a:pt x="98761" y="37612"/>
                  </a:lnTo>
                  <a:cubicBezTo>
                    <a:pt x="99954" y="37744"/>
                    <a:pt x="101174" y="37828"/>
                    <a:pt x="102419" y="37856"/>
                  </a:cubicBezTo>
                  <a:cubicBezTo>
                    <a:pt x="102450" y="37856"/>
                    <a:pt x="102478" y="37860"/>
                    <a:pt x="102510" y="37860"/>
                  </a:cubicBezTo>
                  <a:cubicBezTo>
                    <a:pt x="104327" y="37860"/>
                    <a:pt x="105863" y="36608"/>
                    <a:pt x="106119" y="35175"/>
                  </a:cubicBezTo>
                  <a:cubicBezTo>
                    <a:pt x="108752" y="33999"/>
                    <a:pt x="110792" y="31699"/>
                    <a:pt x="110400" y="29210"/>
                  </a:cubicBezTo>
                  <a:cubicBezTo>
                    <a:pt x="109824" y="25540"/>
                    <a:pt x="106020" y="22864"/>
                    <a:pt x="102755" y="20667"/>
                  </a:cubicBezTo>
                  <a:cubicBezTo>
                    <a:pt x="97269" y="16970"/>
                    <a:pt x="91327" y="13781"/>
                    <a:pt x="85081" y="11068"/>
                  </a:cubicBezTo>
                  <a:cubicBezTo>
                    <a:pt x="77523" y="7783"/>
                    <a:pt x="69817" y="4678"/>
                    <a:pt x="61794" y="2246"/>
                  </a:cubicBezTo>
                  <a:cubicBezTo>
                    <a:pt x="58666" y="1293"/>
                    <a:pt x="54280" y="1"/>
                    <a:pt x="50300" y="1"/>
                  </a:cubicBezTo>
                  <a:close/>
                </a:path>
              </a:pathLst>
            </a:custGeom>
            <a:solidFill>
              <a:srgbClr val="FFFFFF">
                <a:alpha val="80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1"/>
          <p:cNvSpPr txBox="1">
            <a:spLocks noGrp="1"/>
          </p:cNvSpPr>
          <p:nvPr>
            <p:ph type="title" hasCustomPrompt="1"/>
          </p:nvPr>
        </p:nvSpPr>
        <p:spPr>
          <a:xfrm>
            <a:off x="311700" y="15633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6" name="Google Shape;156;p11"/>
          <p:cNvSpPr txBox="1">
            <a:spLocks noGrp="1"/>
          </p:cNvSpPr>
          <p:nvPr>
            <p:ph type="body" idx="1"/>
          </p:nvPr>
        </p:nvSpPr>
        <p:spPr>
          <a:xfrm>
            <a:off x="311700" y="3380825"/>
            <a:ext cx="8520600" cy="601500"/>
          </a:xfrm>
          <a:prstGeom prst="rect">
            <a:avLst/>
          </a:prstGeom>
        </p:spPr>
        <p:txBody>
          <a:bodyPr spcFirstLastPara="1" wrap="square" lIns="91425" tIns="91425" rIns="91425" bIns="91425" anchor="t" anchorCtr="0">
            <a:norm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grpSp>
        <p:nvGrpSpPr>
          <p:cNvPr id="157" name="Google Shape;157;p11"/>
          <p:cNvGrpSpPr/>
          <p:nvPr/>
        </p:nvGrpSpPr>
        <p:grpSpPr>
          <a:xfrm>
            <a:off x="790112" y="845477"/>
            <a:ext cx="742672" cy="754501"/>
            <a:chOff x="2859325" y="466125"/>
            <a:chExt cx="825650" cy="838800"/>
          </a:xfrm>
        </p:grpSpPr>
        <p:sp>
          <p:nvSpPr>
            <p:cNvPr id="158" name="Google Shape;158;p11"/>
            <p:cNvSpPr/>
            <p:nvPr/>
          </p:nvSpPr>
          <p:spPr>
            <a:xfrm>
              <a:off x="2859325" y="466125"/>
              <a:ext cx="825650" cy="838800"/>
            </a:xfrm>
            <a:custGeom>
              <a:avLst/>
              <a:gdLst/>
              <a:ahLst/>
              <a:cxnLst/>
              <a:rect l="l" t="t" r="r" b="b"/>
              <a:pathLst>
                <a:path w="33026" h="33552" extrusionOk="0">
                  <a:moveTo>
                    <a:pt x="18936" y="5833"/>
                  </a:moveTo>
                  <a:cubicBezTo>
                    <a:pt x="23450" y="5833"/>
                    <a:pt x="26962" y="11860"/>
                    <a:pt x="27659" y="15674"/>
                  </a:cubicBezTo>
                  <a:cubicBezTo>
                    <a:pt x="28538" y="20236"/>
                    <a:pt x="26425" y="25404"/>
                    <a:pt x="22073" y="27454"/>
                  </a:cubicBezTo>
                  <a:cubicBezTo>
                    <a:pt x="20501" y="28198"/>
                    <a:pt x="18688" y="28551"/>
                    <a:pt x="16841" y="28551"/>
                  </a:cubicBezTo>
                  <a:cubicBezTo>
                    <a:pt x="15515" y="28551"/>
                    <a:pt x="14172" y="28369"/>
                    <a:pt x="12887" y="28019"/>
                  </a:cubicBezTo>
                  <a:cubicBezTo>
                    <a:pt x="12845" y="27978"/>
                    <a:pt x="12783" y="27978"/>
                    <a:pt x="12741" y="27978"/>
                  </a:cubicBezTo>
                  <a:cubicBezTo>
                    <a:pt x="10816" y="27413"/>
                    <a:pt x="9079" y="26450"/>
                    <a:pt x="7740" y="25153"/>
                  </a:cubicBezTo>
                  <a:cubicBezTo>
                    <a:pt x="5062" y="22558"/>
                    <a:pt x="4225" y="18499"/>
                    <a:pt x="5146" y="14942"/>
                  </a:cubicBezTo>
                  <a:cubicBezTo>
                    <a:pt x="5250" y="14942"/>
                    <a:pt x="5334" y="14963"/>
                    <a:pt x="5438" y="14963"/>
                  </a:cubicBezTo>
                  <a:cubicBezTo>
                    <a:pt x="5648" y="14963"/>
                    <a:pt x="5627" y="14691"/>
                    <a:pt x="5438" y="14649"/>
                  </a:cubicBezTo>
                  <a:cubicBezTo>
                    <a:pt x="5355" y="14649"/>
                    <a:pt x="5313" y="14628"/>
                    <a:pt x="5229" y="14628"/>
                  </a:cubicBezTo>
                  <a:cubicBezTo>
                    <a:pt x="5418" y="13959"/>
                    <a:pt x="5669" y="13289"/>
                    <a:pt x="5982" y="12703"/>
                  </a:cubicBezTo>
                  <a:cubicBezTo>
                    <a:pt x="8282" y="8206"/>
                    <a:pt x="13253" y="6044"/>
                    <a:pt x="18105" y="6044"/>
                  </a:cubicBezTo>
                  <a:cubicBezTo>
                    <a:pt x="18242" y="6044"/>
                    <a:pt x="18379" y="6046"/>
                    <a:pt x="18516" y="6050"/>
                  </a:cubicBezTo>
                  <a:cubicBezTo>
                    <a:pt x="18641" y="6050"/>
                    <a:pt x="18704" y="5945"/>
                    <a:pt x="18662" y="5840"/>
                  </a:cubicBezTo>
                  <a:cubicBezTo>
                    <a:pt x="18754" y="5835"/>
                    <a:pt x="18845" y="5833"/>
                    <a:pt x="18936" y="5833"/>
                  </a:cubicBezTo>
                  <a:close/>
                  <a:moveTo>
                    <a:pt x="21367" y="0"/>
                  </a:moveTo>
                  <a:cubicBezTo>
                    <a:pt x="21331" y="0"/>
                    <a:pt x="21294" y="8"/>
                    <a:pt x="21257" y="24"/>
                  </a:cubicBezTo>
                  <a:cubicBezTo>
                    <a:pt x="19248" y="902"/>
                    <a:pt x="17867" y="3099"/>
                    <a:pt x="17951" y="5296"/>
                  </a:cubicBezTo>
                  <a:cubicBezTo>
                    <a:pt x="17867" y="5317"/>
                    <a:pt x="17783" y="5317"/>
                    <a:pt x="17742" y="5317"/>
                  </a:cubicBezTo>
                  <a:cubicBezTo>
                    <a:pt x="17553" y="5338"/>
                    <a:pt x="17490" y="5485"/>
                    <a:pt x="17490" y="5610"/>
                  </a:cubicBezTo>
                  <a:cubicBezTo>
                    <a:pt x="17343" y="5605"/>
                    <a:pt x="17195" y="5602"/>
                    <a:pt x="17047" y="5602"/>
                  </a:cubicBezTo>
                  <a:cubicBezTo>
                    <a:pt x="14848" y="5602"/>
                    <a:pt x="12630" y="6181"/>
                    <a:pt x="10669" y="7200"/>
                  </a:cubicBezTo>
                  <a:lnTo>
                    <a:pt x="10669" y="7179"/>
                  </a:lnTo>
                  <a:cubicBezTo>
                    <a:pt x="10104" y="5799"/>
                    <a:pt x="9916" y="4376"/>
                    <a:pt x="9979" y="2890"/>
                  </a:cubicBezTo>
                  <a:cubicBezTo>
                    <a:pt x="9999" y="2736"/>
                    <a:pt x="9894" y="2663"/>
                    <a:pt x="9778" y="2663"/>
                  </a:cubicBezTo>
                  <a:cubicBezTo>
                    <a:pt x="9659" y="2663"/>
                    <a:pt x="9529" y="2741"/>
                    <a:pt x="9519" y="2890"/>
                  </a:cubicBezTo>
                  <a:cubicBezTo>
                    <a:pt x="9330" y="4439"/>
                    <a:pt x="9623" y="5945"/>
                    <a:pt x="10272" y="7326"/>
                  </a:cubicBezTo>
                  <a:cubicBezTo>
                    <a:pt x="10272" y="7368"/>
                    <a:pt x="10293" y="7368"/>
                    <a:pt x="10293" y="7389"/>
                  </a:cubicBezTo>
                  <a:cubicBezTo>
                    <a:pt x="8493" y="8414"/>
                    <a:pt x="6924" y="9837"/>
                    <a:pt x="5794" y="11657"/>
                  </a:cubicBezTo>
                  <a:cubicBezTo>
                    <a:pt x="5250" y="12536"/>
                    <a:pt x="4853" y="13478"/>
                    <a:pt x="4581" y="14503"/>
                  </a:cubicBezTo>
                  <a:cubicBezTo>
                    <a:pt x="3262" y="14126"/>
                    <a:pt x="2216" y="13226"/>
                    <a:pt x="1568" y="11971"/>
                  </a:cubicBezTo>
                  <a:cubicBezTo>
                    <a:pt x="1532" y="11906"/>
                    <a:pt x="1471" y="11879"/>
                    <a:pt x="1410" y="11879"/>
                  </a:cubicBezTo>
                  <a:cubicBezTo>
                    <a:pt x="1294" y="11879"/>
                    <a:pt x="1178" y="11980"/>
                    <a:pt x="1233" y="12117"/>
                  </a:cubicBezTo>
                  <a:cubicBezTo>
                    <a:pt x="1798" y="13540"/>
                    <a:pt x="3053" y="14545"/>
                    <a:pt x="4497" y="14900"/>
                  </a:cubicBezTo>
                  <a:cubicBezTo>
                    <a:pt x="3744" y="17871"/>
                    <a:pt x="4162" y="21198"/>
                    <a:pt x="5773" y="23814"/>
                  </a:cubicBezTo>
                  <a:cubicBezTo>
                    <a:pt x="4824" y="24163"/>
                    <a:pt x="3904" y="24330"/>
                    <a:pt x="2971" y="24330"/>
                  </a:cubicBezTo>
                  <a:cubicBezTo>
                    <a:pt x="2113" y="24330"/>
                    <a:pt x="1245" y="24189"/>
                    <a:pt x="333" y="23918"/>
                  </a:cubicBezTo>
                  <a:cubicBezTo>
                    <a:pt x="310" y="23909"/>
                    <a:pt x="288" y="23905"/>
                    <a:pt x="267" y="23905"/>
                  </a:cubicBezTo>
                  <a:cubicBezTo>
                    <a:pt x="96" y="23905"/>
                    <a:pt x="0" y="24181"/>
                    <a:pt x="187" y="24274"/>
                  </a:cubicBezTo>
                  <a:cubicBezTo>
                    <a:pt x="1028" y="24665"/>
                    <a:pt x="1957" y="24860"/>
                    <a:pt x="2889" y="24860"/>
                  </a:cubicBezTo>
                  <a:cubicBezTo>
                    <a:pt x="3949" y="24860"/>
                    <a:pt x="5015" y="24608"/>
                    <a:pt x="5962" y="24107"/>
                  </a:cubicBezTo>
                  <a:cubicBezTo>
                    <a:pt x="6150" y="24379"/>
                    <a:pt x="6359" y="24651"/>
                    <a:pt x="6568" y="24944"/>
                  </a:cubicBezTo>
                  <a:cubicBezTo>
                    <a:pt x="7991" y="26680"/>
                    <a:pt x="10063" y="27915"/>
                    <a:pt x="12322" y="28605"/>
                  </a:cubicBezTo>
                  <a:cubicBezTo>
                    <a:pt x="10983" y="30551"/>
                    <a:pt x="9205" y="31869"/>
                    <a:pt x="6924" y="32644"/>
                  </a:cubicBezTo>
                  <a:cubicBezTo>
                    <a:pt x="6728" y="32722"/>
                    <a:pt x="6789" y="33003"/>
                    <a:pt x="6988" y="33003"/>
                  </a:cubicBezTo>
                  <a:cubicBezTo>
                    <a:pt x="7001" y="33003"/>
                    <a:pt x="7014" y="33002"/>
                    <a:pt x="7029" y="32999"/>
                  </a:cubicBezTo>
                  <a:cubicBezTo>
                    <a:pt x="9414" y="32434"/>
                    <a:pt x="11506" y="30823"/>
                    <a:pt x="12678" y="28710"/>
                  </a:cubicBezTo>
                  <a:cubicBezTo>
                    <a:pt x="14012" y="29080"/>
                    <a:pt x="15398" y="29262"/>
                    <a:pt x="16763" y="29262"/>
                  </a:cubicBezTo>
                  <a:cubicBezTo>
                    <a:pt x="17325" y="29262"/>
                    <a:pt x="17883" y="29231"/>
                    <a:pt x="18432" y="29170"/>
                  </a:cubicBezTo>
                  <a:lnTo>
                    <a:pt x="18432" y="29170"/>
                  </a:lnTo>
                  <a:cubicBezTo>
                    <a:pt x="18704" y="30593"/>
                    <a:pt x="18558" y="31953"/>
                    <a:pt x="17993" y="33313"/>
                  </a:cubicBezTo>
                  <a:cubicBezTo>
                    <a:pt x="17938" y="33451"/>
                    <a:pt x="18063" y="33552"/>
                    <a:pt x="18186" y="33552"/>
                  </a:cubicBezTo>
                  <a:cubicBezTo>
                    <a:pt x="18249" y="33552"/>
                    <a:pt x="18312" y="33524"/>
                    <a:pt x="18348" y="33460"/>
                  </a:cubicBezTo>
                  <a:cubicBezTo>
                    <a:pt x="18955" y="32079"/>
                    <a:pt x="19123" y="30614"/>
                    <a:pt x="18767" y="29149"/>
                  </a:cubicBezTo>
                  <a:cubicBezTo>
                    <a:pt x="19792" y="29024"/>
                    <a:pt x="20796" y="28752"/>
                    <a:pt x="21696" y="28396"/>
                  </a:cubicBezTo>
                  <a:cubicBezTo>
                    <a:pt x="23203" y="27810"/>
                    <a:pt x="24479" y="26869"/>
                    <a:pt x="25504" y="25739"/>
                  </a:cubicBezTo>
                  <a:cubicBezTo>
                    <a:pt x="26906" y="26848"/>
                    <a:pt x="27722" y="28501"/>
                    <a:pt x="27764" y="30300"/>
                  </a:cubicBezTo>
                  <a:cubicBezTo>
                    <a:pt x="27764" y="30426"/>
                    <a:pt x="27869" y="30488"/>
                    <a:pt x="27973" y="30488"/>
                  </a:cubicBezTo>
                  <a:cubicBezTo>
                    <a:pt x="28078" y="30488"/>
                    <a:pt x="28182" y="30426"/>
                    <a:pt x="28182" y="30300"/>
                  </a:cubicBezTo>
                  <a:cubicBezTo>
                    <a:pt x="28182" y="28333"/>
                    <a:pt x="27283" y="26576"/>
                    <a:pt x="25734" y="25425"/>
                  </a:cubicBezTo>
                  <a:cubicBezTo>
                    <a:pt x="27283" y="23605"/>
                    <a:pt x="28245" y="21240"/>
                    <a:pt x="28454" y="18813"/>
                  </a:cubicBezTo>
                  <a:cubicBezTo>
                    <a:pt x="28688" y="18779"/>
                    <a:pt x="28919" y="18762"/>
                    <a:pt x="29145" y="18762"/>
                  </a:cubicBezTo>
                  <a:cubicBezTo>
                    <a:pt x="30436" y="18762"/>
                    <a:pt x="31597" y="19304"/>
                    <a:pt x="32576" y="20194"/>
                  </a:cubicBezTo>
                  <a:cubicBezTo>
                    <a:pt x="32626" y="20230"/>
                    <a:pt x="32678" y="20246"/>
                    <a:pt x="32725" y="20246"/>
                  </a:cubicBezTo>
                  <a:cubicBezTo>
                    <a:pt x="32897" y="20246"/>
                    <a:pt x="33026" y="20044"/>
                    <a:pt x="32911" y="19880"/>
                  </a:cubicBezTo>
                  <a:cubicBezTo>
                    <a:pt x="32013" y="18826"/>
                    <a:pt x="30701" y="18329"/>
                    <a:pt x="29375" y="18329"/>
                  </a:cubicBezTo>
                  <a:cubicBezTo>
                    <a:pt x="29095" y="18329"/>
                    <a:pt x="28815" y="18351"/>
                    <a:pt x="28538" y="18395"/>
                  </a:cubicBezTo>
                  <a:cubicBezTo>
                    <a:pt x="28559" y="17746"/>
                    <a:pt x="28559" y="17097"/>
                    <a:pt x="28475" y="16428"/>
                  </a:cubicBezTo>
                  <a:cubicBezTo>
                    <a:pt x="28224" y="14168"/>
                    <a:pt x="27073" y="11239"/>
                    <a:pt x="25316" y="8937"/>
                  </a:cubicBezTo>
                  <a:cubicBezTo>
                    <a:pt x="26467" y="7493"/>
                    <a:pt x="28120" y="6677"/>
                    <a:pt x="29940" y="6489"/>
                  </a:cubicBezTo>
                  <a:cubicBezTo>
                    <a:pt x="30233" y="6468"/>
                    <a:pt x="30233" y="6050"/>
                    <a:pt x="29940" y="6050"/>
                  </a:cubicBezTo>
                  <a:cubicBezTo>
                    <a:pt x="27994" y="6112"/>
                    <a:pt x="26237" y="7117"/>
                    <a:pt x="25086" y="8665"/>
                  </a:cubicBezTo>
                  <a:cubicBezTo>
                    <a:pt x="23472" y="6648"/>
                    <a:pt x="21381" y="5177"/>
                    <a:pt x="18993" y="5177"/>
                  </a:cubicBezTo>
                  <a:cubicBezTo>
                    <a:pt x="18780" y="5177"/>
                    <a:pt x="18565" y="5189"/>
                    <a:pt x="18348" y="5213"/>
                  </a:cubicBezTo>
                  <a:cubicBezTo>
                    <a:pt x="18537" y="3141"/>
                    <a:pt x="19625" y="1488"/>
                    <a:pt x="21529" y="484"/>
                  </a:cubicBezTo>
                  <a:cubicBezTo>
                    <a:pt x="21803" y="338"/>
                    <a:pt x="21614" y="0"/>
                    <a:pt x="2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3161625" y="772000"/>
              <a:ext cx="38725" cy="49375"/>
            </a:xfrm>
            <a:custGeom>
              <a:avLst/>
              <a:gdLst/>
              <a:ahLst/>
              <a:cxnLst/>
              <a:rect l="l" t="t" r="r" b="b"/>
              <a:pathLst>
                <a:path w="1549" h="1975" extrusionOk="0">
                  <a:moveTo>
                    <a:pt x="780" y="881"/>
                  </a:moveTo>
                  <a:cubicBezTo>
                    <a:pt x="807" y="881"/>
                    <a:pt x="835" y="889"/>
                    <a:pt x="858" y="908"/>
                  </a:cubicBezTo>
                  <a:cubicBezTo>
                    <a:pt x="963" y="991"/>
                    <a:pt x="984" y="1368"/>
                    <a:pt x="879" y="1452"/>
                  </a:cubicBezTo>
                  <a:cubicBezTo>
                    <a:pt x="848" y="1473"/>
                    <a:pt x="818" y="1482"/>
                    <a:pt x="789" y="1482"/>
                  </a:cubicBezTo>
                  <a:cubicBezTo>
                    <a:pt x="702" y="1482"/>
                    <a:pt x="628" y="1399"/>
                    <a:pt x="565" y="1305"/>
                  </a:cubicBezTo>
                  <a:cubicBezTo>
                    <a:pt x="628" y="1243"/>
                    <a:pt x="649" y="1159"/>
                    <a:pt x="628" y="1096"/>
                  </a:cubicBezTo>
                  <a:cubicBezTo>
                    <a:pt x="579" y="982"/>
                    <a:pt x="682" y="881"/>
                    <a:pt x="780" y="881"/>
                  </a:cubicBezTo>
                  <a:close/>
                  <a:moveTo>
                    <a:pt x="737" y="0"/>
                  </a:moveTo>
                  <a:cubicBezTo>
                    <a:pt x="701" y="0"/>
                    <a:pt x="663" y="15"/>
                    <a:pt x="628" y="50"/>
                  </a:cubicBezTo>
                  <a:cubicBezTo>
                    <a:pt x="461" y="175"/>
                    <a:pt x="314" y="364"/>
                    <a:pt x="209" y="531"/>
                  </a:cubicBezTo>
                  <a:cubicBezTo>
                    <a:pt x="63" y="678"/>
                    <a:pt x="0" y="824"/>
                    <a:pt x="21" y="1012"/>
                  </a:cubicBezTo>
                  <a:cubicBezTo>
                    <a:pt x="0" y="1222"/>
                    <a:pt x="21" y="1410"/>
                    <a:pt x="147" y="1619"/>
                  </a:cubicBezTo>
                  <a:cubicBezTo>
                    <a:pt x="307" y="1843"/>
                    <a:pt x="565" y="1975"/>
                    <a:pt x="807" y="1975"/>
                  </a:cubicBezTo>
                  <a:cubicBezTo>
                    <a:pt x="1040" y="1975"/>
                    <a:pt x="1258" y="1854"/>
                    <a:pt x="1360" y="1577"/>
                  </a:cubicBezTo>
                  <a:cubicBezTo>
                    <a:pt x="1549" y="1117"/>
                    <a:pt x="1402" y="385"/>
                    <a:pt x="837" y="322"/>
                  </a:cubicBezTo>
                  <a:cubicBezTo>
                    <a:pt x="837" y="301"/>
                    <a:pt x="858" y="301"/>
                    <a:pt x="858" y="280"/>
                  </a:cubicBezTo>
                  <a:cubicBezTo>
                    <a:pt x="954" y="152"/>
                    <a:pt x="855" y="0"/>
                    <a:pt x="73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a:off x="3354125" y="767475"/>
              <a:ext cx="47875" cy="38850"/>
            </a:xfrm>
            <a:custGeom>
              <a:avLst/>
              <a:gdLst/>
              <a:ahLst/>
              <a:cxnLst/>
              <a:rect l="l" t="t" r="r" b="b"/>
              <a:pathLst>
                <a:path w="1915" h="1554" extrusionOk="0">
                  <a:moveTo>
                    <a:pt x="1088" y="1"/>
                  </a:moveTo>
                  <a:cubicBezTo>
                    <a:pt x="419" y="1"/>
                    <a:pt x="0" y="900"/>
                    <a:pt x="523" y="1361"/>
                  </a:cubicBezTo>
                  <a:cubicBezTo>
                    <a:pt x="675" y="1494"/>
                    <a:pt x="866" y="1554"/>
                    <a:pt x="1054" y="1554"/>
                  </a:cubicBezTo>
                  <a:cubicBezTo>
                    <a:pt x="1489" y="1554"/>
                    <a:pt x="1914" y="1235"/>
                    <a:pt x="1841" y="754"/>
                  </a:cubicBezTo>
                  <a:cubicBezTo>
                    <a:pt x="1779" y="440"/>
                    <a:pt x="1548" y="189"/>
                    <a:pt x="1255" y="105"/>
                  </a:cubicBezTo>
                  <a:cubicBezTo>
                    <a:pt x="1235" y="63"/>
                    <a:pt x="1193" y="1"/>
                    <a:pt x="1088"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a:off x="3071925" y="898225"/>
              <a:ext cx="402825" cy="157250"/>
            </a:xfrm>
            <a:custGeom>
              <a:avLst/>
              <a:gdLst/>
              <a:ahLst/>
              <a:cxnLst/>
              <a:rect l="l" t="t" r="r" b="b"/>
              <a:pathLst>
                <a:path w="16113" h="6290" extrusionOk="0">
                  <a:moveTo>
                    <a:pt x="15797" y="0"/>
                  </a:moveTo>
                  <a:cubicBezTo>
                    <a:pt x="15708" y="0"/>
                    <a:pt x="15616" y="43"/>
                    <a:pt x="15556" y="148"/>
                  </a:cubicBezTo>
                  <a:cubicBezTo>
                    <a:pt x="14071" y="3015"/>
                    <a:pt x="11874" y="5358"/>
                    <a:pt x="8442" y="5672"/>
                  </a:cubicBezTo>
                  <a:cubicBezTo>
                    <a:pt x="8216" y="5691"/>
                    <a:pt x="7990" y="5700"/>
                    <a:pt x="7765" y="5700"/>
                  </a:cubicBezTo>
                  <a:cubicBezTo>
                    <a:pt x="4791" y="5700"/>
                    <a:pt x="2001" y="4059"/>
                    <a:pt x="387" y="1550"/>
                  </a:cubicBezTo>
                  <a:cubicBezTo>
                    <a:pt x="348" y="1485"/>
                    <a:pt x="294" y="1459"/>
                    <a:pt x="240" y="1459"/>
                  </a:cubicBezTo>
                  <a:cubicBezTo>
                    <a:pt x="119" y="1459"/>
                    <a:pt x="1" y="1593"/>
                    <a:pt x="73" y="1738"/>
                  </a:cubicBezTo>
                  <a:cubicBezTo>
                    <a:pt x="1617" y="4483"/>
                    <a:pt x="4584" y="6290"/>
                    <a:pt x="7725" y="6290"/>
                  </a:cubicBezTo>
                  <a:cubicBezTo>
                    <a:pt x="8033" y="6290"/>
                    <a:pt x="8342" y="6272"/>
                    <a:pt x="8652" y="6237"/>
                  </a:cubicBezTo>
                  <a:cubicBezTo>
                    <a:pt x="11811" y="5902"/>
                    <a:pt x="15222" y="3538"/>
                    <a:pt x="16059" y="315"/>
                  </a:cubicBezTo>
                  <a:cubicBezTo>
                    <a:pt x="16112" y="141"/>
                    <a:pt x="15959" y="0"/>
                    <a:pt x="15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1"/>
          <p:cNvSpPr/>
          <p:nvPr/>
        </p:nvSpPr>
        <p:spPr>
          <a:xfrm rot="5400000">
            <a:off x="7976704" y="1051900"/>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11"/>
          <p:cNvGrpSpPr/>
          <p:nvPr/>
        </p:nvGrpSpPr>
        <p:grpSpPr>
          <a:xfrm>
            <a:off x="6365400" y="499825"/>
            <a:ext cx="927550" cy="2213550"/>
            <a:chOff x="6465175" y="710275"/>
            <a:chExt cx="927550" cy="2213550"/>
          </a:xfrm>
        </p:grpSpPr>
        <p:grpSp>
          <p:nvGrpSpPr>
            <p:cNvPr id="164" name="Google Shape;164;p11"/>
            <p:cNvGrpSpPr/>
            <p:nvPr/>
          </p:nvGrpSpPr>
          <p:grpSpPr>
            <a:xfrm>
              <a:off x="6465175" y="710275"/>
              <a:ext cx="927550" cy="2213550"/>
              <a:chOff x="3190375" y="3050700"/>
              <a:chExt cx="927550" cy="2213550"/>
            </a:xfrm>
          </p:grpSpPr>
          <p:sp>
            <p:nvSpPr>
              <p:cNvPr id="165" name="Google Shape;165;p11"/>
              <p:cNvSpPr/>
              <p:nvPr/>
            </p:nvSpPr>
            <p:spPr>
              <a:xfrm>
                <a:off x="3551650" y="3943325"/>
                <a:ext cx="464625" cy="1320925"/>
              </a:xfrm>
              <a:custGeom>
                <a:avLst/>
                <a:gdLst/>
                <a:ahLst/>
                <a:cxnLst/>
                <a:rect l="l" t="t" r="r" b="b"/>
                <a:pathLst>
                  <a:path w="18585" h="52837" extrusionOk="0">
                    <a:moveTo>
                      <a:pt x="12436" y="5656"/>
                    </a:moveTo>
                    <a:lnTo>
                      <a:pt x="12436" y="5656"/>
                    </a:lnTo>
                    <a:cubicBezTo>
                      <a:pt x="12437" y="5658"/>
                      <a:pt x="12439" y="5660"/>
                      <a:pt x="12440" y="5661"/>
                    </a:cubicBezTo>
                    <a:lnTo>
                      <a:pt x="12440" y="5661"/>
                    </a:lnTo>
                    <a:cubicBezTo>
                      <a:pt x="12438" y="5660"/>
                      <a:pt x="12437" y="5659"/>
                      <a:pt x="12436" y="5656"/>
                    </a:cubicBezTo>
                    <a:close/>
                    <a:moveTo>
                      <a:pt x="13678" y="16082"/>
                    </a:moveTo>
                    <a:cubicBezTo>
                      <a:pt x="13812" y="16183"/>
                      <a:pt x="13846" y="16183"/>
                      <a:pt x="13947" y="16183"/>
                    </a:cubicBezTo>
                    <a:cubicBezTo>
                      <a:pt x="14081" y="16217"/>
                      <a:pt x="14182" y="16217"/>
                      <a:pt x="14283" y="16250"/>
                    </a:cubicBezTo>
                    <a:cubicBezTo>
                      <a:pt x="14484" y="16351"/>
                      <a:pt x="14686" y="16452"/>
                      <a:pt x="14854" y="16620"/>
                    </a:cubicBezTo>
                    <a:cubicBezTo>
                      <a:pt x="15224" y="16922"/>
                      <a:pt x="15593" y="17258"/>
                      <a:pt x="15862" y="17628"/>
                    </a:cubicBezTo>
                    <a:cubicBezTo>
                      <a:pt x="15492" y="17762"/>
                      <a:pt x="15156" y="17897"/>
                      <a:pt x="14787" y="17930"/>
                    </a:cubicBezTo>
                    <a:cubicBezTo>
                      <a:pt x="14636" y="17947"/>
                      <a:pt x="14484" y="17956"/>
                      <a:pt x="14333" y="17956"/>
                    </a:cubicBezTo>
                    <a:cubicBezTo>
                      <a:pt x="14182" y="17956"/>
                      <a:pt x="14031" y="17947"/>
                      <a:pt x="13879" y="17930"/>
                    </a:cubicBezTo>
                    <a:cubicBezTo>
                      <a:pt x="13711" y="17897"/>
                      <a:pt x="13543" y="17863"/>
                      <a:pt x="13443" y="17796"/>
                    </a:cubicBezTo>
                    <a:cubicBezTo>
                      <a:pt x="13342" y="17762"/>
                      <a:pt x="13308" y="17729"/>
                      <a:pt x="13207" y="17662"/>
                    </a:cubicBezTo>
                    <a:lnTo>
                      <a:pt x="13106" y="17561"/>
                    </a:lnTo>
                    <a:cubicBezTo>
                      <a:pt x="13039" y="17494"/>
                      <a:pt x="13039" y="17460"/>
                      <a:pt x="13006" y="17426"/>
                    </a:cubicBezTo>
                    <a:cubicBezTo>
                      <a:pt x="13006" y="17393"/>
                      <a:pt x="12972" y="17326"/>
                      <a:pt x="12972" y="17258"/>
                    </a:cubicBezTo>
                    <a:lnTo>
                      <a:pt x="12972" y="17057"/>
                    </a:lnTo>
                    <a:lnTo>
                      <a:pt x="13106" y="16653"/>
                    </a:lnTo>
                    <a:cubicBezTo>
                      <a:pt x="13140" y="16586"/>
                      <a:pt x="13174" y="16452"/>
                      <a:pt x="13275" y="16385"/>
                    </a:cubicBezTo>
                    <a:cubicBezTo>
                      <a:pt x="13308" y="16317"/>
                      <a:pt x="13342" y="16250"/>
                      <a:pt x="13443" y="16217"/>
                    </a:cubicBezTo>
                    <a:cubicBezTo>
                      <a:pt x="13476" y="16183"/>
                      <a:pt x="13510" y="16183"/>
                      <a:pt x="13543" y="16116"/>
                    </a:cubicBezTo>
                    <a:cubicBezTo>
                      <a:pt x="13611" y="16116"/>
                      <a:pt x="13644" y="16082"/>
                      <a:pt x="13678" y="16082"/>
                    </a:cubicBezTo>
                    <a:close/>
                    <a:moveTo>
                      <a:pt x="1512" y="29760"/>
                    </a:moveTo>
                    <a:lnTo>
                      <a:pt x="1512" y="29760"/>
                    </a:lnTo>
                    <a:cubicBezTo>
                      <a:pt x="1505" y="29777"/>
                      <a:pt x="1498" y="29795"/>
                      <a:pt x="1491" y="29812"/>
                    </a:cubicBezTo>
                    <a:lnTo>
                      <a:pt x="1491" y="29812"/>
                    </a:lnTo>
                    <a:cubicBezTo>
                      <a:pt x="1503" y="29801"/>
                      <a:pt x="1512" y="29785"/>
                      <a:pt x="1512" y="29760"/>
                    </a:cubicBezTo>
                    <a:close/>
                    <a:moveTo>
                      <a:pt x="10717" y="1"/>
                    </a:moveTo>
                    <a:cubicBezTo>
                      <a:pt x="10574" y="1"/>
                      <a:pt x="10479" y="111"/>
                      <a:pt x="10452" y="220"/>
                    </a:cubicBezTo>
                    <a:cubicBezTo>
                      <a:pt x="10317" y="624"/>
                      <a:pt x="10250" y="1094"/>
                      <a:pt x="10183" y="1497"/>
                    </a:cubicBezTo>
                    <a:cubicBezTo>
                      <a:pt x="10149" y="1934"/>
                      <a:pt x="10183" y="2337"/>
                      <a:pt x="10284" y="2741"/>
                    </a:cubicBezTo>
                    <a:cubicBezTo>
                      <a:pt x="10418" y="3514"/>
                      <a:pt x="10754" y="4253"/>
                      <a:pt x="11124" y="4925"/>
                    </a:cubicBezTo>
                    <a:cubicBezTo>
                      <a:pt x="11527" y="5631"/>
                      <a:pt x="12098" y="6303"/>
                      <a:pt x="12636" y="6941"/>
                    </a:cubicBezTo>
                    <a:lnTo>
                      <a:pt x="14384" y="8823"/>
                    </a:lnTo>
                    <a:cubicBezTo>
                      <a:pt x="15089" y="9495"/>
                      <a:pt x="15728" y="10201"/>
                      <a:pt x="16333" y="10974"/>
                    </a:cubicBezTo>
                    <a:cubicBezTo>
                      <a:pt x="16770" y="11512"/>
                      <a:pt x="17106" y="12049"/>
                      <a:pt x="17374" y="12688"/>
                    </a:cubicBezTo>
                    <a:cubicBezTo>
                      <a:pt x="17376" y="12693"/>
                      <a:pt x="17378" y="12697"/>
                      <a:pt x="17380" y="12702"/>
                    </a:cubicBezTo>
                    <a:lnTo>
                      <a:pt x="17380" y="12702"/>
                    </a:lnTo>
                    <a:cubicBezTo>
                      <a:pt x="17375" y="12695"/>
                      <a:pt x="17374" y="12688"/>
                      <a:pt x="17374" y="12688"/>
                    </a:cubicBezTo>
                    <a:lnTo>
                      <a:pt x="17374" y="12688"/>
                    </a:lnTo>
                    <a:cubicBezTo>
                      <a:pt x="17374" y="12707"/>
                      <a:pt x="17374" y="12716"/>
                      <a:pt x="17387" y="12719"/>
                    </a:cubicBezTo>
                    <a:lnTo>
                      <a:pt x="17387" y="12719"/>
                    </a:lnTo>
                    <a:cubicBezTo>
                      <a:pt x="17385" y="12713"/>
                      <a:pt x="17383" y="12708"/>
                      <a:pt x="17380" y="12702"/>
                    </a:cubicBezTo>
                    <a:lnTo>
                      <a:pt x="17380" y="12702"/>
                    </a:lnTo>
                    <a:cubicBezTo>
                      <a:pt x="17387" y="12711"/>
                      <a:pt x="17404" y="12722"/>
                      <a:pt x="17442" y="12722"/>
                    </a:cubicBezTo>
                    <a:cubicBezTo>
                      <a:pt x="17413" y="12722"/>
                      <a:pt x="17397" y="12722"/>
                      <a:pt x="17387" y="12719"/>
                    </a:cubicBezTo>
                    <a:lnTo>
                      <a:pt x="17387" y="12719"/>
                    </a:lnTo>
                    <a:cubicBezTo>
                      <a:pt x="17549" y="13115"/>
                      <a:pt x="17679" y="13574"/>
                      <a:pt x="17744" y="14032"/>
                    </a:cubicBezTo>
                    <a:lnTo>
                      <a:pt x="17744" y="13931"/>
                    </a:lnTo>
                    <a:cubicBezTo>
                      <a:pt x="17811" y="14368"/>
                      <a:pt x="17811" y="14772"/>
                      <a:pt x="17744" y="15208"/>
                    </a:cubicBezTo>
                    <a:cubicBezTo>
                      <a:pt x="17710" y="15578"/>
                      <a:pt x="17610" y="15948"/>
                      <a:pt x="17475" y="16351"/>
                    </a:cubicBezTo>
                    <a:cubicBezTo>
                      <a:pt x="17374" y="16519"/>
                      <a:pt x="17307" y="16620"/>
                      <a:pt x="17206" y="16754"/>
                    </a:cubicBezTo>
                    <a:cubicBezTo>
                      <a:pt x="17072" y="16922"/>
                      <a:pt x="16904" y="17057"/>
                      <a:pt x="16736" y="17225"/>
                    </a:cubicBezTo>
                    <a:cubicBezTo>
                      <a:pt x="16669" y="17258"/>
                      <a:pt x="16635" y="17292"/>
                      <a:pt x="16534" y="17393"/>
                    </a:cubicBezTo>
                    <a:cubicBezTo>
                      <a:pt x="16400" y="17225"/>
                      <a:pt x="16299" y="17057"/>
                      <a:pt x="16131" y="16889"/>
                    </a:cubicBezTo>
                    <a:cubicBezTo>
                      <a:pt x="15829" y="16553"/>
                      <a:pt x="15492" y="16250"/>
                      <a:pt x="15123" y="16015"/>
                    </a:cubicBezTo>
                    <a:cubicBezTo>
                      <a:pt x="14820" y="15780"/>
                      <a:pt x="14484" y="15612"/>
                      <a:pt x="14115" y="15544"/>
                    </a:cubicBezTo>
                    <a:cubicBezTo>
                      <a:pt x="14042" y="15537"/>
                      <a:pt x="13968" y="15533"/>
                      <a:pt x="13894" y="15533"/>
                    </a:cubicBezTo>
                    <a:cubicBezTo>
                      <a:pt x="13623" y="15533"/>
                      <a:pt x="13344" y="15588"/>
                      <a:pt x="13106" y="15746"/>
                    </a:cubicBezTo>
                    <a:cubicBezTo>
                      <a:pt x="12770" y="16015"/>
                      <a:pt x="12569" y="16385"/>
                      <a:pt x="12434" y="16754"/>
                    </a:cubicBezTo>
                    <a:cubicBezTo>
                      <a:pt x="12300" y="17090"/>
                      <a:pt x="12300" y="17460"/>
                      <a:pt x="12434" y="17762"/>
                    </a:cubicBezTo>
                    <a:cubicBezTo>
                      <a:pt x="12569" y="18065"/>
                      <a:pt x="12770" y="18300"/>
                      <a:pt x="13073" y="18468"/>
                    </a:cubicBezTo>
                    <a:cubicBezTo>
                      <a:pt x="13342" y="18636"/>
                      <a:pt x="13745" y="18737"/>
                      <a:pt x="14047" y="18737"/>
                    </a:cubicBezTo>
                    <a:cubicBezTo>
                      <a:pt x="14148" y="18745"/>
                      <a:pt x="14249" y="18750"/>
                      <a:pt x="14349" y="18750"/>
                    </a:cubicBezTo>
                    <a:cubicBezTo>
                      <a:pt x="14650" y="18750"/>
                      <a:pt x="14946" y="18712"/>
                      <a:pt x="15224" y="18636"/>
                    </a:cubicBezTo>
                    <a:cubicBezTo>
                      <a:pt x="15627" y="18569"/>
                      <a:pt x="15997" y="18435"/>
                      <a:pt x="16366" y="18267"/>
                    </a:cubicBezTo>
                    <a:cubicBezTo>
                      <a:pt x="16501" y="18535"/>
                      <a:pt x="16669" y="18737"/>
                      <a:pt x="16736" y="18972"/>
                    </a:cubicBezTo>
                    <a:cubicBezTo>
                      <a:pt x="16837" y="19207"/>
                      <a:pt x="16904" y="19376"/>
                      <a:pt x="16904" y="19577"/>
                    </a:cubicBezTo>
                    <a:cubicBezTo>
                      <a:pt x="16904" y="19779"/>
                      <a:pt x="16904" y="19980"/>
                      <a:pt x="16870" y="20216"/>
                    </a:cubicBezTo>
                    <a:cubicBezTo>
                      <a:pt x="16837" y="20451"/>
                      <a:pt x="16803" y="20720"/>
                      <a:pt x="16669" y="20955"/>
                    </a:cubicBezTo>
                    <a:cubicBezTo>
                      <a:pt x="16568" y="21123"/>
                      <a:pt x="16501" y="21291"/>
                      <a:pt x="16366" y="21459"/>
                    </a:cubicBezTo>
                    <a:cubicBezTo>
                      <a:pt x="16232" y="21627"/>
                      <a:pt x="16131" y="21762"/>
                      <a:pt x="15963" y="21896"/>
                    </a:cubicBezTo>
                    <a:cubicBezTo>
                      <a:pt x="15728" y="22064"/>
                      <a:pt x="15492" y="22165"/>
                      <a:pt x="15190" y="22299"/>
                    </a:cubicBezTo>
                    <a:cubicBezTo>
                      <a:pt x="14686" y="22501"/>
                      <a:pt x="14148" y="22635"/>
                      <a:pt x="13611" y="22669"/>
                    </a:cubicBezTo>
                    <a:cubicBezTo>
                      <a:pt x="12703" y="22803"/>
                      <a:pt x="11796" y="22803"/>
                      <a:pt x="10922" y="22837"/>
                    </a:cubicBezTo>
                    <a:cubicBezTo>
                      <a:pt x="10452" y="22904"/>
                      <a:pt x="9948" y="22938"/>
                      <a:pt x="9477" y="22971"/>
                    </a:cubicBezTo>
                    <a:cubicBezTo>
                      <a:pt x="8839" y="23039"/>
                      <a:pt x="8267" y="23173"/>
                      <a:pt x="7662" y="23341"/>
                    </a:cubicBezTo>
                    <a:cubicBezTo>
                      <a:pt x="6486" y="23677"/>
                      <a:pt x="5411" y="24215"/>
                      <a:pt x="4403" y="24954"/>
                    </a:cubicBezTo>
                    <a:cubicBezTo>
                      <a:pt x="3394" y="25660"/>
                      <a:pt x="2554" y="26534"/>
                      <a:pt x="1849" y="27542"/>
                    </a:cubicBezTo>
                    <a:cubicBezTo>
                      <a:pt x="1445" y="28046"/>
                      <a:pt x="1176" y="28583"/>
                      <a:pt x="908" y="29188"/>
                    </a:cubicBezTo>
                    <a:cubicBezTo>
                      <a:pt x="672" y="29760"/>
                      <a:pt x="437" y="30365"/>
                      <a:pt x="269" y="31003"/>
                    </a:cubicBezTo>
                    <a:cubicBezTo>
                      <a:pt x="34" y="31910"/>
                      <a:pt x="0" y="32885"/>
                      <a:pt x="235" y="33792"/>
                    </a:cubicBezTo>
                    <a:cubicBezTo>
                      <a:pt x="706" y="35405"/>
                      <a:pt x="2117" y="36447"/>
                      <a:pt x="3394" y="37422"/>
                    </a:cubicBezTo>
                    <a:cubicBezTo>
                      <a:pt x="3462" y="37489"/>
                      <a:pt x="3562" y="37556"/>
                      <a:pt x="3630" y="37623"/>
                    </a:cubicBezTo>
                    <a:lnTo>
                      <a:pt x="3596" y="37590"/>
                    </a:lnTo>
                    <a:lnTo>
                      <a:pt x="3596" y="37590"/>
                    </a:lnTo>
                    <a:cubicBezTo>
                      <a:pt x="4470" y="38262"/>
                      <a:pt x="5310" y="38968"/>
                      <a:pt x="5982" y="39841"/>
                    </a:cubicBezTo>
                    <a:cubicBezTo>
                      <a:pt x="6385" y="40345"/>
                      <a:pt x="6721" y="40917"/>
                      <a:pt x="6923" y="41454"/>
                    </a:cubicBezTo>
                    <a:cubicBezTo>
                      <a:pt x="7125" y="41992"/>
                      <a:pt x="7293" y="42496"/>
                      <a:pt x="7326" y="43101"/>
                    </a:cubicBezTo>
                    <a:cubicBezTo>
                      <a:pt x="7427" y="43706"/>
                      <a:pt x="7427" y="44311"/>
                      <a:pt x="7326" y="44949"/>
                    </a:cubicBezTo>
                    <a:lnTo>
                      <a:pt x="7326" y="44849"/>
                    </a:lnTo>
                    <a:cubicBezTo>
                      <a:pt x="7259" y="45554"/>
                      <a:pt x="7057" y="46226"/>
                      <a:pt x="6789" y="46899"/>
                    </a:cubicBezTo>
                    <a:cubicBezTo>
                      <a:pt x="6419" y="47739"/>
                      <a:pt x="5948" y="48545"/>
                      <a:pt x="5411" y="49318"/>
                    </a:cubicBezTo>
                    <a:cubicBezTo>
                      <a:pt x="4739" y="50192"/>
                      <a:pt x="3932" y="50931"/>
                      <a:pt x="3092" y="51603"/>
                    </a:cubicBezTo>
                    <a:cubicBezTo>
                      <a:pt x="2857" y="51839"/>
                      <a:pt x="2554" y="52040"/>
                      <a:pt x="2252" y="52208"/>
                    </a:cubicBezTo>
                    <a:cubicBezTo>
                      <a:pt x="2084" y="52275"/>
                      <a:pt x="2050" y="52511"/>
                      <a:pt x="2117" y="52679"/>
                    </a:cubicBezTo>
                    <a:cubicBezTo>
                      <a:pt x="2180" y="52784"/>
                      <a:pt x="2296" y="52836"/>
                      <a:pt x="2407" y="52836"/>
                    </a:cubicBezTo>
                    <a:cubicBezTo>
                      <a:pt x="2473" y="52836"/>
                      <a:pt x="2537" y="52817"/>
                      <a:pt x="2588" y="52780"/>
                    </a:cubicBezTo>
                    <a:cubicBezTo>
                      <a:pt x="3697" y="52074"/>
                      <a:pt x="4638" y="51234"/>
                      <a:pt x="5478" y="50259"/>
                    </a:cubicBezTo>
                    <a:cubicBezTo>
                      <a:pt x="5915" y="49755"/>
                      <a:pt x="6285" y="49251"/>
                      <a:pt x="6654" y="48680"/>
                    </a:cubicBezTo>
                    <a:cubicBezTo>
                      <a:pt x="6990" y="48142"/>
                      <a:pt x="7293" y="47537"/>
                      <a:pt x="7562" y="46966"/>
                    </a:cubicBezTo>
                    <a:cubicBezTo>
                      <a:pt x="7998" y="45790"/>
                      <a:pt x="8234" y="44513"/>
                      <a:pt x="8099" y="43269"/>
                    </a:cubicBezTo>
                    <a:cubicBezTo>
                      <a:pt x="7965" y="41992"/>
                      <a:pt x="7494" y="40816"/>
                      <a:pt x="6789" y="39774"/>
                    </a:cubicBezTo>
                    <a:cubicBezTo>
                      <a:pt x="6318" y="39136"/>
                      <a:pt x="5780" y="38564"/>
                      <a:pt x="5209" y="37993"/>
                    </a:cubicBezTo>
                    <a:cubicBezTo>
                      <a:pt x="4638" y="37489"/>
                      <a:pt x="4033" y="37052"/>
                      <a:pt x="3428" y="36615"/>
                    </a:cubicBezTo>
                    <a:cubicBezTo>
                      <a:pt x="3462" y="36615"/>
                      <a:pt x="3462" y="36649"/>
                      <a:pt x="3529" y="36649"/>
                    </a:cubicBezTo>
                    <a:cubicBezTo>
                      <a:pt x="2790" y="36111"/>
                      <a:pt x="2117" y="35573"/>
                      <a:pt x="1580" y="34901"/>
                    </a:cubicBezTo>
                    <a:cubicBezTo>
                      <a:pt x="1378" y="34599"/>
                      <a:pt x="1210" y="34296"/>
                      <a:pt x="1076" y="34028"/>
                    </a:cubicBezTo>
                    <a:cubicBezTo>
                      <a:pt x="941" y="33725"/>
                      <a:pt x="908" y="33456"/>
                      <a:pt x="874" y="33187"/>
                    </a:cubicBezTo>
                    <a:cubicBezTo>
                      <a:pt x="840" y="32751"/>
                      <a:pt x="840" y="32347"/>
                      <a:pt x="874" y="31944"/>
                    </a:cubicBezTo>
                    <a:cubicBezTo>
                      <a:pt x="1005" y="31222"/>
                      <a:pt x="1200" y="30533"/>
                      <a:pt x="1491" y="29812"/>
                    </a:cubicBezTo>
                    <a:lnTo>
                      <a:pt x="1491" y="29812"/>
                    </a:lnTo>
                    <a:cubicBezTo>
                      <a:pt x="1478" y="29825"/>
                      <a:pt x="1462" y="29833"/>
                      <a:pt x="1452" y="29843"/>
                    </a:cubicBezTo>
                    <a:lnTo>
                      <a:pt x="1452" y="29843"/>
                    </a:lnTo>
                    <a:cubicBezTo>
                      <a:pt x="1788" y="29044"/>
                      <a:pt x="2222" y="28343"/>
                      <a:pt x="2756" y="27643"/>
                    </a:cubicBezTo>
                    <a:cubicBezTo>
                      <a:pt x="3260" y="26970"/>
                      <a:pt x="3898" y="26366"/>
                      <a:pt x="4571" y="25828"/>
                    </a:cubicBezTo>
                    <a:cubicBezTo>
                      <a:pt x="5276" y="25290"/>
                      <a:pt x="6083" y="24820"/>
                      <a:pt x="6923" y="24484"/>
                    </a:cubicBezTo>
                    <a:cubicBezTo>
                      <a:pt x="7830" y="24114"/>
                      <a:pt x="8805" y="23845"/>
                      <a:pt x="9780" y="23711"/>
                    </a:cubicBezTo>
                    <a:lnTo>
                      <a:pt x="9813" y="23711"/>
                    </a:lnTo>
                    <a:cubicBezTo>
                      <a:pt x="10687" y="23610"/>
                      <a:pt x="11594" y="23610"/>
                      <a:pt x="12468" y="23543"/>
                    </a:cubicBezTo>
                    <a:cubicBezTo>
                      <a:pt x="13375" y="23509"/>
                      <a:pt x="14316" y="23442"/>
                      <a:pt x="15190" y="23139"/>
                    </a:cubicBezTo>
                    <a:cubicBezTo>
                      <a:pt x="15627" y="23005"/>
                      <a:pt x="15997" y="22837"/>
                      <a:pt x="16333" y="22602"/>
                    </a:cubicBezTo>
                    <a:cubicBezTo>
                      <a:pt x="16669" y="22333"/>
                      <a:pt x="16971" y="22030"/>
                      <a:pt x="17206" y="21661"/>
                    </a:cubicBezTo>
                    <a:cubicBezTo>
                      <a:pt x="17475" y="21257"/>
                      <a:pt x="17576" y="20787"/>
                      <a:pt x="17643" y="20283"/>
                    </a:cubicBezTo>
                    <a:cubicBezTo>
                      <a:pt x="17677" y="20081"/>
                      <a:pt x="17677" y="19846"/>
                      <a:pt x="17677" y="19644"/>
                    </a:cubicBezTo>
                    <a:cubicBezTo>
                      <a:pt x="17677" y="19476"/>
                      <a:pt x="17643" y="19275"/>
                      <a:pt x="17542" y="19107"/>
                    </a:cubicBezTo>
                    <a:cubicBezTo>
                      <a:pt x="17408" y="18737"/>
                      <a:pt x="17206" y="18334"/>
                      <a:pt x="17005" y="17998"/>
                    </a:cubicBezTo>
                    <a:lnTo>
                      <a:pt x="17005" y="17964"/>
                    </a:lnTo>
                    <a:cubicBezTo>
                      <a:pt x="17173" y="17830"/>
                      <a:pt x="17341" y="17729"/>
                      <a:pt x="17475" y="17594"/>
                    </a:cubicBezTo>
                    <a:cubicBezTo>
                      <a:pt x="17576" y="17460"/>
                      <a:pt x="17710" y="17292"/>
                      <a:pt x="17845" y="17124"/>
                    </a:cubicBezTo>
                    <a:cubicBezTo>
                      <a:pt x="17979" y="16956"/>
                      <a:pt x="18047" y="16788"/>
                      <a:pt x="18147" y="16586"/>
                    </a:cubicBezTo>
                    <a:cubicBezTo>
                      <a:pt x="18215" y="16385"/>
                      <a:pt x="18248" y="16217"/>
                      <a:pt x="18349" y="15981"/>
                    </a:cubicBezTo>
                    <a:cubicBezTo>
                      <a:pt x="18383" y="15780"/>
                      <a:pt x="18416" y="15544"/>
                      <a:pt x="18483" y="15309"/>
                    </a:cubicBezTo>
                    <a:cubicBezTo>
                      <a:pt x="18584" y="14536"/>
                      <a:pt x="18483" y="13730"/>
                      <a:pt x="18248" y="13024"/>
                    </a:cubicBezTo>
                    <a:cubicBezTo>
                      <a:pt x="18047" y="12352"/>
                      <a:pt x="17677" y="11680"/>
                      <a:pt x="17240" y="11075"/>
                    </a:cubicBezTo>
                    <a:cubicBezTo>
                      <a:pt x="16803" y="10436"/>
                      <a:pt x="16299" y="9832"/>
                      <a:pt x="15728" y="9227"/>
                    </a:cubicBezTo>
                    <a:cubicBezTo>
                      <a:pt x="14652" y="8050"/>
                      <a:pt x="13476" y="6975"/>
                      <a:pt x="12468" y="5698"/>
                    </a:cubicBezTo>
                    <a:cubicBezTo>
                      <a:pt x="12459" y="5686"/>
                      <a:pt x="12449" y="5674"/>
                      <a:pt x="12440" y="5661"/>
                    </a:cubicBezTo>
                    <a:lnTo>
                      <a:pt x="12440" y="5661"/>
                    </a:lnTo>
                    <a:cubicBezTo>
                      <a:pt x="12445" y="5664"/>
                      <a:pt x="12453" y="5664"/>
                      <a:pt x="12468" y="5664"/>
                    </a:cubicBezTo>
                    <a:lnTo>
                      <a:pt x="12434" y="5631"/>
                    </a:lnTo>
                    <a:lnTo>
                      <a:pt x="12434" y="5631"/>
                    </a:lnTo>
                    <a:cubicBezTo>
                      <a:pt x="12434" y="5643"/>
                      <a:pt x="12434" y="5651"/>
                      <a:pt x="12436" y="5656"/>
                    </a:cubicBezTo>
                    <a:lnTo>
                      <a:pt x="12436" y="5656"/>
                    </a:lnTo>
                    <a:cubicBezTo>
                      <a:pt x="12012" y="5097"/>
                      <a:pt x="11621" y="4505"/>
                      <a:pt x="11359" y="3850"/>
                    </a:cubicBezTo>
                    <a:cubicBezTo>
                      <a:pt x="11191" y="3446"/>
                      <a:pt x="11090" y="3010"/>
                      <a:pt x="10989" y="2539"/>
                    </a:cubicBezTo>
                    <a:cubicBezTo>
                      <a:pt x="10956" y="2136"/>
                      <a:pt x="10956" y="1699"/>
                      <a:pt x="10989" y="1296"/>
                    </a:cubicBezTo>
                    <a:cubicBezTo>
                      <a:pt x="11023" y="993"/>
                      <a:pt x="11090" y="758"/>
                      <a:pt x="11157" y="456"/>
                    </a:cubicBezTo>
                    <a:cubicBezTo>
                      <a:pt x="11191" y="287"/>
                      <a:pt x="11090" y="86"/>
                      <a:pt x="10922" y="19"/>
                    </a:cubicBezTo>
                    <a:lnTo>
                      <a:pt x="10821" y="19"/>
                    </a:lnTo>
                    <a:cubicBezTo>
                      <a:pt x="10784" y="6"/>
                      <a:pt x="10750" y="1"/>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3190375" y="3050700"/>
                <a:ext cx="927550" cy="983000"/>
              </a:xfrm>
              <a:custGeom>
                <a:avLst/>
                <a:gdLst/>
                <a:ahLst/>
                <a:cxnLst/>
                <a:rect l="l" t="t" r="r" b="b"/>
                <a:pathLst>
                  <a:path w="37102" h="39320" extrusionOk="0">
                    <a:moveTo>
                      <a:pt x="26381" y="1"/>
                    </a:moveTo>
                    <a:cubicBezTo>
                      <a:pt x="25776" y="1"/>
                      <a:pt x="25205" y="68"/>
                      <a:pt x="24567" y="202"/>
                    </a:cubicBezTo>
                    <a:cubicBezTo>
                      <a:pt x="22819" y="572"/>
                      <a:pt x="21072" y="1681"/>
                      <a:pt x="19727" y="3227"/>
                    </a:cubicBezTo>
                    <a:cubicBezTo>
                      <a:pt x="18585" y="4571"/>
                      <a:pt x="17677" y="6251"/>
                      <a:pt x="17173" y="8133"/>
                    </a:cubicBezTo>
                    <a:cubicBezTo>
                      <a:pt x="16904" y="7730"/>
                      <a:pt x="16669" y="7394"/>
                      <a:pt x="16367" y="7058"/>
                    </a:cubicBezTo>
                    <a:cubicBezTo>
                      <a:pt x="15963" y="6554"/>
                      <a:pt x="15493" y="6083"/>
                      <a:pt x="14989" y="5714"/>
                    </a:cubicBezTo>
                    <a:cubicBezTo>
                      <a:pt x="14048" y="5042"/>
                      <a:pt x="13006" y="4504"/>
                      <a:pt x="11830" y="4202"/>
                    </a:cubicBezTo>
                    <a:cubicBezTo>
                      <a:pt x="11292" y="4067"/>
                      <a:pt x="10687" y="3933"/>
                      <a:pt x="10082" y="3899"/>
                    </a:cubicBezTo>
                    <a:lnTo>
                      <a:pt x="9511" y="3899"/>
                    </a:lnTo>
                    <a:cubicBezTo>
                      <a:pt x="9142" y="3899"/>
                      <a:pt x="8738" y="3933"/>
                      <a:pt x="8301" y="4000"/>
                    </a:cubicBezTo>
                    <a:cubicBezTo>
                      <a:pt x="7260" y="4101"/>
                      <a:pt x="6251" y="4437"/>
                      <a:pt x="5243" y="5008"/>
                    </a:cubicBezTo>
                    <a:cubicBezTo>
                      <a:pt x="4437" y="5411"/>
                      <a:pt x="3697" y="5983"/>
                      <a:pt x="3059" y="6722"/>
                    </a:cubicBezTo>
                    <a:cubicBezTo>
                      <a:pt x="2420" y="7394"/>
                      <a:pt x="1916" y="8133"/>
                      <a:pt x="1446" y="8974"/>
                    </a:cubicBezTo>
                    <a:cubicBezTo>
                      <a:pt x="606" y="10587"/>
                      <a:pt x="102" y="12469"/>
                      <a:pt x="34" y="14485"/>
                    </a:cubicBezTo>
                    <a:cubicBezTo>
                      <a:pt x="1" y="15426"/>
                      <a:pt x="34" y="16367"/>
                      <a:pt x="169" y="17341"/>
                    </a:cubicBezTo>
                    <a:cubicBezTo>
                      <a:pt x="303" y="18282"/>
                      <a:pt x="505" y="19190"/>
                      <a:pt x="841" y="20030"/>
                    </a:cubicBezTo>
                    <a:cubicBezTo>
                      <a:pt x="1211" y="21038"/>
                      <a:pt x="1681" y="22046"/>
                      <a:pt x="2219" y="23021"/>
                    </a:cubicBezTo>
                    <a:cubicBezTo>
                      <a:pt x="2723" y="23894"/>
                      <a:pt x="3361" y="24768"/>
                      <a:pt x="4067" y="25608"/>
                    </a:cubicBezTo>
                    <a:cubicBezTo>
                      <a:pt x="5344" y="27087"/>
                      <a:pt x="6890" y="28465"/>
                      <a:pt x="8772" y="29742"/>
                    </a:cubicBezTo>
                    <a:cubicBezTo>
                      <a:pt x="10385" y="30784"/>
                      <a:pt x="12233" y="31792"/>
                      <a:pt x="14384" y="32766"/>
                    </a:cubicBezTo>
                    <a:cubicBezTo>
                      <a:pt x="16770" y="33808"/>
                      <a:pt x="19156" y="34648"/>
                      <a:pt x="22013" y="35623"/>
                    </a:cubicBezTo>
                    <a:cubicBezTo>
                      <a:pt x="21542" y="36093"/>
                      <a:pt x="21139" y="36597"/>
                      <a:pt x="20803" y="37169"/>
                    </a:cubicBezTo>
                    <a:cubicBezTo>
                      <a:pt x="20702" y="37337"/>
                      <a:pt x="20635" y="37538"/>
                      <a:pt x="20567" y="37706"/>
                    </a:cubicBezTo>
                    <a:cubicBezTo>
                      <a:pt x="20534" y="37807"/>
                      <a:pt x="20534" y="37874"/>
                      <a:pt x="20534" y="37975"/>
                    </a:cubicBezTo>
                    <a:lnTo>
                      <a:pt x="20534" y="38311"/>
                    </a:lnTo>
                    <a:cubicBezTo>
                      <a:pt x="20534" y="38379"/>
                      <a:pt x="20567" y="38479"/>
                      <a:pt x="20567" y="38547"/>
                    </a:cubicBezTo>
                    <a:cubicBezTo>
                      <a:pt x="20635" y="38647"/>
                      <a:pt x="20668" y="38782"/>
                      <a:pt x="20702" y="38849"/>
                    </a:cubicBezTo>
                    <a:cubicBezTo>
                      <a:pt x="20803" y="38983"/>
                      <a:pt x="20870" y="39118"/>
                      <a:pt x="21004" y="39185"/>
                    </a:cubicBezTo>
                    <a:cubicBezTo>
                      <a:pt x="21072" y="39286"/>
                      <a:pt x="21206" y="39319"/>
                      <a:pt x="21340" y="39319"/>
                    </a:cubicBezTo>
                    <a:lnTo>
                      <a:pt x="21374" y="39319"/>
                    </a:lnTo>
                    <a:cubicBezTo>
                      <a:pt x="21508" y="39319"/>
                      <a:pt x="21643" y="39286"/>
                      <a:pt x="21710" y="39219"/>
                    </a:cubicBezTo>
                    <a:cubicBezTo>
                      <a:pt x="21845" y="39185"/>
                      <a:pt x="21979" y="39118"/>
                      <a:pt x="22080" y="38983"/>
                    </a:cubicBezTo>
                    <a:cubicBezTo>
                      <a:pt x="22214" y="38849"/>
                      <a:pt x="22349" y="38715"/>
                      <a:pt x="22483" y="38647"/>
                    </a:cubicBezTo>
                    <a:cubicBezTo>
                      <a:pt x="22685" y="38379"/>
                      <a:pt x="22886" y="38143"/>
                      <a:pt x="23054" y="37841"/>
                    </a:cubicBezTo>
                    <a:cubicBezTo>
                      <a:pt x="23088" y="37774"/>
                      <a:pt x="23155" y="37706"/>
                      <a:pt x="23189" y="37639"/>
                    </a:cubicBezTo>
                    <a:lnTo>
                      <a:pt x="23323" y="37874"/>
                    </a:lnTo>
                    <a:cubicBezTo>
                      <a:pt x="23424" y="38110"/>
                      <a:pt x="23659" y="38311"/>
                      <a:pt x="23861" y="38446"/>
                    </a:cubicBezTo>
                    <a:cubicBezTo>
                      <a:pt x="24096" y="38614"/>
                      <a:pt x="24432" y="38681"/>
                      <a:pt x="24768" y="38681"/>
                    </a:cubicBezTo>
                    <a:cubicBezTo>
                      <a:pt x="24936" y="38681"/>
                      <a:pt x="25071" y="38681"/>
                      <a:pt x="25239" y="38647"/>
                    </a:cubicBezTo>
                    <a:cubicBezTo>
                      <a:pt x="25440" y="38614"/>
                      <a:pt x="25676" y="38479"/>
                      <a:pt x="25877" y="38311"/>
                    </a:cubicBezTo>
                    <a:cubicBezTo>
                      <a:pt x="26045" y="38177"/>
                      <a:pt x="26180" y="37975"/>
                      <a:pt x="26280" y="37774"/>
                    </a:cubicBezTo>
                    <a:cubicBezTo>
                      <a:pt x="26381" y="37538"/>
                      <a:pt x="26415" y="37303"/>
                      <a:pt x="26381" y="37001"/>
                    </a:cubicBezTo>
                    <a:cubicBezTo>
                      <a:pt x="26381" y="36866"/>
                      <a:pt x="26348" y="36765"/>
                      <a:pt x="26280" y="36631"/>
                    </a:cubicBezTo>
                    <a:lnTo>
                      <a:pt x="26280" y="36631"/>
                    </a:lnTo>
                    <a:cubicBezTo>
                      <a:pt x="26348" y="36665"/>
                      <a:pt x="26348" y="36665"/>
                      <a:pt x="26381" y="36665"/>
                    </a:cubicBezTo>
                    <a:cubicBezTo>
                      <a:pt x="26684" y="36799"/>
                      <a:pt x="27020" y="36866"/>
                      <a:pt x="27289" y="36933"/>
                    </a:cubicBezTo>
                    <a:cubicBezTo>
                      <a:pt x="27524" y="36967"/>
                      <a:pt x="27692" y="36967"/>
                      <a:pt x="27860" y="36967"/>
                    </a:cubicBezTo>
                    <a:cubicBezTo>
                      <a:pt x="27961" y="36967"/>
                      <a:pt x="28062" y="36967"/>
                      <a:pt x="28196" y="36933"/>
                    </a:cubicBezTo>
                    <a:cubicBezTo>
                      <a:pt x="28297" y="36933"/>
                      <a:pt x="28398" y="36833"/>
                      <a:pt x="28465" y="36799"/>
                    </a:cubicBezTo>
                    <a:lnTo>
                      <a:pt x="28633" y="36631"/>
                    </a:lnTo>
                    <a:cubicBezTo>
                      <a:pt x="28700" y="36597"/>
                      <a:pt x="28700" y="36497"/>
                      <a:pt x="28734" y="36463"/>
                    </a:cubicBezTo>
                    <a:cubicBezTo>
                      <a:pt x="28767" y="36362"/>
                      <a:pt x="28767" y="36261"/>
                      <a:pt x="28734" y="36093"/>
                    </a:cubicBezTo>
                    <a:cubicBezTo>
                      <a:pt x="28734" y="36026"/>
                      <a:pt x="28700" y="35992"/>
                      <a:pt x="28700" y="35959"/>
                    </a:cubicBezTo>
                    <a:cubicBezTo>
                      <a:pt x="28633" y="35824"/>
                      <a:pt x="28566" y="35757"/>
                      <a:pt x="28532" y="35656"/>
                    </a:cubicBezTo>
                    <a:cubicBezTo>
                      <a:pt x="28263" y="35287"/>
                      <a:pt x="27860" y="35119"/>
                      <a:pt x="27557" y="35018"/>
                    </a:cubicBezTo>
                    <a:cubicBezTo>
                      <a:pt x="27121" y="34917"/>
                      <a:pt x="26684" y="34850"/>
                      <a:pt x="26280" y="34816"/>
                    </a:cubicBezTo>
                    <a:cubicBezTo>
                      <a:pt x="27894" y="33606"/>
                      <a:pt x="29372" y="32061"/>
                      <a:pt x="30750" y="30212"/>
                    </a:cubicBezTo>
                    <a:cubicBezTo>
                      <a:pt x="32128" y="28297"/>
                      <a:pt x="33405" y="26180"/>
                      <a:pt x="34413" y="23827"/>
                    </a:cubicBezTo>
                    <a:cubicBezTo>
                      <a:pt x="35320" y="21744"/>
                      <a:pt x="35993" y="19627"/>
                      <a:pt x="36463" y="17509"/>
                    </a:cubicBezTo>
                    <a:cubicBezTo>
                      <a:pt x="36665" y="16468"/>
                      <a:pt x="36833" y="15359"/>
                      <a:pt x="36967" y="14317"/>
                    </a:cubicBezTo>
                    <a:cubicBezTo>
                      <a:pt x="37102" y="13141"/>
                      <a:pt x="37102" y="12065"/>
                      <a:pt x="37001" y="10990"/>
                    </a:cubicBezTo>
                    <a:cubicBezTo>
                      <a:pt x="36933" y="10049"/>
                      <a:pt x="36765" y="9142"/>
                      <a:pt x="36530" y="8369"/>
                    </a:cubicBezTo>
                    <a:cubicBezTo>
                      <a:pt x="36463" y="8066"/>
                      <a:pt x="36329" y="7764"/>
                      <a:pt x="36194" y="7461"/>
                    </a:cubicBezTo>
                    <a:cubicBezTo>
                      <a:pt x="35993" y="6722"/>
                      <a:pt x="35656" y="6016"/>
                      <a:pt x="35287" y="5344"/>
                    </a:cubicBezTo>
                    <a:cubicBezTo>
                      <a:pt x="34816" y="4504"/>
                      <a:pt x="34178" y="3731"/>
                      <a:pt x="33472" y="3025"/>
                    </a:cubicBezTo>
                    <a:cubicBezTo>
                      <a:pt x="32666" y="2252"/>
                      <a:pt x="31758" y="1580"/>
                      <a:pt x="30649" y="1043"/>
                    </a:cubicBezTo>
                    <a:cubicBezTo>
                      <a:pt x="30145" y="807"/>
                      <a:pt x="29607" y="572"/>
                      <a:pt x="29103" y="370"/>
                    </a:cubicBezTo>
                    <a:cubicBezTo>
                      <a:pt x="28599" y="202"/>
                      <a:pt x="28095" y="68"/>
                      <a:pt x="27557" y="34"/>
                    </a:cubicBezTo>
                    <a:cubicBezTo>
                      <a:pt x="27121" y="34"/>
                      <a:pt x="26751" y="1"/>
                      <a:pt x="26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3867550" y="3096925"/>
                <a:ext cx="215100" cy="352025"/>
              </a:xfrm>
              <a:custGeom>
                <a:avLst/>
                <a:gdLst/>
                <a:ahLst/>
                <a:cxnLst/>
                <a:rect l="l" t="t" r="r" b="b"/>
                <a:pathLst>
                  <a:path w="8604" h="14081" extrusionOk="0">
                    <a:moveTo>
                      <a:pt x="1277" y="0"/>
                    </a:moveTo>
                    <a:cubicBezTo>
                      <a:pt x="1143" y="0"/>
                      <a:pt x="1042" y="0"/>
                      <a:pt x="941" y="34"/>
                    </a:cubicBezTo>
                    <a:cubicBezTo>
                      <a:pt x="639" y="135"/>
                      <a:pt x="336" y="336"/>
                      <a:pt x="202" y="639"/>
                    </a:cubicBezTo>
                    <a:cubicBezTo>
                      <a:pt x="34" y="907"/>
                      <a:pt x="0" y="1244"/>
                      <a:pt x="101" y="1546"/>
                    </a:cubicBezTo>
                    <a:cubicBezTo>
                      <a:pt x="168" y="1815"/>
                      <a:pt x="370" y="2151"/>
                      <a:pt x="672" y="2252"/>
                    </a:cubicBezTo>
                    <a:cubicBezTo>
                      <a:pt x="1143" y="2453"/>
                      <a:pt x="1613" y="2722"/>
                      <a:pt x="2016" y="2957"/>
                    </a:cubicBezTo>
                    <a:lnTo>
                      <a:pt x="2050" y="3025"/>
                    </a:lnTo>
                    <a:cubicBezTo>
                      <a:pt x="2453" y="3226"/>
                      <a:pt x="2856" y="3495"/>
                      <a:pt x="3327" y="3798"/>
                    </a:cubicBezTo>
                    <a:cubicBezTo>
                      <a:pt x="3965" y="4268"/>
                      <a:pt x="4537" y="4873"/>
                      <a:pt x="5074" y="5545"/>
                    </a:cubicBezTo>
                    <a:cubicBezTo>
                      <a:pt x="5679" y="6284"/>
                      <a:pt x="6183" y="7091"/>
                      <a:pt x="6520" y="7897"/>
                    </a:cubicBezTo>
                    <a:cubicBezTo>
                      <a:pt x="7024" y="9040"/>
                      <a:pt x="7360" y="10216"/>
                      <a:pt x="7528" y="11292"/>
                    </a:cubicBezTo>
                    <a:cubicBezTo>
                      <a:pt x="7629" y="12165"/>
                      <a:pt x="7629" y="12938"/>
                      <a:pt x="7561" y="13644"/>
                    </a:cubicBezTo>
                    <a:cubicBezTo>
                      <a:pt x="7528" y="13812"/>
                      <a:pt x="7729" y="14014"/>
                      <a:pt x="7897" y="14081"/>
                    </a:cubicBezTo>
                    <a:lnTo>
                      <a:pt x="7998" y="14081"/>
                    </a:lnTo>
                    <a:cubicBezTo>
                      <a:pt x="8133" y="14081"/>
                      <a:pt x="8368" y="13946"/>
                      <a:pt x="8401" y="13745"/>
                    </a:cubicBezTo>
                    <a:cubicBezTo>
                      <a:pt x="8469" y="13174"/>
                      <a:pt x="8536" y="12569"/>
                      <a:pt x="8569" y="11897"/>
                    </a:cubicBezTo>
                    <a:cubicBezTo>
                      <a:pt x="8603" y="11258"/>
                      <a:pt x="8569" y="10620"/>
                      <a:pt x="8536" y="9914"/>
                    </a:cubicBezTo>
                    <a:cubicBezTo>
                      <a:pt x="8469" y="9275"/>
                      <a:pt x="8368" y="8603"/>
                      <a:pt x="8200" y="7864"/>
                    </a:cubicBezTo>
                    <a:cubicBezTo>
                      <a:pt x="8032" y="7192"/>
                      <a:pt x="7864" y="6553"/>
                      <a:pt x="7595" y="5915"/>
                    </a:cubicBezTo>
                    <a:cubicBezTo>
                      <a:pt x="7360" y="5243"/>
                      <a:pt x="7024" y="4604"/>
                      <a:pt x="6620" y="3999"/>
                    </a:cubicBezTo>
                    <a:lnTo>
                      <a:pt x="6116" y="3226"/>
                    </a:lnTo>
                    <a:cubicBezTo>
                      <a:pt x="5881" y="2890"/>
                      <a:pt x="5579" y="2554"/>
                      <a:pt x="5276" y="2218"/>
                    </a:cubicBezTo>
                    <a:cubicBezTo>
                      <a:pt x="4839" y="1714"/>
                      <a:pt x="4268" y="1244"/>
                      <a:pt x="3562" y="840"/>
                    </a:cubicBezTo>
                    <a:cubicBezTo>
                      <a:pt x="2991" y="471"/>
                      <a:pt x="2252" y="202"/>
                      <a:pt x="1512" y="34"/>
                    </a:cubicBezTo>
                    <a:cubicBezTo>
                      <a:pt x="1479" y="0"/>
                      <a:pt x="1344" y="0"/>
                      <a:pt x="1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4040600" y="3458175"/>
                <a:ext cx="42050" cy="39525"/>
              </a:xfrm>
              <a:custGeom>
                <a:avLst/>
                <a:gdLst/>
                <a:ahLst/>
                <a:cxnLst/>
                <a:rect l="l" t="t" r="r" b="b"/>
                <a:pathLst>
                  <a:path w="1682" h="1581" extrusionOk="0">
                    <a:moveTo>
                      <a:pt x="774" y="1"/>
                    </a:moveTo>
                    <a:cubicBezTo>
                      <a:pt x="572" y="1"/>
                      <a:pt x="337" y="169"/>
                      <a:pt x="236" y="269"/>
                    </a:cubicBezTo>
                    <a:cubicBezTo>
                      <a:pt x="102" y="437"/>
                      <a:pt x="1" y="673"/>
                      <a:pt x="68" y="874"/>
                    </a:cubicBezTo>
                    <a:cubicBezTo>
                      <a:pt x="102" y="1076"/>
                      <a:pt x="169" y="1278"/>
                      <a:pt x="337" y="1412"/>
                    </a:cubicBezTo>
                    <a:cubicBezTo>
                      <a:pt x="505" y="1546"/>
                      <a:pt x="707" y="1580"/>
                      <a:pt x="942" y="1580"/>
                    </a:cubicBezTo>
                    <a:cubicBezTo>
                      <a:pt x="1143" y="1580"/>
                      <a:pt x="1345" y="1412"/>
                      <a:pt x="1479" y="1278"/>
                    </a:cubicBezTo>
                    <a:cubicBezTo>
                      <a:pt x="1614" y="1110"/>
                      <a:pt x="1681" y="908"/>
                      <a:pt x="1647" y="706"/>
                    </a:cubicBezTo>
                    <a:cubicBezTo>
                      <a:pt x="1614" y="505"/>
                      <a:pt x="1513" y="269"/>
                      <a:pt x="1345" y="169"/>
                    </a:cubicBezTo>
                    <a:cubicBezTo>
                      <a:pt x="1177" y="34"/>
                      <a:pt x="1009"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3424775" y="3469125"/>
                <a:ext cx="109250" cy="97425"/>
              </a:xfrm>
              <a:custGeom>
                <a:avLst/>
                <a:gdLst/>
                <a:ahLst/>
                <a:cxnLst/>
                <a:rect l="l" t="t" r="r" b="b"/>
                <a:pathLst>
                  <a:path w="4370" h="3897" extrusionOk="0">
                    <a:moveTo>
                      <a:pt x="2178" y="0"/>
                    </a:moveTo>
                    <a:cubicBezTo>
                      <a:pt x="1970" y="0"/>
                      <a:pt x="1757" y="32"/>
                      <a:pt x="1547" y="100"/>
                    </a:cubicBezTo>
                    <a:cubicBezTo>
                      <a:pt x="538" y="436"/>
                      <a:pt x="1" y="1545"/>
                      <a:pt x="337" y="2587"/>
                    </a:cubicBezTo>
                    <a:cubicBezTo>
                      <a:pt x="632" y="3392"/>
                      <a:pt x="1377" y="3897"/>
                      <a:pt x="2178" y="3897"/>
                    </a:cubicBezTo>
                    <a:cubicBezTo>
                      <a:pt x="2381" y="3897"/>
                      <a:pt x="2587" y="3865"/>
                      <a:pt x="2790" y="3797"/>
                    </a:cubicBezTo>
                    <a:cubicBezTo>
                      <a:pt x="3798" y="3461"/>
                      <a:pt x="4370" y="2385"/>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3849900" y="3370825"/>
                <a:ext cx="109250" cy="97025"/>
              </a:xfrm>
              <a:custGeom>
                <a:avLst/>
                <a:gdLst/>
                <a:ahLst/>
                <a:cxnLst/>
                <a:rect l="l" t="t" r="r" b="b"/>
                <a:pathLst>
                  <a:path w="4370" h="3881" extrusionOk="0">
                    <a:moveTo>
                      <a:pt x="2178" y="0"/>
                    </a:moveTo>
                    <a:cubicBezTo>
                      <a:pt x="1969" y="0"/>
                      <a:pt x="1756" y="33"/>
                      <a:pt x="1546" y="100"/>
                    </a:cubicBezTo>
                    <a:cubicBezTo>
                      <a:pt x="538" y="436"/>
                      <a:pt x="0" y="1512"/>
                      <a:pt x="336" y="2554"/>
                    </a:cubicBezTo>
                    <a:cubicBezTo>
                      <a:pt x="609" y="3372"/>
                      <a:pt x="1370" y="3881"/>
                      <a:pt x="2222" y="3881"/>
                    </a:cubicBezTo>
                    <a:cubicBezTo>
                      <a:pt x="2419" y="3881"/>
                      <a:pt x="2621" y="3854"/>
                      <a:pt x="2823" y="3797"/>
                    </a:cubicBezTo>
                    <a:cubicBezTo>
                      <a:pt x="3831" y="3461"/>
                      <a:pt x="4369" y="2352"/>
                      <a:pt x="4033" y="1310"/>
                    </a:cubicBezTo>
                    <a:cubicBezTo>
                      <a:pt x="3765" y="505"/>
                      <a:pt x="3004" y="0"/>
                      <a:pt x="2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597850" y="3431300"/>
                <a:ext cx="206700" cy="155450"/>
              </a:xfrm>
              <a:custGeom>
                <a:avLst/>
                <a:gdLst/>
                <a:ahLst/>
                <a:cxnLst/>
                <a:rect l="l" t="t" r="r" b="b"/>
                <a:pathLst>
                  <a:path w="8268" h="6218" extrusionOk="0">
                    <a:moveTo>
                      <a:pt x="5377" y="3999"/>
                    </a:moveTo>
                    <a:cubicBezTo>
                      <a:pt x="5512" y="3999"/>
                      <a:pt x="5680" y="3999"/>
                      <a:pt x="5781" y="4066"/>
                    </a:cubicBezTo>
                    <a:cubicBezTo>
                      <a:pt x="6016" y="4100"/>
                      <a:pt x="6184" y="4134"/>
                      <a:pt x="6352" y="4201"/>
                    </a:cubicBezTo>
                    <a:cubicBezTo>
                      <a:pt x="6520" y="4302"/>
                      <a:pt x="6621" y="4369"/>
                      <a:pt x="6789" y="4470"/>
                    </a:cubicBezTo>
                    <a:lnTo>
                      <a:pt x="6923" y="4604"/>
                    </a:lnTo>
                    <a:cubicBezTo>
                      <a:pt x="6856" y="4671"/>
                      <a:pt x="6722" y="4772"/>
                      <a:pt x="6621" y="4907"/>
                    </a:cubicBezTo>
                    <a:cubicBezTo>
                      <a:pt x="6352" y="5108"/>
                      <a:pt x="6050" y="5310"/>
                      <a:pt x="5680" y="5478"/>
                    </a:cubicBezTo>
                    <a:cubicBezTo>
                      <a:pt x="5277" y="5646"/>
                      <a:pt x="4873" y="5780"/>
                      <a:pt x="4437" y="5848"/>
                    </a:cubicBezTo>
                    <a:cubicBezTo>
                      <a:pt x="4201" y="5881"/>
                      <a:pt x="3899" y="5881"/>
                      <a:pt x="3664" y="5881"/>
                    </a:cubicBezTo>
                    <a:cubicBezTo>
                      <a:pt x="3496" y="5881"/>
                      <a:pt x="3328" y="5881"/>
                      <a:pt x="3193" y="5848"/>
                    </a:cubicBezTo>
                    <a:cubicBezTo>
                      <a:pt x="3059" y="5848"/>
                      <a:pt x="2857" y="5814"/>
                      <a:pt x="2689" y="5780"/>
                    </a:cubicBezTo>
                    <a:cubicBezTo>
                      <a:pt x="2723" y="5680"/>
                      <a:pt x="2723" y="5612"/>
                      <a:pt x="2756" y="5512"/>
                    </a:cubicBezTo>
                    <a:cubicBezTo>
                      <a:pt x="2857" y="5343"/>
                      <a:pt x="2924" y="5175"/>
                      <a:pt x="3059" y="5041"/>
                    </a:cubicBezTo>
                    <a:cubicBezTo>
                      <a:pt x="3193" y="4907"/>
                      <a:pt x="3361" y="4772"/>
                      <a:pt x="3529" y="4604"/>
                    </a:cubicBezTo>
                    <a:cubicBezTo>
                      <a:pt x="3731" y="4436"/>
                      <a:pt x="3932" y="4302"/>
                      <a:pt x="4201" y="4201"/>
                    </a:cubicBezTo>
                    <a:cubicBezTo>
                      <a:pt x="4437" y="4100"/>
                      <a:pt x="4739" y="4066"/>
                      <a:pt x="5041" y="3999"/>
                    </a:cubicBezTo>
                    <a:close/>
                    <a:moveTo>
                      <a:pt x="6755" y="0"/>
                    </a:moveTo>
                    <a:cubicBezTo>
                      <a:pt x="6634" y="61"/>
                      <a:pt x="6538" y="73"/>
                      <a:pt x="6450" y="73"/>
                    </a:cubicBezTo>
                    <a:cubicBezTo>
                      <a:pt x="6392" y="73"/>
                      <a:pt x="6339" y="67"/>
                      <a:pt x="6285" y="67"/>
                    </a:cubicBezTo>
                    <a:cubicBezTo>
                      <a:pt x="6184" y="67"/>
                      <a:pt x="6016" y="67"/>
                      <a:pt x="5814" y="101"/>
                    </a:cubicBezTo>
                    <a:cubicBezTo>
                      <a:pt x="5714" y="135"/>
                      <a:pt x="5546" y="202"/>
                      <a:pt x="5377" y="303"/>
                    </a:cubicBezTo>
                    <a:cubicBezTo>
                      <a:pt x="5209" y="403"/>
                      <a:pt x="5075" y="538"/>
                      <a:pt x="4941" y="639"/>
                    </a:cubicBezTo>
                    <a:cubicBezTo>
                      <a:pt x="4806" y="740"/>
                      <a:pt x="4739" y="874"/>
                      <a:pt x="4605" y="975"/>
                    </a:cubicBezTo>
                    <a:cubicBezTo>
                      <a:pt x="4470" y="1109"/>
                      <a:pt x="4369" y="1277"/>
                      <a:pt x="4201" y="1378"/>
                    </a:cubicBezTo>
                    <a:cubicBezTo>
                      <a:pt x="4033" y="1479"/>
                      <a:pt x="3899" y="1580"/>
                      <a:pt x="3764" y="1647"/>
                    </a:cubicBezTo>
                    <a:cubicBezTo>
                      <a:pt x="3697" y="1714"/>
                      <a:pt x="3630" y="1714"/>
                      <a:pt x="3563" y="1748"/>
                    </a:cubicBezTo>
                    <a:lnTo>
                      <a:pt x="3529" y="1748"/>
                    </a:lnTo>
                    <a:cubicBezTo>
                      <a:pt x="3193" y="1748"/>
                      <a:pt x="2891" y="1680"/>
                      <a:pt x="2689" y="1613"/>
                    </a:cubicBezTo>
                    <a:cubicBezTo>
                      <a:pt x="2521" y="1580"/>
                      <a:pt x="2353" y="1546"/>
                      <a:pt x="2118" y="1479"/>
                    </a:cubicBezTo>
                    <a:cubicBezTo>
                      <a:pt x="2050" y="1445"/>
                      <a:pt x="1950" y="1445"/>
                      <a:pt x="1882" y="1412"/>
                    </a:cubicBezTo>
                    <a:cubicBezTo>
                      <a:pt x="1748" y="1344"/>
                      <a:pt x="1614" y="1344"/>
                      <a:pt x="1513" y="1344"/>
                    </a:cubicBezTo>
                    <a:cubicBezTo>
                      <a:pt x="1244" y="1344"/>
                      <a:pt x="1042" y="1412"/>
                      <a:pt x="874" y="1479"/>
                    </a:cubicBezTo>
                    <a:cubicBezTo>
                      <a:pt x="673" y="1580"/>
                      <a:pt x="538" y="1680"/>
                      <a:pt x="370" y="1849"/>
                    </a:cubicBezTo>
                    <a:cubicBezTo>
                      <a:pt x="101" y="2117"/>
                      <a:pt x="1" y="2487"/>
                      <a:pt x="1" y="2991"/>
                    </a:cubicBezTo>
                    <a:cubicBezTo>
                      <a:pt x="1" y="3159"/>
                      <a:pt x="1" y="3361"/>
                      <a:pt x="34" y="3630"/>
                    </a:cubicBezTo>
                    <a:cubicBezTo>
                      <a:pt x="68" y="3831"/>
                      <a:pt x="101" y="4100"/>
                      <a:pt x="236" y="4268"/>
                    </a:cubicBezTo>
                    <a:cubicBezTo>
                      <a:pt x="404" y="4604"/>
                      <a:pt x="605" y="4940"/>
                      <a:pt x="908" y="5209"/>
                    </a:cubicBezTo>
                    <a:cubicBezTo>
                      <a:pt x="1177" y="5478"/>
                      <a:pt x="1446" y="5680"/>
                      <a:pt x="1849" y="5848"/>
                    </a:cubicBezTo>
                    <a:cubicBezTo>
                      <a:pt x="2387" y="6116"/>
                      <a:pt x="3025" y="6217"/>
                      <a:pt x="3731" y="6217"/>
                    </a:cubicBezTo>
                    <a:lnTo>
                      <a:pt x="4201" y="6217"/>
                    </a:lnTo>
                    <a:cubicBezTo>
                      <a:pt x="4974" y="6150"/>
                      <a:pt x="5781" y="5881"/>
                      <a:pt x="6520" y="5512"/>
                    </a:cubicBezTo>
                    <a:cubicBezTo>
                      <a:pt x="7226" y="5108"/>
                      <a:pt x="7763" y="4503"/>
                      <a:pt x="8032" y="3831"/>
                    </a:cubicBezTo>
                    <a:cubicBezTo>
                      <a:pt x="8200" y="3495"/>
                      <a:pt x="8268" y="3092"/>
                      <a:pt x="8268" y="2655"/>
                    </a:cubicBezTo>
                    <a:cubicBezTo>
                      <a:pt x="8268" y="2185"/>
                      <a:pt x="8200" y="1748"/>
                      <a:pt x="8066" y="1311"/>
                    </a:cubicBezTo>
                    <a:cubicBezTo>
                      <a:pt x="7932" y="975"/>
                      <a:pt x="7730" y="571"/>
                      <a:pt x="7293" y="269"/>
                    </a:cubicBezTo>
                    <a:cubicBezTo>
                      <a:pt x="7125" y="135"/>
                      <a:pt x="6923" y="67"/>
                      <a:pt x="6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11"/>
            <p:cNvSpPr/>
            <p:nvPr/>
          </p:nvSpPr>
          <p:spPr>
            <a:xfrm>
              <a:off x="6933975" y="1187700"/>
              <a:ext cx="115125" cy="56325"/>
            </a:xfrm>
            <a:custGeom>
              <a:avLst/>
              <a:gdLst/>
              <a:ahLst/>
              <a:cxnLst/>
              <a:rect l="l" t="t" r="r" b="b"/>
              <a:pathLst>
                <a:path w="4605" h="2253" extrusionOk="0">
                  <a:moveTo>
                    <a:pt x="3126" y="1"/>
                  </a:moveTo>
                  <a:cubicBezTo>
                    <a:pt x="2723" y="1"/>
                    <a:pt x="2320" y="68"/>
                    <a:pt x="1883" y="202"/>
                  </a:cubicBezTo>
                  <a:cubicBezTo>
                    <a:pt x="1412" y="337"/>
                    <a:pt x="1043" y="538"/>
                    <a:pt x="673" y="807"/>
                  </a:cubicBezTo>
                  <a:cubicBezTo>
                    <a:pt x="538" y="908"/>
                    <a:pt x="404" y="1042"/>
                    <a:pt x="270" y="1210"/>
                  </a:cubicBezTo>
                  <a:cubicBezTo>
                    <a:pt x="135" y="1378"/>
                    <a:pt x="68" y="1580"/>
                    <a:pt x="1" y="1815"/>
                  </a:cubicBezTo>
                  <a:cubicBezTo>
                    <a:pt x="1" y="1849"/>
                    <a:pt x="1" y="1916"/>
                    <a:pt x="68" y="1983"/>
                  </a:cubicBezTo>
                  <a:cubicBezTo>
                    <a:pt x="102" y="2017"/>
                    <a:pt x="135" y="2051"/>
                    <a:pt x="236" y="2084"/>
                  </a:cubicBezTo>
                  <a:cubicBezTo>
                    <a:pt x="270" y="2151"/>
                    <a:pt x="303" y="2151"/>
                    <a:pt x="337" y="2151"/>
                  </a:cubicBezTo>
                  <a:cubicBezTo>
                    <a:pt x="606" y="2219"/>
                    <a:pt x="908" y="2252"/>
                    <a:pt x="1211" y="2252"/>
                  </a:cubicBezTo>
                  <a:cubicBezTo>
                    <a:pt x="1345" y="2252"/>
                    <a:pt x="1547" y="2252"/>
                    <a:pt x="1681" y="2219"/>
                  </a:cubicBezTo>
                  <a:cubicBezTo>
                    <a:pt x="2185" y="2185"/>
                    <a:pt x="2689" y="2051"/>
                    <a:pt x="3227" y="1849"/>
                  </a:cubicBezTo>
                  <a:cubicBezTo>
                    <a:pt x="3429" y="1748"/>
                    <a:pt x="3630" y="1681"/>
                    <a:pt x="3832" y="1546"/>
                  </a:cubicBezTo>
                  <a:cubicBezTo>
                    <a:pt x="4101" y="1412"/>
                    <a:pt x="4269" y="1311"/>
                    <a:pt x="4437" y="1143"/>
                  </a:cubicBezTo>
                  <a:cubicBezTo>
                    <a:pt x="4571" y="1009"/>
                    <a:pt x="4605" y="841"/>
                    <a:pt x="4605" y="673"/>
                  </a:cubicBezTo>
                  <a:cubicBezTo>
                    <a:pt x="4605" y="572"/>
                    <a:pt x="4538" y="505"/>
                    <a:pt x="4470" y="471"/>
                  </a:cubicBezTo>
                  <a:cubicBezTo>
                    <a:pt x="4437" y="370"/>
                    <a:pt x="4336" y="337"/>
                    <a:pt x="4269" y="303"/>
                  </a:cubicBezTo>
                  <a:cubicBezTo>
                    <a:pt x="4168" y="236"/>
                    <a:pt x="4101" y="202"/>
                    <a:pt x="4033" y="202"/>
                  </a:cubicBezTo>
                  <a:cubicBezTo>
                    <a:pt x="3966" y="169"/>
                    <a:pt x="3832" y="169"/>
                    <a:pt x="3765" y="135"/>
                  </a:cubicBezTo>
                  <a:cubicBezTo>
                    <a:pt x="3563" y="34"/>
                    <a:pt x="3328" y="34"/>
                    <a:pt x="3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1"/>
          <p:cNvSpPr/>
          <p:nvPr/>
        </p:nvSpPr>
        <p:spPr>
          <a:xfrm>
            <a:off x="-519600" y="3814668"/>
            <a:ext cx="1994602" cy="1704648"/>
          </a:xfrm>
          <a:custGeom>
            <a:avLst/>
            <a:gdLst/>
            <a:ahLst/>
            <a:cxnLst/>
            <a:rect l="l" t="t" r="r" b="b"/>
            <a:pathLst>
              <a:path w="75862" h="64834" extrusionOk="0">
                <a:moveTo>
                  <a:pt x="27486" y="0"/>
                </a:moveTo>
                <a:cubicBezTo>
                  <a:pt x="14236" y="0"/>
                  <a:pt x="1" y="11922"/>
                  <a:pt x="4464" y="32119"/>
                </a:cubicBezTo>
                <a:cubicBezTo>
                  <a:pt x="7408" y="45427"/>
                  <a:pt x="22347" y="63271"/>
                  <a:pt x="37187" y="64723"/>
                </a:cubicBezTo>
                <a:cubicBezTo>
                  <a:pt x="37950" y="64797"/>
                  <a:pt x="38755" y="64834"/>
                  <a:pt x="39593" y="64834"/>
                </a:cubicBezTo>
                <a:cubicBezTo>
                  <a:pt x="53258" y="64834"/>
                  <a:pt x="75862" y="55139"/>
                  <a:pt x="69752" y="38346"/>
                </a:cubicBezTo>
                <a:cubicBezTo>
                  <a:pt x="65972" y="27962"/>
                  <a:pt x="54255" y="28240"/>
                  <a:pt x="46358" y="22849"/>
                </a:cubicBezTo>
                <a:cubicBezTo>
                  <a:pt x="38023" y="17180"/>
                  <a:pt x="46975" y="9660"/>
                  <a:pt x="39376" y="3872"/>
                </a:cubicBezTo>
                <a:cubicBezTo>
                  <a:pt x="35961" y="1249"/>
                  <a:pt x="31775" y="0"/>
                  <a:pt x="274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rot="-5400000">
            <a:off x="1063772" y="4507185"/>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rot="-2700000">
            <a:off x="8069271" y="-492718"/>
            <a:ext cx="1402437" cy="1721733"/>
          </a:xfrm>
          <a:custGeom>
            <a:avLst/>
            <a:gdLst/>
            <a:ahLst/>
            <a:cxnLst/>
            <a:rect l="l" t="t" r="r" b="b"/>
            <a:pathLst>
              <a:path w="56098" h="68870" extrusionOk="0">
                <a:moveTo>
                  <a:pt x="27540" y="1"/>
                </a:moveTo>
                <a:cubicBezTo>
                  <a:pt x="25846" y="1"/>
                  <a:pt x="24016" y="377"/>
                  <a:pt x="22022" y="1226"/>
                </a:cubicBezTo>
                <a:cubicBezTo>
                  <a:pt x="3980" y="8924"/>
                  <a:pt x="18521" y="22730"/>
                  <a:pt x="17626" y="35302"/>
                </a:cubicBezTo>
                <a:cubicBezTo>
                  <a:pt x="16950" y="44552"/>
                  <a:pt x="1" y="49286"/>
                  <a:pt x="7799" y="60247"/>
                </a:cubicBezTo>
                <a:cubicBezTo>
                  <a:pt x="12119" y="66326"/>
                  <a:pt x="17081" y="68870"/>
                  <a:pt x="22065" y="68870"/>
                </a:cubicBezTo>
                <a:cubicBezTo>
                  <a:pt x="38955" y="68870"/>
                  <a:pt x="56098" y="39657"/>
                  <a:pt x="49355" y="19766"/>
                </a:cubicBezTo>
                <a:cubicBezTo>
                  <a:pt x="42898" y="13377"/>
                  <a:pt x="37638" y="1"/>
                  <a:pt x="27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rot="-5400000">
            <a:off x="7401502" y="4010007"/>
            <a:ext cx="232192" cy="20475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rot="-5400000">
            <a:off x="7657455" y="4236950"/>
            <a:ext cx="143296" cy="12635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rot="2527600">
            <a:off x="7584927" y="496776"/>
            <a:ext cx="227865" cy="593777"/>
          </a:xfrm>
          <a:custGeom>
            <a:avLst/>
            <a:gdLst/>
            <a:ahLst/>
            <a:cxnLst/>
            <a:rect l="l" t="t" r="r" b="b"/>
            <a:pathLst>
              <a:path w="10049" h="26186" extrusionOk="0">
                <a:moveTo>
                  <a:pt x="6026" y="9334"/>
                </a:moveTo>
                <a:cubicBezTo>
                  <a:pt x="6036" y="9343"/>
                  <a:pt x="6050" y="9343"/>
                  <a:pt x="6050" y="9343"/>
                </a:cubicBezTo>
                <a:cubicBezTo>
                  <a:pt x="6042" y="9340"/>
                  <a:pt x="6034" y="9337"/>
                  <a:pt x="6026" y="9334"/>
                </a:cubicBezTo>
                <a:close/>
                <a:moveTo>
                  <a:pt x="3093" y="8839"/>
                </a:moveTo>
                <a:cubicBezTo>
                  <a:pt x="3529" y="8839"/>
                  <a:pt x="3899" y="8839"/>
                  <a:pt x="4336" y="8872"/>
                </a:cubicBezTo>
                <a:cubicBezTo>
                  <a:pt x="4899" y="8972"/>
                  <a:pt x="5494" y="9136"/>
                  <a:pt x="6026" y="9334"/>
                </a:cubicBezTo>
                <a:lnTo>
                  <a:pt x="6026" y="9334"/>
                </a:lnTo>
                <a:cubicBezTo>
                  <a:pt x="6021" y="9329"/>
                  <a:pt x="6016" y="9321"/>
                  <a:pt x="6016" y="9309"/>
                </a:cubicBezTo>
                <a:lnTo>
                  <a:pt x="6016" y="9309"/>
                </a:lnTo>
                <a:cubicBezTo>
                  <a:pt x="6016" y="9309"/>
                  <a:pt x="6050" y="9309"/>
                  <a:pt x="6050" y="9343"/>
                </a:cubicBezTo>
                <a:cubicBezTo>
                  <a:pt x="6420" y="9511"/>
                  <a:pt x="6756" y="9679"/>
                  <a:pt x="7092" y="9914"/>
                </a:cubicBezTo>
                <a:cubicBezTo>
                  <a:pt x="6554" y="10351"/>
                  <a:pt x="5983" y="10654"/>
                  <a:pt x="5344" y="10922"/>
                </a:cubicBezTo>
                <a:cubicBezTo>
                  <a:pt x="4605" y="11225"/>
                  <a:pt x="3865" y="11426"/>
                  <a:pt x="3126" y="11561"/>
                </a:cubicBezTo>
                <a:cubicBezTo>
                  <a:pt x="2925" y="11578"/>
                  <a:pt x="2731" y="11586"/>
                  <a:pt x="2542" y="11586"/>
                </a:cubicBezTo>
                <a:cubicBezTo>
                  <a:pt x="2353" y="11586"/>
                  <a:pt x="2168" y="11578"/>
                  <a:pt x="1984" y="11561"/>
                </a:cubicBezTo>
                <a:lnTo>
                  <a:pt x="1479" y="11426"/>
                </a:lnTo>
                <a:cubicBezTo>
                  <a:pt x="1379" y="11393"/>
                  <a:pt x="1345" y="11359"/>
                  <a:pt x="1244" y="11292"/>
                </a:cubicBezTo>
                <a:lnTo>
                  <a:pt x="1177" y="11225"/>
                </a:lnTo>
                <a:cubicBezTo>
                  <a:pt x="1143" y="11191"/>
                  <a:pt x="1143" y="11158"/>
                  <a:pt x="1076" y="11090"/>
                </a:cubicBezTo>
                <a:cubicBezTo>
                  <a:pt x="1076" y="11057"/>
                  <a:pt x="1043" y="11023"/>
                  <a:pt x="1043" y="10956"/>
                </a:cubicBezTo>
                <a:lnTo>
                  <a:pt x="1043" y="10721"/>
                </a:lnTo>
                <a:lnTo>
                  <a:pt x="1177" y="10217"/>
                </a:lnTo>
                <a:cubicBezTo>
                  <a:pt x="1244" y="10049"/>
                  <a:pt x="1345" y="9881"/>
                  <a:pt x="1479" y="9713"/>
                </a:cubicBezTo>
                <a:lnTo>
                  <a:pt x="1849" y="9343"/>
                </a:lnTo>
                <a:cubicBezTo>
                  <a:pt x="2017" y="9208"/>
                  <a:pt x="2185" y="9141"/>
                  <a:pt x="2353" y="9040"/>
                </a:cubicBezTo>
                <a:cubicBezTo>
                  <a:pt x="2588" y="8973"/>
                  <a:pt x="2857" y="8872"/>
                  <a:pt x="3093" y="8839"/>
                </a:cubicBezTo>
                <a:close/>
                <a:moveTo>
                  <a:pt x="6722" y="15627"/>
                </a:moveTo>
                <a:cubicBezTo>
                  <a:pt x="6722" y="15627"/>
                  <a:pt x="6756" y="15627"/>
                  <a:pt x="6756" y="15694"/>
                </a:cubicBezTo>
                <a:cubicBezTo>
                  <a:pt x="6756" y="15627"/>
                  <a:pt x="6756" y="15627"/>
                  <a:pt x="6722" y="15627"/>
                </a:cubicBezTo>
                <a:close/>
                <a:moveTo>
                  <a:pt x="2992" y="15795"/>
                </a:moveTo>
                <a:cubicBezTo>
                  <a:pt x="2958" y="15795"/>
                  <a:pt x="2958" y="15795"/>
                  <a:pt x="2891" y="15862"/>
                </a:cubicBezTo>
                <a:cubicBezTo>
                  <a:pt x="2925" y="15862"/>
                  <a:pt x="2925" y="15795"/>
                  <a:pt x="2992" y="15795"/>
                </a:cubicBezTo>
                <a:close/>
                <a:moveTo>
                  <a:pt x="4370" y="15358"/>
                </a:moveTo>
                <a:cubicBezTo>
                  <a:pt x="4874" y="15358"/>
                  <a:pt x="5344" y="15358"/>
                  <a:pt x="5815" y="15392"/>
                </a:cubicBezTo>
                <a:cubicBezTo>
                  <a:pt x="6117" y="15426"/>
                  <a:pt x="6487" y="15526"/>
                  <a:pt x="6823" y="15627"/>
                </a:cubicBezTo>
                <a:cubicBezTo>
                  <a:pt x="7024" y="15728"/>
                  <a:pt x="7260" y="15862"/>
                  <a:pt x="7428" y="16030"/>
                </a:cubicBezTo>
                <a:lnTo>
                  <a:pt x="7495" y="16064"/>
                </a:lnTo>
                <a:cubicBezTo>
                  <a:pt x="7192" y="16367"/>
                  <a:pt x="6890" y="16635"/>
                  <a:pt x="6588" y="16904"/>
                </a:cubicBezTo>
                <a:cubicBezTo>
                  <a:pt x="6184" y="17240"/>
                  <a:pt x="5714" y="17475"/>
                  <a:pt x="5210" y="17711"/>
                </a:cubicBezTo>
                <a:cubicBezTo>
                  <a:pt x="4840" y="17879"/>
                  <a:pt x="4470" y="17946"/>
                  <a:pt x="4067" y="18047"/>
                </a:cubicBezTo>
                <a:cubicBezTo>
                  <a:pt x="3916" y="18064"/>
                  <a:pt x="3773" y="18072"/>
                  <a:pt x="3626" y="18072"/>
                </a:cubicBezTo>
                <a:cubicBezTo>
                  <a:pt x="3479" y="18072"/>
                  <a:pt x="3328" y="18064"/>
                  <a:pt x="3160" y="18047"/>
                </a:cubicBezTo>
                <a:cubicBezTo>
                  <a:pt x="2891" y="17980"/>
                  <a:pt x="2656" y="17912"/>
                  <a:pt x="2387" y="17812"/>
                </a:cubicBezTo>
                <a:cubicBezTo>
                  <a:pt x="2185" y="17744"/>
                  <a:pt x="2017" y="17610"/>
                  <a:pt x="1849" y="17475"/>
                </a:cubicBezTo>
                <a:cubicBezTo>
                  <a:pt x="1782" y="17408"/>
                  <a:pt x="1681" y="17375"/>
                  <a:pt x="1647" y="17274"/>
                </a:cubicBezTo>
                <a:cubicBezTo>
                  <a:pt x="1614" y="17240"/>
                  <a:pt x="1614" y="17207"/>
                  <a:pt x="1547" y="17139"/>
                </a:cubicBezTo>
                <a:cubicBezTo>
                  <a:pt x="1547" y="17106"/>
                  <a:pt x="1513" y="17072"/>
                  <a:pt x="1513" y="17039"/>
                </a:cubicBezTo>
                <a:lnTo>
                  <a:pt x="1513" y="16938"/>
                </a:lnTo>
                <a:cubicBezTo>
                  <a:pt x="1513" y="16904"/>
                  <a:pt x="1547" y="16871"/>
                  <a:pt x="1547" y="16803"/>
                </a:cubicBezTo>
                <a:cubicBezTo>
                  <a:pt x="1614" y="16736"/>
                  <a:pt x="1647" y="16703"/>
                  <a:pt x="1681" y="16602"/>
                </a:cubicBezTo>
                <a:cubicBezTo>
                  <a:pt x="1816" y="16467"/>
                  <a:pt x="1883" y="16333"/>
                  <a:pt x="2017" y="16266"/>
                </a:cubicBezTo>
                <a:cubicBezTo>
                  <a:pt x="2252" y="16064"/>
                  <a:pt x="2555" y="15930"/>
                  <a:pt x="2857" y="15762"/>
                </a:cubicBezTo>
                <a:cubicBezTo>
                  <a:pt x="3361" y="15560"/>
                  <a:pt x="3865" y="15426"/>
                  <a:pt x="4370" y="15358"/>
                </a:cubicBezTo>
                <a:close/>
                <a:moveTo>
                  <a:pt x="4370" y="1"/>
                </a:moveTo>
                <a:cubicBezTo>
                  <a:pt x="4067" y="101"/>
                  <a:pt x="3865" y="101"/>
                  <a:pt x="3597" y="135"/>
                </a:cubicBezTo>
                <a:cubicBezTo>
                  <a:pt x="3496" y="135"/>
                  <a:pt x="3361" y="169"/>
                  <a:pt x="3294" y="269"/>
                </a:cubicBezTo>
                <a:cubicBezTo>
                  <a:pt x="3193" y="337"/>
                  <a:pt x="3160" y="471"/>
                  <a:pt x="3160" y="605"/>
                </a:cubicBezTo>
                <a:cubicBezTo>
                  <a:pt x="3160" y="740"/>
                  <a:pt x="3193" y="841"/>
                  <a:pt x="3294" y="941"/>
                </a:cubicBezTo>
                <a:cubicBezTo>
                  <a:pt x="3352" y="1000"/>
                  <a:pt x="3460" y="1083"/>
                  <a:pt x="3554" y="1083"/>
                </a:cubicBezTo>
                <a:cubicBezTo>
                  <a:pt x="3568" y="1083"/>
                  <a:pt x="3583" y="1081"/>
                  <a:pt x="3597" y="1076"/>
                </a:cubicBezTo>
                <a:cubicBezTo>
                  <a:pt x="3832" y="1042"/>
                  <a:pt x="4059" y="1026"/>
                  <a:pt x="4286" y="1026"/>
                </a:cubicBezTo>
                <a:cubicBezTo>
                  <a:pt x="4512" y="1026"/>
                  <a:pt x="4739" y="1042"/>
                  <a:pt x="4974" y="1076"/>
                </a:cubicBezTo>
                <a:cubicBezTo>
                  <a:pt x="5344" y="1110"/>
                  <a:pt x="5714" y="1244"/>
                  <a:pt x="6083" y="1345"/>
                </a:cubicBezTo>
                <a:cubicBezTo>
                  <a:pt x="6420" y="1513"/>
                  <a:pt x="6756" y="1681"/>
                  <a:pt x="7058" y="1916"/>
                </a:cubicBezTo>
                <a:cubicBezTo>
                  <a:pt x="7360" y="2151"/>
                  <a:pt x="7663" y="2454"/>
                  <a:pt x="7898" y="2756"/>
                </a:cubicBezTo>
                <a:cubicBezTo>
                  <a:pt x="8201" y="3126"/>
                  <a:pt x="8402" y="3496"/>
                  <a:pt x="8570" y="3966"/>
                </a:cubicBezTo>
                <a:cubicBezTo>
                  <a:pt x="8738" y="4436"/>
                  <a:pt x="8873" y="4873"/>
                  <a:pt x="8940" y="5377"/>
                </a:cubicBezTo>
                <a:cubicBezTo>
                  <a:pt x="9041" y="5949"/>
                  <a:pt x="9041" y="6486"/>
                  <a:pt x="8940" y="7024"/>
                </a:cubicBezTo>
                <a:cubicBezTo>
                  <a:pt x="8906" y="7394"/>
                  <a:pt x="8839" y="7730"/>
                  <a:pt x="8705" y="8066"/>
                </a:cubicBezTo>
                <a:cubicBezTo>
                  <a:pt x="8570" y="8335"/>
                  <a:pt x="8402" y="8570"/>
                  <a:pt x="8234" y="8839"/>
                </a:cubicBezTo>
                <a:cubicBezTo>
                  <a:pt x="8100" y="9007"/>
                  <a:pt x="7965" y="9141"/>
                  <a:pt x="7797" y="9309"/>
                </a:cubicBezTo>
                <a:cubicBezTo>
                  <a:pt x="7495" y="9040"/>
                  <a:pt x="7092" y="8839"/>
                  <a:pt x="6688" y="8671"/>
                </a:cubicBezTo>
                <a:cubicBezTo>
                  <a:pt x="5882" y="8301"/>
                  <a:pt x="5075" y="8032"/>
                  <a:pt x="4202" y="7965"/>
                </a:cubicBezTo>
                <a:cubicBezTo>
                  <a:pt x="4017" y="7931"/>
                  <a:pt x="3832" y="7915"/>
                  <a:pt x="3643" y="7915"/>
                </a:cubicBezTo>
                <a:cubicBezTo>
                  <a:pt x="3454" y="7915"/>
                  <a:pt x="3261" y="7931"/>
                  <a:pt x="3059" y="7965"/>
                </a:cubicBezTo>
                <a:cubicBezTo>
                  <a:pt x="2857" y="7999"/>
                  <a:pt x="2689" y="7999"/>
                  <a:pt x="2488" y="8066"/>
                </a:cubicBezTo>
                <a:cubicBezTo>
                  <a:pt x="2252" y="8133"/>
                  <a:pt x="2084" y="8200"/>
                  <a:pt x="1883" y="8301"/>
                </a:cubicBezTo>
                <a:cubicBezTo>
                  <a:pt x="1547" y="8469"/>
                  <a:pt x="1244" y="8671"/>
                  <a:pt x="975" y="8906"/>
                </a:cubicBezTo>
                <a:cubicBezTo>
                  <a:pt x="673" y="9208"/>
                  <a:pt x="471" y="9578"/>
                  <a:pt x="303" y="9981"/>
                </a:cubicBezTo>
                <a:cubicBezTo>
                  <a:pt x="68" y="10519"/>
                  <a:pt x="1" y="11090"/>
                  <a:pt x="303" y="11662"/>
                </a:cubicBezTo>
                <a:cubicBezTo>
                  <a:pt x="538" y="12099"/>
                  <a:pt x="1043" y="12367"/>
                  <a:pt x="1547" y="12435"/>
                </a:cubicBezTo>
                <a:cubicBezTo>
                  <a:pt x="1827" y="12494"/>
                  <a:pt x="2113" y="12520"/>
                  <a:pt x="2400" y="12520"/>
                </a:cubicBezTo>
                <a:cubicBezTo>
                  <a:pt x="2768" y="12520"/>
                  <a:pt x="3137" y="12477"/>
                  <a:pt x="3496" y="12401"/>
                </a:cubicBezTo>
                <a:cubicBezTo>
                  <a:pt x="4202" y="12267"/>
                  <a:pt x="4874" y="12065"/>
                  <a:pt x="5546" y="11763"/>
                </a:cubicBezTo>
                <a:cubicBezTo>
                  <a:pt x="6251" y="11494"/>
                  <a:pt x="6957" y="11090"/>
                  <a:pt x="7596" y="10654"/>
                </a:cubicBezTo>
                <a:cubicBezTo>
                  <a:pt x="7697" y="10586"/>
                  <a:pt x="7730" y="10519"/>
                  <a:pt x="7797" y="10486"/>
                </a:cubicBezTo>
                <a:cubicBezTo>
                  <a:pt x="8033" y="10654"/>
                  <a:pt x="8201" y="10855"/>
                  <a:pt x="8369" y="11057"/>
                </a:cubicBezTo>
                <a:cubicBezTo>
                  <a:pt x="8469" y="11258"/>
                  <a:pt x="8604" y="11426"/>
                  <a:pt x="8738" y="11662"/>
                </a:cubicBezTo>
                <a:cubicBezTo>
                  <a:pt x="8806" y="11863"/>
                  <a:pt x="8873" y="12099"/>
                  <a:pt x="8906" y="12334"/>
                </a:cubicBezTo>
                <a:cubicBezTo>
                  <a:pt x="8940" y="12603"/>
                  <a:pt x="8940" y="12905"/>
                  <a:pt x="8906" y="13241"/>
                </a:cubicBezTo>
                <a:cubicBezTo>
                  <a:pt x="8873" y="13611"/>
                  <a:pt x="8738" y="14014"/>
                  <a:pt x="8570" y="14384"/>
                </a:cubicBezTo>
                <a:cubicBezTo>
                  <a:pt x="8402" y="14720"/>
                  <a:pt x="8234" y="15056"/>
                  <a:pt x="8033" y="15358"/>
                </a:cubicBezTo>
                <a:lnTo>
                  <a:pt x="7932" y="15258"/>
                </a:lnTo>
                <a:cubicBezTo>
                  <a:pt x="7596" y="15022"/>
                  <a:pt x="7260" y="14854"/>
                  <a:pt x="6890" y="14686"/>
                </a:cubicBezTo>
                <a:cubicBezTo>
                  <a:pt x="6520" y="14552"/>
                  <a:pt x="6083" y="14451"/>
                  <a:pt x="5714" y="14417"/>
                </a:cubicBezTo>
                <a:cubicBezTo>
                  <a:pt x="5529" y="14401"/>
                  <a:pt x="5327" y="14392"/>
                  <a:pt x="5126" y="14392"/>
                </a:cubicBezTo>
                <a:cubicBezTo>
                  <a:pt x="4924" y="14392"/>
                  <a:pt x="4722" y="14401"/>
                  <a:pt x="4538" y="14417"/>
                </a:cubicBezTo>
                <a:cubicBezTo>
                  <a:pt x="3731" y="14518"/>
                  <a:pt x="2992" y="14720"/>
                  <a:pt x="2252" y="15056"/>
                </a:cubicBezTo>
                <a:cubicBezTo>
                  <a:pt x="1715" y="15291"/>
                  <a:pt x="1143" y="15728"/>
                  <a:pt x="807" y="16232"/>
                </a:cubicBezTo>
                <a:cubicBezTo>
                  <a:pt x="673" y="16467"/>
                  <a:pt x="538" y="16736"/>
                  <a:pt x="572" y="17039"/>
                </a:cubicBezTo>
                <a:cubicBezTo>
                  <a:pt x="572" y="17375"/>
                  <a:pt x="707" y="17644"/>
                  <a:pt x="908" y="17912"/>
                </a:cubicBezTo>
                <a:cubicBezTo>
                  <a:pt x="1143" y="18148"/>
                  <a:pt x="1412" y="18383"/>
                  <a:pt x="1715" y="18551"/>
                </a:cubicBezTo>
                <a:cubicBezTo>
                  <a:pt x="2084" y="18753"/>
                  <a:pt x="2521" y="18887"/>
                  <a:pt x="2992" y="18954"/>
                </a:cubicBezTo>
                <a:cubicBezTo>
                  <a:pt x="3193" y="18988"/>
                  <a:pt x="3429" y="18988"/>
                  <a:pt x="3664" y="18988"/>
                </a:cubicBezTo>
                <a:cubicBezTo>
                  <a:pt x="3899" y="18988"/>
                  <a:pt x="4168" y="18954"/>
                  <a:pt x="4370" y="18921"/>
                </a:cubicBezTo>
                <a:cubicBezTo>
                  <a:pt x="4840" y="18820"/>
                  <a:pt x="5243" y="18719"/>
                  <a:pt x="5680" y="18484"/>
                </a:cubicBezTo>
                <a:cubicBezTo>
                  <a:pt x="6554" y="18114"/>
                  <a:pt x="7293" y="17543"/>
                  <a:pt x="7932" y="16871"/>
                </a:cubicBezTo>
                <a:lnTo>
                  <a:pt x="8100" y="16703"/>
                </a:lnTo>
                <a:cubicBezTo>
                  <a:pt x="8369" y="17039"/>
                  <a:pt x="8570" y="17375"/>
                  <a:pt x="8738" y="17744"/>
                </a:cubicBezTo>
                <a:cubicBezTo>
                  <a:pt x="8873" y="18047"/>
                  <a:pt x="8940" y="18316"/>
                  <a:pt x="8974" y="18652"/>
                </a:cubicBezTo>
                <a:cubicBezTo>
                  <a:pt x="9041" y="18954"/>
                  <a:pt x="9041" y="19257"/>
                  <a:pt x="8974" y="19559"/>
                </a:cubicBezTo>
                <a:cubicBezTo>
                  <a:pt x="8940" y="19895"/>
                  <a:pt x="8873" y="20164"/>
                  <a:pt x="8738" y="20466"/>
                </a:cubicBezTo>
                <a:cubicBezTo>
                  <a:pt x="8570" y="20903"/>
                  <a:pt x="8301" y="21273"/>
                  <a:pt x="8066" y="21609"/>
                </a:cubicBezTo>
                <a:cubicBezTo>
                  <a:pt x="7629" y="22147"/>
                  <a:pt x="7125" y="22617"/>
                  <a:pt x="6588" y="23020"/>
                </a:cubicBezTo>
                <a:cubicBezTo>
                  <a:pt x="5755" y="23653"/>
                  <a:pt x="4857" y="24187"/>
                  <a:pt x="3892" y="24621"/>
                </a:cubicBezTo>
                <a:lnTo>
                  <a:pt x="3892" y="24621"/>
                </a:lnTo>
                <a:cubicBezTo>
                  <a:pt x="3896" y="24617"/>
                  <a:pt x="3899" y="24610"/>
                  <a:pt x="3899" y="24600"/>
                </a:cubicBezTo>
                <a:cubicBezTo>
                  <a:pt x="3865" y="24600"/>
                  <a:pt x="3865" y="24634"/>
                  <a:pt x="3832" y="24634"/>
                </a:cubicBezTo>
                <a:cubicBezTo>
                  <a:pt x="3193" y="24869"/>
                  <a:pt x="2555" y="25104"/>
                  <a:pt x="1916" y="25272"/>
                </a:cubicBezTo>
                <a:cubicBezTo>
                  <a:pt x="1681" y="25306"/>
                  <a:pt x="1547" y="25608"/>
                  <a:pt x="1580" y="25843"/>
                </a:cubicBezTo>
                <a:cubicBezTo>
                  <a:pt x="1669" y="26079"/>
                  <a:pt x="1860" y="26186"/>
                  <a:pt x="2088" y="26186"/>
                </a:cubicBezTo>
                <a:cubicBezTo>
                  <a:pt x="2119" y="26186"/>
                  <a:pt x="2152" y="26184"/>
                  <a:pt x="2185" y="26179"/>
                </a:cubicBezTo>
                <a:cubicBezTo>
                  <a:pt x="3059" y="25978"/>
                  <a:pt x="3899" y="25675"/>
                  <a:pt x="4739" y="25306"/>
                </a:cubicBezTo>
                <a:cubicBezTo>
                  <a:pt x="5613" y="24869"/>
                  <a:pt x="6453" y="24365"/>
                  <a:pt x="7260" y="23760"/>
                </a:cubicBezTo>
                <a:cubicBezTo>
                  <a:pt x="8705" y="22651"/>
                  <a:pt x="9948" y="21071"/>
                  <a:pt x="9982" y="19156"/>
                </a:cubicBezTo>
                <a:cubicBezTo>
                  <a:pt x="9982" y="18148"/>
                  <a:pt x="9612" y="17240"/>
                  <a:pt x="9074" y="16400"/>
                </a:cubicBezTo>
                <a:cubicBezTo>
                  <a:pt x="8974" y="16266"/>
                  <a:pt x="8873" y="16131"/>
                  <a:pt x="8772" y="15963"/>
                </a:cubicBezTo>
                <a:cubicBezTo>
                  <a:pt x="9108" y="15526"/>
                  <a:pt x="9377" y="15022"/>
                  <a:pt x="9578" y="14518"/>
                </a:cubicBezTo>
                <a:cubicBezTo>
                  <a:pt x="9915" y="13678"/>
                  <a:pt x="9982" y="12771"/>
                  <a:pt x="9814" y="11897"/>
                </a:cubicBezTo>
                <a:cubicBezTo>
                  <a:pt x="9646" y="11158"/>
                  <a:pt x="9242" y="10519"/>
                  <a:pt x="8738" y="9981"/>
                </a:cubicBezTo>
                <a:lnTo>
                  <a:pt x="8570" y="9813"/>
                </a:lnTo>
                <a:cubicBezTo>
                  <a:pt x="8806" y="9545"/>
                  <a:pt x="9041" y="9242"/>
                  <a:pt x="9242" y="8973"/>
                </a:cubicBezTo>
                <a:cubicBezTo>
                  <a:pt x="9444" y="8671"/>
                  <a:pt x="9578" y="8335"/>
                  <a:pt x="9713" y="7999"/>
                </a:cubicBezTo>
                <a:cubicBezTo>
                  <a:pt x="9780" y="7797"/>
                  <a:pt x="9780" y="7562"/>
                  <a:pt x="9814" y="7394"/>
                </a:cubicBezTo>
                <a:lnTo>
                  <a:pt x="9948" y="6520"/>
                </a:lnTo>
                <a:cubicBezTo>
                  <a:pt x="10049" y="5478"/>
                  <a:pt x="9814" y="4436"/>
                  <a:pt x="9410" y="3462"/>
                </a:cubicBezTo>
                <a:cubicBezTo>
                  <a:pt x="8940" y="2353"/>
                  <a:pt x="8201" y="1446"/>
                  <a:pt x="7192" y="807"/>
                </a:cubicBezTo>
                <a:cubicBezTo>
                  <a:pt x="6352" y="269"/>
                  <a:pt x="5344" y="1"/>
                  <a:pt x="4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rot="2871926">
            <a:off x="1206990" y="3928112"/>
            <a:ext cx="215958" cy="603648"/>
          </a:xfrm>
          <a:custGeom>
            <a:avLst/>
            <a:gdLst/>
            <a:ahLst/>
            <a:cxnLst/>
            <a:rect l="l" t="t" r="r" b="b"/>
            <a:pathLst>
              <a:path w="8638" h="24145" extrusionOk="0">
                <a:moveTo>
                  <a:pt x="4604" y="2353"/>
                </a:moveTo>
                <a:lnTo>
                  <a:pt x="4537" y="2420"/>
                </a:lnTo>
                <a:cubicBezTo>
                  <a:pt x="4537" y="2420"/>
                  <a:pt x="4604" y="2420"/>
                  <a:pt x="4604" y="2353"/>
                </a:cubicBezTo>
                <a:close/>
                <a:moveTo>
                  <a:pt x="2823" y="4134"/>
                </a:moveTo>
                <a:lnTo>
                  <a:pt x="2823" y="4134"/>
                </a:lnTo>
                <a:cubicBezTo>
                  <a:pt x="2823" y="4134"/>
                  <a:pt x="2790" y="4167"/>
                  <a:pt x="2790" y="4201"/>
                </a:cubicBezTo>
                <a:lnTo>
                  <a:pt x="2790" y="4201"/>
                </a:lnTo>
                <a:cubicBezTo>
                  <a:pt x="2790" y="4168"/>
                  <a:pt x="2823" y="4168"/>
                  <a:pt x="2823" y="4134"/>
                </a:cubicBezTo>
                <a:close/>
                <a:moveTo>
                  <a:pt x="1580" y="6218"/>
                </a:moveTo>
                <a:lnTo>
                  <a:pt x="1580" y="6218"/>
                </a:lnTo>
                <a:cubicBezTo>
                  <a:pt x="1580" y="6218"/>
                  <a:pt x="1580" y="6246"/>
                  <a:pt x="1561" y="6266"/>
                </a:cubicBezTo>
                <a:lnTo>
                  <a:pt x="1561" y="6266"/>
                </a:lnTo>
                <a:cubicBezTo>
                  <a:pt x="1572" y="6256"/>
                  <a:pt x="1580" y="6241"/>
                  <a:pt x="1580" y="6218"/>
                </a:cubicBezTo>
                <a:close/>
                <a:moveTo>
                  <a:pt x="1561" y="6266"/>
                </a:moveTo>
                <a:cubicBezTo>
                  <a:pt x="1541" y="6285"/>
                  <a:pt x="1513" y="6285"/>
                  <a:pt x="1513" y="6285"/>
                </a:cubicBezTo>
                <a:cubicBezTo>
                  <a:pt x="1536" y="6285"/>
                  <a:pt x="1551" y="6277"/>
                  <a:pt x="1561" y="6266"/>
                </a:cubicBezTo>
                <a:close/>
                <a:moveTo>
                  <a:pt x="5445" y="8536"/>
                </a:moveTo>
                <a:cubicBezTo>
                  <a:pt x="5478" y="8570"/>
                  <a:pt x="5613" y="8570"/>
                  <a:pt x="5680" y="8570"/>
                </a:cubicBezTo>
                <a:cubicBezTo>
                  <a:pt x="5781" y="8570"/>
                  <a:pt x="5814" y="8637"/>
                  <a:pt x="5881" y="8637"/>
                </a:cubicBezTo>
                <a:cubicBezTo>
                  <a:pt x="5949" y="8671"/>
                  <a:pt x="5982" y="8671"/>
                  <a:pt x="6049" y="8704"/>
                </a:cubicBezTo>
                <a:cubicBezTo>
                  <a:pt x="6117" y="8738"/>
                  <a:pt x="6184" y="8805"/>
                  <a:pt x="6217" y="8872"/>
                </a:cubicBezTo>
                <a:lnTo>
                  <a:pt x="6352" y="9141"/>
                </a:lnTo>
                <a:cubicBezTo>
                  <a:pt x="6386" y="9242"/>
                  <a:pt x="6453" y="9377"/>
                  <a:pt x="6453" y="9511"/>
                </a:cubicBezTo>
                <a:lnTo>
                  <a:pt x="6453" y="9981"/>
                </a:lnTo>
                <a:cubicBezTo>
                  <a:pt x="6386" y="10149"/>
                  <a:pt x="6352" y="10318"/>
                  <a:pt x="6318" y="10418"/>
                </a:cubicBezTo>
                <a:cubicBezTo>
                  <a:pt x="6217" y="10553"/>
                  <a:pt x="6184" y="10687"/>
                  <a:pt x="6117" y="10822"/>
                </a:cubicBezTo>
                <a:lnTo>
                  <a:pt x="5848" y="11057"/>
                </a:lnTo>
                <a:cubicBezTo>
                  <a:pt x="5713" y="11158"/>
                  <a:pt x="5613" y="11225"/>
                  <a:pt x="5478" y="11258"/>
                </a:cubicBezTo>
                <a:cubicBezTo>
                  <a:pt x="5310" y="11326"/>
                  <a:pt x="5142" y="11359"/>
                  <a:pt x="5008" y="11393"/>
                </a:cubicBezTo>
                <a:cubicBezTo>
                  <a:pt x="4890" y="11410"/>
                  <a:pt x="4764" y="11418"/>
                  <a:pt x="4630" y="11418"/>
                </a:cubicBezTo>
                <a:cubicBezTo>
                  <a:pt x="4495" y="11418"/>
                  <a:pt x="4352" y="11410"/>
                  <a:pt x="4201" y="11393"/>
                </a:cubicBezTo>
                <a:cubicBezTo>
                  <a:pt x="3798" y="11359"/>
                  <a:pt x="3428" y="11225"/>
                  <a:pt x="3025" y="11057"/>
                </a:cubicBezTo>
                <a:cubicBezTo>
                  <a:pt x="2857" y="10990"/>
                  <a:pt x="2756" y="10922"/>
                  <a:pt x="2622" y="10855"/>
                </a:cubicBezTo>
                <a:cubicBezTo>
                  <a:pt x="2689" y="10654"/>
                  <a:pt x="2823" y="10486"/>
                  <a:pt x="2958" y="10318"/>
                </a:cubicBezTo>
                <a:cubicBezTo>
                  <a:pt x="3126" y="10082"/>
                  <a:pt x="3294" y="9914"/>
                  <a:pt x="3462" y="9746"/>
                </a:cubicBezTo>
                <a:cubicBezTo>
                  <a:pt x="3663" y="9545"/>
                  <a:pt x="3865" y="9343"/>
                  <a:pt x="4134" y="9175"/>
                </a:cubicBezTo>
                <a:cubicBezTo>
                  <a:pt x="4369" y="8973"/>
                  <a:pt x="4672" y="8805"/>
                  <a:pt x="4974" y="8671"/>
                </a:cubicBezTo>
                <a:cubicBezTo>
                  <a:pt x="5109" y="8637"/>
                  <a:pt x="5277" y="8570"/>
                  <a:pt x="5445" y="8536"/>
                </a:cubicBezTo>
                <a:close/>
                <a:moveTo>
                  <a:pt x="5243" y="15090"/>
                </a:moveTo>
                <a:cubicBezTo>
                  <a:pt x="5445" y="15123"/>
                  <a:pt x="5646" y="15123"/>
                  <a:pt x="5814" y="15123"/>
                </a:cubicBezTo>
                <a:cubicBezTo>
                  <a:pt x="5881" y="15123"/>
                  <a:pt x="6016" y="15190"/>
                  <a:pt x="6117" y="15224"/>
                </a:cubicBezTo>
                <a:cubicBezTo>
                  <a:pt x="6150" y="15224"/>
                  <a:pt x="6184" y="15258"/>
                  <a:pt x="6217" y="15258"/>
                </a:cubicBezTo>
                <a:cubicBezTo>
                  <a:pt x="6217" y="15291"/>
                  <a:pt x="6184" y="15358"/>
                  <a:pt x="6150" y="15392"/>
                </a:cubicBezTo>
                <a:lnTo>
                  <a:pt x="5881" y="15627"/>
                </a:lnTo>
                <a:cubicBezTo>
                  <a:pt x="5579" y="15862"/>
                  <a:pt x="5243" y="16064"/>
                  <a:pt x="4873" y="16199"/>
                </a:cubicBezTo>
                <a:cubicBezTo>
                  <a:pt x="4571" y="16299"/>
                  <a:pt x="4336" y="16400"/>
                  <a:pt x="4033" y="16434"/>
                </a:cubicBezTo>
                <a:lnTo>
                  <a:pt x="3529" y="16434"/>
                </a:lnTo>
                <a:cubicBezTo>
                  <a:pt x="3462" y="16434"/>
                  <a:pt x="3361" y="16400"/>
                  <a:pt x="3227" y="16367"/>
                </a:cubicBezTo>
                <a:cubicBezTo>
                  <a:pt x="3227" y="16299"/>
                  <a:pt x="3294" y="16299"/>
                  <a:pt x="3294" y="16266"/>
                </a:cubicBezTo>
                <a:cubicBezTo>
                  <a:pt x="3462" y="16064"/>
                  <a:pt x="3630" y="15896"/>
                  <a:pt x="3831" y="15728"/>
                </a:cubicBezTo>
                <a:cubicBezTo>
                  <a:pt x="4033" y="15560"/>
                  <a:pt x="4302" y="15426"/>
                  <a:pt x="4537" y="15291"/>
                </a:cubicBezTo>
                <a:cubicBezTo>
                  <a:pt x="4739" y="15224"/>
                  <a:pt x="5008" y="15123"/>
                  <a:pt x="5243" y="15090"/>
                </a:cubicBezTo>
                <a:close/>
                <a:moveTo>
                  <a:pt x="4235" y="22416"/>
                </a:moveTo>
                <a:lnTo>
                  <a:pt x="4302" y="22449"/>
                </a:lnTo>
                <a:cubicBezTo>
                  <a:pt x="4302" y="22449"/>
                  <a:pt x="4235" y="22449"/>
                  <a:pt x="4235" y="22416"/>
                </a:cubicBezTo>
                <a:close/>
                <a:moveTo>
                  <a:pt x="7663" y="1"/>
                </a:moveTo>
                <a:cubicBezTo>
                  <a:pt x="7058" y="34"/>
                  <a:pt x="6352" y="236"/>
                  <a:pt x="5781" y="471"/>
                </a:cubicBezTo>
                <a:cubicBezTo>
                  <a:pt x="4873" y="841"/>
                  <a:pt x="4100" y="1345"/>
                  <a:pt x="3361" y="1983"/>
                </a:cubicBezTo>
                <a:cubicBezTo>
                  <a:pt x="2655" y="2622"/>
                  <a:pt x="2017" y="3361"/>
                  <a:pt x="1479" y="4168"/>
                </a:cubicBezTo>
                <a:cubicBezTo>
                  <a:pt x="975" y="4941"/>
                  <a:pt x="538" y="5781"/>
                  <a:pt x="303" y="6654"/>
                </a:cubicBezTo>
                <a:cubicBezTo>
                  <a:pt x="168" y="7058"/>
                  <a:pt x="101" y="7495"/>
                  <a:pt x="34" y="7965"/>
                </a:cubicBezTo>
                <a:cubicBezTo>
                  <a:pt x="0" y="8368"/>
                  <a:pt x="34" y="8805"/>
                  <a:pt x="101" y="9209"/>
                </a:cubicBezTo>
                <a:cubicBezTo>
                  <a:pt x="202" y="10015"/>
                  <a:pt x="639" y="10721"/>
                  <a:pt x="1244" y="11258"/>
                </a:cubicBezTo>
                <a:cubicBezTo>
                  <a:pt x="975" y="12031"/>
                  <a:pt x="841" y="12872"/>
                  <a:pt x="841" y="13644"/>
                </a:cubicBezTo>
                <a:cubicBezTo>
                  <a:pt x="841" y="14485"/>
                  <a:pt x="1009" y="15291"/>
                  <a:pt x="1412" y="16064"/>
                </a:cubicBezTo>
                <a:cubicBezTo>
                  <a:pt x="1513" y="16266"/>
                  <a:pt x="1647" y="16467"/>
                  <a:pt x="1815" y="16669"/>
                </a:cubicBezTo>
                <a:cubicBezTo>
                  <a:pt x="1345" y="17744"/>
                  <a:pt x="1311" y="18954"/>
                  <a:pt x="1580" y="20097"/>
                </a:cubicBezTo>
                <a:cubicBezTo>
                  <a:pt x="1681" y="20668"/>
                  <a:pt x="1950" y="21273"/>
                  <a:pt x="2286" y="21777"/>
                </a:cubicBezTo>
                <a:cubicBezTo>
                  <a:pt x="2622" y="22281"/>
                  <a:pt x="3025" y="22785"/>
                  <a:pt x="3495" y="23155"/>
                </a:cubicBezTo>
                <a:cubicBezTo>
                  <a:pt x="4033" y="23592"/>
                  <a:pt x="4638" y="23928"/>
                  <a:pt x="5277" y="24129"/>
                </a:cubicBezTo>
                <a:cubicBezTo>
                  <a:pt x="5317" y="24139"/>
                  <a:pt x="5358" y="24144"/>
                  <a:pt x="5398" y="24144"/>
                </a:cubicBezTo>
                <a:cubicBezTo>
                  <a:pt x="5631" y="24144"/>
                  <a:pt x="5863" y="23989"/>
                  <a:pt x="5949" y="23760"/>
                </a:cubicBezTo>
                <a:cubicBezTo>
                  <a:pt x="6016" y="23457"/>
                  <a:pt x="5848" y="23188"/>
                  <a:pt x="5545" y="23088"/>
                </a:cubicBezTo>
                <a:cubicBezTo>
                  <a:pt x="5445" y="23020"/>
                  <a:pt x="5344" y="22987"/>
                  <a:pt x="5209" y="22953"/>
                </a:cubicBezTo>
                <a:cubicBezTo>
                  <a:pt x="4873" y="22785"/>
                  <a:pt x="4537" y="22617"/>
                  <a:pt x="4268" y="22416"/>
                </a:cubicBezTo>
                <a:cubicBezTo>
                  <a:pt x="4204" y="22416"/>
                  <a:pt x="4201" y="22416"/>
                  <a:pt x="4201" y="22356"/>
                </a:cubicBezTo>
                <a:lnTo>
                  <a:pt x="4201" y="22356"/>
                </a:lnTo>
                <a:cubicBezTo>
                  <a:pt x="4224" y="22376"/>
                  <a:pt x="4246" y="22396"/>
                  <a:pt x="4268" y="22416"/>
                </a:cubicBezTo>
                <a:lnTo>
                  <a:pt x="4201" y="22348"/>
                </a:lnTo>
                <a:lnTo>
                  <a:pt x="4201" y="22348"/>
                </a:lnTo>
                <a:cubicBezTo>
                  <a:pt x="4201" y="22351"/>
                  <a:pt x="4201" y="22354"/>
                  <a:pt x="4201" y="22356"/>
                </a:cubicBezTo>
                <a:lnTo>
                  <a:pt x="4201" y="22356"/>
                </a:lnTo>
                <a:cubicBezTo>
                  <a:pt x="3922" y="22111"/>
                  <a:pt x="3649" y="21889"/>
                  <a:pt x="3462" y="21609"/>
                </a:cubicBezTo>
                <a:cubicBezTo>
                  <a:pt x="3193" y="21273"/>
                  <a:pt x="3025" y="20937"/>
                  <a:pt x="2857" y="20601"/>
                </a:cubicBezTo>
                <a:cubicBezTo>
                  <a:pt x="2689" y="20231"/>
                  <a:pt x="2622" y="19794"/>
                  <a:pt x="2521" y="19425"/>
                </a:cubicBezTo>
                <a:cubicBezTo>
                  <a:pt x="2487" y="19055"/>
                  <a:pt x="2487" y="18618"/>
                  <a:pt x="2521" y="18248"/>
                </a:cubicBezTo>
                <a:cubicBezTo>
                  <a:pt x="2588" y="17946"/>
                  <a:pt x="2655" y="17644"/>
                  <a:pt x="2756" y="17375"/>
                </a:cubicBezTo>
                <a:cubicBezTo>
                  <a:pt x="2857" y="17408"/>
                  <a:pt x="2991" y="17442"/>
                  <a:pt x="3092" y="17476"/>
                </a:cubicBezTo>
                <a:cubicBezTo>
                  <a:pt x="3315" y="17542"/>
                  <a:pt x="3544" y="17571"/>
                  <a:pt x="3775" y="17571"/>
                </a:cubicBezTo>
                <a:cubicBezTo>
                  <a:pt x="4483" y="17571"/>
                  <a:pt x="5206" y="17293"/>
                  <a:pt x="5814" y="16938"/>
                </a:cubicBezTo>
                <a:cubicBezTo>
                  <a:pt x="6184" y="16736"/>
                  <a:pt x="6554" y="16467"/>
                  <a:pt x="6856" y="16165"/>
                </a:cubicBezTo>
                <a:cubicBezTo>
                  <a:pt x="7125" y="15930"/>
                  <a:pt x="7293" y="15627"/>
                  <a:pt x="7293" y="15258"/>
                </a:cubicBezTo>
                <a:cubicBezTo>
                  <a:pt x="7293" y="14585"/>
                  <a:pt x="6654" y="14216"/>
                  <a:pt x="6117" y="14081"/>
                </a:cubicBezTo>
                <a:cubicBezTo>
                  <a:pt x="5935" y="14050"/>
                  <a:pt x="5756" y="14035"/>
                  <a:pt x="5578" y="14035"/>
                </a:cubicBezTo>
                <a:cubicBezTo>
                  <a:pt x="4997" y="14035"/>
                  <a:pt x="4431" y="14194"/>
                  <a:pt x="3865" y="14451"/>
                </a:cubicBezTo>
                <a:cubicBezTo>
                  <a:pt x="3294" y="14753"/>
                  <a:pt x="2790" y="15157"/>
                  <a:pt x="2420" y="15661"/>
                </a:cubicBezTo>
                <a:cubicBezTo>
                  <a:pt x="2319" y="15560"/>
                  <a:pt x="2286" y="15459"/>
                  <a:pt x="2252" y="15325"/>
                </a:cubicBezTo>
                <a:cubicBezTo>
                  <a:pt x="2118" y="15056"/>
                  <a:pt x="2017" y="14720"/>
                  <a:pt x="1983" y="14384"/>
                </a:cubicBezTo>
                <a:cubicBezTo>
                  <a:pt x="1916" y="13812"/>
                  <a:pt x="1916" y="13308"/>
                  <a:pt x="1983" y="12771"/>
                </a:cubicBezTo>
                <a:cubicBezTo>
                  <a:pt x="2017" y="12468"/>
                  <a:pt x="2084" y="12199"/>
                  <a:pt x="2151" y="11897"/>
                </a:cubicBezTo>
                <a:lnTo>
                  <a:pt x="2420" y="12031"/>
                </a:lnTo>
                <a:cubicBezTo>
                  <a:pt x="2857" y="12233"/>
                  <a:pt x="3327" y="12401"/>
                  <a:pt x="3798" y="12435"/>
                </a:cubicBezTo>
                <a:cubicBezTo>
                  <a:pt x="4001" y="12490"/>
                  <a:pt x="4225" y="12515"/>
                  <a:pt x="4447" y="12515"/>
                </a:cubicBezTo>
                <a:cubicBezTo>
                  <a:pt x="4628" y="12515"/>
                  <a:pt x="4808" y="12498"/>
                  <a:pt x="4974" y="12468"/>
                </a:cubicBezTo>
                <a:cubicBezTo>
                  <a:pt x="5344" y="12435"/>
                  <a:pt x="5680" y="12367"/>
                  <a:pt x="6016" y="12199"/>
                </a:cubicBezTo>
                <a:cubicBezTo>
                  <a:pt x="6520" y="11931"/>
                  <a:pt x="6990" y="11460"/>
                  <a:pt x="7192" y="10922"/>
                </a:cubicBezTo>
                <a:cubicBezTo>
                  <a:pt x="7226" y="10788"/>
                  <a:pt x="7326" y="10620"/>
                  <a:pt x="7360" y="10519"/>
                </a:cubicBezTo>
                <a:cubicBezTo>
                  <a:pt x="7394" y="10351"/>
                  <a:pt x="7461" y="10183"/>
                  <a:pt x="7461" y="10015"/>
                </a:cubicBezTo>
                <a:cubicBezTo>
                  <a:pt x="7495" y="9713"/>
                  <a:pt x="7461" y="9444"/>
                  <a:pt x="7394" y="9209"/>
                </a:cubicBezTo>
                <a:cubicBezTo>
                  <a:pt x="7360" y="8940"/>
                  <a:pt x="7293" y="8704"/>
                  <a:pt x="7158" y="8503"/>
                </a:cubicBezTo>
                <a:cubicBezTo>
                  <a:pt x="7024" y="8234"/>
                  <a:pt x="6822" y="8032"/>
                  <a:pt x="6621" y="7864"/>
                </a:cubicBezTo>
                <a:cubicBezTo>
                  <a:pt x="6311" y="7621"/>
                  <a:pt x="5927" y="7508"/>
                  <a:pt x="5538" y="7508"/>
                </a:cubicBezTo>
                <a:cubicBezTo>
                  <a:pt x="5337" y="7508"/>
                  <a:pt x="5135" y="7538"/>
                  <a:pt x="4940" y="7595"/>
                </a:cubicBezTo>
                <a:cubicBezTo>
                  <a:pt x="4537" y="7696"/>
                  <a:pt x="4201" y="7864"/>
                  <a:pt x="3932" y="8032"/>
                </a:cubicBezTo>
                <a:cubicBezTo>
                  <a:pt x="3495" y="8268"/>
                  <a:pt x="3126" y="8604"/>
                  <a:pt x="2790" y="8906"/>
                </a:cubicBezTo>
                <a:cubicBezTo>
                  <a:pt x="2454" y="9242"/>
                  <a:pt x="2118" y="9612"/>
                  <a:pt x="1815" y="10015"/>
                </a:cubicBezTo>
                <a:cubicBezTo>
                  <a:pt x="1782" y="10082"/>
                  <a:pt x="1748" y="10149"/>
                  <a:pt x="1681" y="10217"/>
                </a:cubicBezTo>
                <a:lnTo>
                  <a:pt x="1614" y="10149"/>
                </a:lnTo>
                <a:cubicBezTo>
                  <a:pt x="1479" y="9981"/>
                  <a:pt x="1345" y="9746"/>
                  <a:pt x="1277" y="9578"/>
                </a:cubicBezTo>
                <a:cubicBezTo>
                  <a:pt x="1177" y="9343"/>
                  <a:pt x="1109" y="9074"/>
                  <a:pt x="1076" y="8839"/>
                </a:cubicBezTo>
                <a:cubicBezTo>
                  <a:pt x="1009" y="8503"/>
                  <a:pt x="1009" y="8133"/>
                  <a:pt x="1076" y="7763"/>
                </a:cubicBezTo>
                <a:cubicBezTo>
                  <a:pt x="1143" y="7226"/>
                  <a:pt x="1311" y="6688"/>
                  <a:pt x="1513" y="6184"/>
                </a:cubicBezTo>
                <a:cubicBezTo>
                  <a:pt x="1849" y="5478"/>
                  <a:pt x="2252" y="4806"/>
                  <a:pt x="2689" y="4168"/>
                </a:cubicBezTo>
                <a:cubicBezTo>
                  <a:pt x="3193" y="3496"/>
                  <a:pt x="3798" y="2891"/>
                  <a:pt x="4470" y="2387"/>
                </a:cubicBezTo>
                <a:cubicBezTo>
                  <a:pt x="4974" y="2017"/>
                  <a:pt x="5478" y="1714"/>
                  <a:pt x="6016" y="1479"/>
                </a:cubicBezTo>
                <a:cubicBezTo>
                  <a:pt x="6386" y="1311"/>
                  <a:pt x="6822" y="1210"/>
                  <a:pt x="7192" y="1143"/>
                </a:cubicBezTo>
                <a:cubicBezTo>
                  <a:pt x="7343" y="1126"/>
                  <a:pt x="7495" y="1118"/>
                  <a:pt x="7642" y="1118"/>
                </a:cubicBezTo>
                <a:cubicBezTo>
                  <a:pt x="7789" y="1118"/>
                  <a:pt x="7931" y="1126"/>
                  <a:pt x="8066" y="1143"/>
                </a:cubicBezTo>
                <a:cubicBezTo>
                  <a:pt x="8200" y="1143"/>
                  <a:pt x="8368" y="1042"/>
                  <a:pt x="8469" y="975"/>
                </a:cubicBezTo>
                <a:cubicBezTo>
                  <a:pt x="8536" y="874"/>
                  <a:pt x="8637" y="706"/>
                  <a:pt x="8637" y="605"/>
                </a:cubicBezTo>
                <a:cubicBezTo>
                  <a:pt x="8637" y="471"/>
                  <a:pt x="8570" y="303"/>
                  <a:pt x="8469" y="236"/>
                </a:cubicBezTo>
                <a:cubicBezTo>
                  <a:pt x="8335" y="101"/>
                  <a:pt x="8234" y="101"/>
                  <a:pt x="8066" y="68"/>
                </a:cubicBezTo>
                <a:cubicBezTo>
                  <a:pt x="7965" y="68"/>
                  <a:pt x="7797" y="1"/>
                  <a:pt x="7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11"/>
          <p:cNvGrpSpPr/>
          <p:nvPr/>
        </p:nvGrpSpPr>
        <p:grpSpPr>
          <a:xfrm>
            <a:off x="225700" y="217225"/>
            <a:ext cx="1036750" cy="512500"/>
            <a:chOff x="4028850" y="4567175"/>
            <a:chExt cx="1036750" cy="512500"/>
          </a:xfrm>
        </p:grpSpPr>
        <p:sp>
          <p:nvSpPr>
            <p:cNvPr id="181" name="Google Shape;181;p11"/>
            <p:cNvSpPr/>
            <p:nvPr/>
          </p:nvSpPr>
          <p:spPr>
            <a:xfrm>
              <a:off x="4028850" y="4567175"/>
              <a:ext cx="1035925" cy="512500"/>
            </a:xfrm>
            <a:custGeom>
              <a:avLst/>
              <a:gdLst/>
              <a:ahLst/>
              <a:cxnLst/>
              <a:rect l="l" t="t" r="r" b="b"/>
              <a:pathLst>
                <a:path w="41437" h="20500" extrusionOk="0">
                  <a:moveTo>
                    <a:pt x="16266" y="0"/>
                  </a:moveTo>
                  <a:cubicBezTo>
                    <a:pt x="15997" y="0"/>
                    <a:pt x="15728" y="0"/>
                    <a:pt x="15425" y="34"/>
                  </a:cubicBezTo>
                  <a:cubicBezTo>
                    <a:pt x="14753" y="67"/>
                    <a:pt x="14081" y="202"/>
                    <a:pt x="13409" y="336"/>
                  </a:cubicBezTo>
                  <a:cubicBezTo>
                    <a:pt x="12804" y="504"/>
                    <a:pt x="12166" y="706"/>
                    <a:pt x="11493" y="975"/>
                  </a:cubicBezTo>
                  <a:cubicBezTo>
                    <a:pt x="10889" y="1210"/>
                    <a:pt x="10317" y="1546"/>
                    <a:pt x="9746" y="1916"/>
                  </a:cubicBezTo>
                  <a:cubicBezTo>
                    <a:pt x="9208" y="2319"/>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90"/>
                    <a:pt x="6923" y="11258"/>
                    <a:pt x="7024" y="11460"/>
                  </a:cubicBezTo>
                  <a:cubicBezTo>
                    <a:pt x="6923" y="11392"/>
                    <a:pt x="6755" y="11325"/>
                    <a:pt x="6486" y="11258"/>
                  </a:cubicBezTo>
                  <a:cubicBezTo>
                    <a:pt x="6150" y="11157"/>
                    <a:pt x="5781" y="11124"/>
                    <a:pt x="5444" y="11124"/>
                  </a:cubicBezTo>
                  <a:cubicBezTo>
                    <a:pt x="5243" y="11124"/>
                    <a:pt x="4974" y="11124"/>
                    <a:pt x="4739" y="11157"/>
                  </a:cubicBezTo>
                  <a:cubicBezTo>
                    <a:pt x="3563" y="11325"/>
                    <a:pt x="2454" y="11896"/>
                    <a:pt x="1546" y="12669"/>
                  </a:cubicBezTo>
                  <a:cubicBezTo>
                    <a:pt x="1109" y="13073"/>
                    <a:pt x="740" y="13577"/>
                    <a:pt x="471" y="14081"/>
                  </a:cubicBezTo>
                  <a:cubicBezTo>
                    <a:pt x="236" y="14585"/>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08" y="20500"/>
                    <a:pt x="28666" y="20500"/>
                  </a:cubicBezTo>
                  <a:lnTo>
                    <a:pt x="40764" y="20500"/>
                  </a:lnTo>
                  <a:cubicBezTo>
                    <a:pt x="40899" y="20365"/>
                    <a:pt x="40966" y="20298"/>
                    <a:pt x="40999" y="20163"/>
                  </a:cubicBezTo>
                  <a:cubicBezTo>
                    <a:pt x="41167" y="19861"/>
                    <a:pt x="41302" y="19525"/>
                    <a:pt x="41335" y="19155"/>
                  </a:cubicBezTo>
                  <a:cubicBezTo>
                    <a:pt x="41436" y="18618"/>
                    <a:pt x="41403" y="18046"/>
                    <a:pt x="41235" y="17542"/>
                  </a:cubicBezTo>
                  <a:cubicBezTo>
                    <a:pt x="41100" y="17105"/>
                    <a:pt x="40899" y="16635"/>
                    <a:pt x="40562" y="16265"/>
                  </a:cubicBezTo>
                  <a:cubicBezTo>
                    <a:pt x="40294" y="15929"/>
                    <a:pt x="39924" y="15593"/>
                    <a:pt x="39487" y="15257"/>
                  </a:cubicBezTo>
                  <a:cubicBezTo>
                    <a:pt x="38748" y="14753"/>
                    <a:pt x="37773" y="14350"/>
                    <a:pt x="36631" y="14148"/>
                  </a:cubicBezTo>
                  <a:cubicBezTo>
                    <a:pt x="36093" y="14014"/>
                    <a:pt x="35522" y="13980"/>
                    <a:pt x="34917" y="13980"/>
                  </a:cubicBezTo>
                  <a:cubicBezTo>
                    <a:pt x="34681" y="13980"/>
                    <a:pt x="34379" y="13980"/>
                    <a:pt x="34110" y="14014"/>
                  </a:cubicBezTo>
                  <a:cubicBezTo>
                    <a:pt x="34278" y="13846"/>
                    <a:pt x="34413" y="13644"/>
                    <a:pt x="34547" y="13342"/>
                  </a:cubicBezTo>
                  <a:cubicBezTo>
                    <a:pt x="34614" y="13140"/>
                    <a:pt x="34715" y="12905"/>
                    <a:pt x="34782" y="12569"/>
                  </a:cubicBezTo>
                  <a:cubicBezTo>
                    <a:pt x="34850" y="12266"/>
                    <a:pt x="34850" y="11964"/>
                    <a:pt x="34782" y="11628"/>
                  </a:cubicBezTo>
                  <a:cubicBezTo>
                    <a:pt x="34749" y="11392"/>
                    <a:pt x="34715" y="11090"/>
                    <a:pt x="34581" y="10787"/>
                  </a:cubicBezTo>
                  <a:cubicBezTo>
                    <a:pt x="34446" y="10485"/>
                    <a:pt x="34278" y="10216"/>
                    <a:pt x="34177" y="9981"/>
                  </a:cubicBezTo>
                  <a:cubicBezTo>
                    <a:pt x="33875" y="9477"/>
                    <a:pt x="33404" y="9040"/>
                    <a:pt x="32867" y="8637"/>
                  </a:cubicBezTo>
                  <a:cubicBezTo>
                    <a:pt x="32396" y="8301"/>
                    <a:pt x="31825" y="8065"/>
                    <a:pt x="31220" y="7897"/>
                  </a:cubicBezTo>
                  <a:cubicBezTo>
                    <a:pt x="30850" y="7797"/>
                    <a:pt x="30481" y="7763"/>
                    <a:pt x="30145" y="7763"/>
                  </a:cubicBezTo>
                  <a:cubicBezTo>
                    <a:pt x="29909" y="7763"/>
                    <a:pt x="29674" y="7763"/>
                    <a:pt x="29405" y="7797"/>
                  </a:cubicBezTo>
                  <a:cubicBezTo>
                    <a:pt x="29137" y="7864"/>
                    <a:pt x="28868" y="7931"/>
                    <a:pt x="28532" y="8065"/>
                  </a:cubicBezTo>
                  <a:cubicBezTo>
                    <a:pt x="28229" y="8200"/>
                    <a:pt x="27960" y="8368"/>
                    <a:pt x="27691" y="8603"/>
                  </a:cubicBezTo>
                  <a:cubicBezTo>
                    <a:pt x="27389" y="8906"/>
                    <a:pt x="27154" y="9242"/>
                    <a:pt x="26952" y="9578"/>
                  </a:cubicBezTo>
                  <a:lnTo>
                    <a:pt x="26818" y="9746"/>
                  </a:lnTo>
                  <a:cubicBezTo>
                    <a:pt x="26818" y="9712"/>
                    <a:pt x="26717" y="9611"/>
                    <a:pt x="26683" y="9578"/>
                  </a:cubicBezTo>
                  <a:cubicBezTo>
                    <a:pt x="26482" y="9410"/>
                    <a:pt x="26280" y="9275"/>
                    <a:pt x="26011" y="9208"/>
                  </a:cubicBezTo>
                  <a:cubicBezTo>
                    <a:pt x="25877" y="9141"/>
                    <a:pt x="25709" y="9141"/>
                    <a:pt x="25608" y="9141"/>
                  </a:cubicBezTo>
                  <a:cubicBezTo>
                    <a:pt x="25474" y="9141"/>
                    <a:pt x="25373" y="9141"/>
                    <a:pt x="25272" y="9208"/>
                  </a:cubicBezTo>
                  <a:lnTo>
                    <a:pt x="25171" y="9242"/>
                  </a:lnTo>
                  <a:cubicBezTo>
                    <a:pt x="25272" y="8805"/>
                    <a:pt x="25272" y="8368"/>
                    <a:pt x="25272" y="7897"/>
                  </a:cubicBezTo>
                  <a:cubicBezTo>
                    <a:pt x="25272" y="7225"/>
                    <a:pt x="25137" y="6553"/>
                    <a:pt x="24936" y="5881"/>
                  </a:cubicBezTo>
                  <a:cubicBezTo>
                    <a:pt x="24533" y="4570"/>
                    <a:pt x="23827" y="3361"/>
                    <a:pt x="22852" y="2386"/>
                  </a:cubicBezTo>
                  <a:cubicBezTo>
                    <a:pt x="21978" y="1512"/>
                    <a:pt x="20802" y="840"/>
                    <a:pt x="19424" y="403"/>
                  </a:cubicBezTo>
                  <a:cubicBezTo>
                    <a:pt x="18820" y="235"/>
                    <a:pt x="18215" y="134"/>
                    <a:pt x="17442" y="34"/>
                  </a:cubicBezTo>
                  <a:cubicBezTo>
                    <a:pt x="17072" y="34"/>
                    <a:pt x="16669" y="0"/>
                    <a:pt x="1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028850" y="4567175"/>
              <a:ext cx="1036750" cy="512500"/>
            </a:xfrm>
            <a:custGeom>
              <a:avLst/>
              <a:gdLst/>
              <a:ahLst/>
              <a:cxnLst/>
              <a:rect l="l" t="t" r="r" b="b"/>
              <a:pathLst>
                <a:path w="41470" h="20500" extrusionOk="0">
                  <a:moveTo>
                    <a:pt x="14787" y="0"/>
                  </a:moveTo>
                  <a:cubicBezTo>
                    <a:pt x="14384" y="134"/>
                    <a:pt x="13880" y="202"/>
                    <a:pt x="13409" y="336"/>
                  </a:cubicBezTo>
                  <a:cubicBezTo>
                    <a:pt x="12804" y="504"/>
                    <a:pt x="12166" y="706"/>
                    <a:pt x="11493" y="975"/>
                  </a:cubicBezTo>
                  <a:cubicBezTo>
                    <a:pt x="10889" y="1210"/>
                    <a:pt x="10317" y="1546"/>
                    <a:pt x="9746" y="1916"/>
                  </a:cubicBezTo>
                  <a:cubicBezTo>
                    <a:pt x="9208" y="2252"/>
                    <a:pt x="8704" y="2722"/>
                    <a:pt x="8200" y="3260"/>
                  </a:cubicBezTo>
                  <a:cubicBezTo>
                    <a:pt x="7158" y="4402"/>
                    <a:pt x="6453" y="5679"/>
                    <a:pt x="6150" y="6956"/>
                  </a:cubicBezTo>
                  <a:cubicBezTo>
                    <a:pt x="5982" y="7595"/>
                    <a:pt x="5982" y="8267"/>
                    <a:pt x="6083" y="8939"/>
                  </a:cubicBezTo>
                  <a:cubicBezTo>
                    <a:pt x="6150" y="9578"/>
                    <a:pt x="6352" y="10250"/>
                    <a:pt x="6688" y="10888"/>
                  </a:cubicBezTo>
                  <a:cubicBezTo>
                    <a:pt x="6789" y="11056"/>
                    <a:pt x="6923" y="11258"/>
                    <a:pt x="7024" y="11460"/>
                  </a:cubicBezTo>
                  <a:cubicBezTo>
                    <a:pt x="6923" y="11392"/>
                    <a:pt x="6789" y="11292"/>
                    <a:pt x="6486" y="11258"/>
                  </a:cubicBezTo>
                  <a:cubicBezTo>
                    <a:pt x="6150" y="11157"/>
                    <a:pt x="5781" y="11124"/>
                    <a:pt x="5444" y="11124"/>
                  </a:cubicBezTo>
                  <a:cubicBezTo>
                    <a:pt x="5243" y="11124"/>
                    <a:pt x="5008" y="11124"/>
                    <a:pt x="4739" y="11157"/>
                  </a:cubicBezTo>
                  <a:cubicBezTo>
                    <a:pt x="3563" y="11325"/>
                    <a:pt x="2420" y="11896"/>
                    <a:pt x="1546" y="12669"/>
                  </a:cubicBezTo>
                  <a:cubicBezTo>
                    <a:pt x="1109" y="13073"/>
                    <a:pt x="740" y="13577"/>
                    <a:pt x="471" y="14081"/>
                  </a:cubicBezTo>
                  <a:cubicBezTo>
                    <a:pt x="236" y="14619"/>
                    <a:pt x="68" y="15156"/>
                    <a:pt x="0" y="15761"/>
                  </a:cubicBezTo>
                  <a:cubicBezTo>
                    <a:pt x="0" y="16030"/>
                    <a:pt x="0" y="16366"/>
                    <a:pt x="68" y="16769"/>
                  </a:cubicBezTo>
                  <a:cubicBezTo>
                    <a:pt x="101" y="17139"/>
                    <a:pt x="202" y="17475"/>
                    <a:pt x="269" y="17811"/>
                  </a:cubicBezTo>
                  <a:cubicBezTo>
                    <a:pt x="437" y="18450"/>
                    <a:pt x="773" y="19021"/>
                    <a:pt x="1177" y="19559"/>
                  </a:cubicBezTo>
                  <a:cubicBezTo>
                    <a:pt x="1445" y="19895"/>
                    <a:pt x="1748" y="20197"/>
                    <a:pt x="2084" y="20466"/>
                  </a:cubicBezTo>
                  <a:lnTo>
                    <a:pt x="7293" y="20466"/>
                  </a:lnTo>
                  <a:cubicBezTo>
                    <a:pt x="14417" y="20466"/>
                    <a:pt x="21575" y="20500"/>
                    <a:pt x="28666" y="20500"/>
                  </a:cubicBezTo>
                  <a:lnTo>
                    <a:pt x="40764" y="20500"/>
                  </a:lnTo>
                  <a:cubicBezTo>
                    <a:pt x="40899" y="20365"/>
                    <a:pt x="40966" y="20298"/>
                    <a:pt x="41067" y="20163"/>
                  </a:cubicBezTo>
                  <a:cubicBezTo>
                    <a:pt x="41235" y="19895"/>
                    <a:pt x="41335" y="19559"/>
                    <a:pt x="41403" y="19155"/>
                  </a:cubicBezTo>
                  <a:cubicBezTo>
                    <a:pt x="41470" y="18618"/>
                    <a:pt x="41436" y="18046"/>
                    <a:pt x="41268" y="17542"/>
                  </a:cubicBezTo>
                  <a:cubicBezTo>
                    <a:pt x="41134" y="17105"/>
                    <a:pt x="40932" y="16635"/>
                    <a:pt x="40596" y="16265"/>
                  </a:cubicBezTo>
                  <a:cubicBezTo>
                    <a:pt x="40327" y="15929"/>
                    <a:pt x="39958" y="15593"/>
                    <a:pt x="39487" y="15257"/>
                  </a:cubicBezTo>
                  <a:cubicBezTo>
                    <a:pt x="38949" y="14854"/>
                    <a:pt x="38244" y="14518"/>
                    <a:pt x="37471" y="14316"/>
                  </a:cubicBezTo>
                  <a:cubicBezTo>
                    <a:pt x="37236" y="14787"/>
                    <a:pt x="36899" y="15190"/>
                    <a:pt x="36563" y="15593"/>
                  </a:cubicBezTo>
                  <a:cubicBezTo>
                    <a:pt x="36227" y="15996"/>
                    <a:pt x="35858" y="16366"/>
                    <a:pt x="35421" y="16702"/>
                  </a:cubicBezTo>
                  <a:cubicBezTo>
                    <a:pt x="35118" y="16971"/>
                    <a:pt x="34782" y="17206"/>
                    <a:pt x="34446" y="17475"/>
                  </a:cubicBezTo>
                  <a:cubicBezTo>
                    <a:pt x="33001" y="18483"/>
                    <a:pt x="31254" y="19122"/>
                    <a:pt x="29540" y="19458"/>
                  </a:cubicBezTo>
                  <a:cubicBezTo>
                    <a:pt x="28229" y="19693"/>
                    <a:pt x="26885" y="19861"/>
                    <a:pt x="25541" y="19895"/>
                  </a:cubicBezTo>
                  <a:cubicBezTo>
                    <a:pt x="25165" y="19913"/>
                    <a:pt x="24787" y="19922"/>
                    <a:pt x="24408" y="19922"/>
                  </a:cubicBezTo>
                  <a:cubicBezTo>
                    <a:pt x="23430" y="19922"/>
                    <a:pt x="22443" y="19866"/>
                    <a:pt x="21474" y="19794"/>
                  </a:cubicBezTo>
                  <a:cubicBezTo>
                    <a:pt x="20231" y="19659"/>
                    <a:pt x="18954" y="19491"/>
                    <a:pt x="17711" y="19223"/>
                  </a:cubicBezTo>
                  <a:cubicBezTo>
                    <a:pt x="16602" y="19021"/>
                    <a:pt x="15560" y="18819"/>
                    <a:pt x="14518" y="18450"/>
                  </a:cubicBezTo>
                  <a:cubicBezTo>
                    <a:pt x="14014" y="18282"/>
                    <a:pt x="13443" y="18046"/>
                    <a:pt x="13006" y="17777"/>
                  </a:cubicBezTo>
                  <a:cubicBezTo>
                    <a:pt x="12535" y="17509"/>
                    <a:pt x="12065" y="17206"/>
                    <a:pt x="11662" y="16870"/>
                  </a:cubicBezTo>
                  <a:cubicBezTo>
                    <a:pt x="11426" y="16702"/>
                    <a:pt x="11225" y="16500"/>
                    <a:pt x="11057" y="16299"/>
                  </a:cubicBezTo>
                  <a:cubicBezTo>
                    <a:pt x="10889" y="16131"/>
                    <a:pt x="10754" y="15929"/>
                    <a:pt x="10653" y="15694"/>
                  </a:cubicBezTo>
                  <a:cubicBezTo>
                    <a:pt x="10385" y="15291"/>
                    <a:pt x="10250" y="14787"/>
                    <a:pt x="10216" y="14282"/>
                  </a:cubicBezTo>
                  <a:lnTo>
                    <a:pt x="10216" y="13812"/>
                  </a:lnTo>
                  <a:cubicBezTo>
                    <a:pt x="10216" y="13678"/>
                    <a:pt x="10250" y="13510"/>
                    <a:pt x="10250" y="13409"/>
                  </a:cubicBezTo>
                  <a:cubicBezTo>
                    <a:pt x="10317" y="13106"/>
                    <a:pt x="10385" y="12837"/>
                    <a:pt x="10519" y="12569"/>
                  </a:cubicBezTo>
                  <a:cubicBezTo>
                    <a:pt x="10754" y="12065"/>
                    <a:pt x="11157" y="11594"/>
                    <a:pt x="11594" y="11258"/>
                  </a:cubicBezTo>
                  <a:cubicBezTo>
                    <a:pt x="11863" y="11090"/>
                    <a:pt x="12098" y="10922"/>
                    <a:pt x="12367" y="10787"/>
                  </a:cubicBezTo>
                  <a:cubicBezTo>
                    <a:pt x="12602" y="10653"/>
                    <a:pt x="12871" y="10586"/>
                    <a:pt x="13174" y="10485"/>
                  </a:cubicBezTo>
                  <a:cubicBezTo>
                    <a:pt x="13443" y="10418"/>
                    <a:pt x="13779" y="10317"/>
                    <a:pt x="14081" y="10283"/>
                  </a:cubicBezTo>
                  <a:cubicBezTo>
                    <a:pt x="14216" y="10250"/>
                    <a:pt x="14384" y="10250"/>
                    <a:pt x="14518" y="10250"/>
                  </a:cubicBezTo>
                  <a:cubicBezTo>
                    <a:pt x="14115" y="9947"/>
                    <a:pt x="13779" y="9645"/>
                    <a:pt x="13543" y="9275"/>
                  </a:cubicBezTo>
                  <a:cubicBezTo>
                    <a:pt x="13207" y="8872"/>
                    <a:pt x="12939" y="8401"/>
                    <a:pt x="12737" y="7897"/>
                  </a:cubicBezTo>
                  <a:cubicBezTo>
                    <a:pt x="12670" y="7629"/>
                    <a:pt x="12569" y="7393"/>
                    <a:pt x="12502" y="7091"/>
                  </a:cubicBezTo>
                  <a:lnTo>
                    <a:pt x="12367" y="6352"/>
                  </a:lnTo>
                  <a:cubicBezTo>
                    <a:pt x="12334" y="5780"/>
                    <a:pt x="12334" y="5243"/>
                    <a:pt x="12367" y="4738"/>
                  </a:cubicBezTo>
                  <a:cubicBezTo>
                    <a:pt x="12502" y="3831"/>
                    <a:pt x="12737" y="2890"/>
                    <a:pt x="13174" y="2084"/>
                  </a:cubicBezTo>
                  <a:cubicBezTo>
                    <a:pt x="13375" y="1680"/>
                    <a:pt x="13611" y="1311"/>
                    <a:pt x="13913" y="907"/>
                  </a:cubicBezTo>
                  <a:cubicBezTo>
                    <a:pt x="14182" y="571"/>
                    <a:pt x="14451" y="303"/>
                    <a:pt x="14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391800" y="4604125"/>
              <a:ext cx="218450" cy="168900"/>
            </a:xfrm>
            <a:custGeom>
              <a:avLst/>
              <a:gdLst/>
              <a:ahLst/>
              <a:cxnLst/>
              <a:rect l="l" t="t" r="r" b="b"/>
              <a:pathLst>
                <a:path w="8738" h="6756" extrusionOk="0">
                  <a:moveTo>
                    <a:pt x="3397" y="1057"/>
                  </a:moveTo>
                  <a:cubicBezTo>
                    <a:pt x="3405" y="1076"/>
                    <a:pt x="3428" y="1076"/>
                    <a:pt x="3428" y="1076"/>
                  </a:cubicBezTo>
                  <a:cubicBezTo>
                    <a:pt x="3428" y="1074"/>
                    <a:pt x="3428" y="1072"/>
                    <a:pt x="3427" y="1070"/>
                  </a:cubicBezTo>
                  <a:lnTo>
                    <a:pt x="3427" y="1070"/>
                  </a:lnTo>
                  <a:cubicBezTo>
                    <a:pt x="3417" y="1066"/>
                    <a:pt x="3407" y="1061"/>
                    <a:pt x="3397" y="1057"/>
                  </a:cubicBezTo>
                  <a:close/>
                  <a:moveTo>
                    <a:pt x="1882" y="1"/>
                  </a:moveTo>
                  <a:cubicBezTo>
                    <a:pt x="1378" y="34"/>
                    <a:pt x="840" y="102"/>
                    <a:pt x="302" y="270"/>
                  </a:cubicBezTo>
                  <a:cubicBezTo>
                    <a:pt x="134" y="337"/>
                    <a:pt x="0" y="505"/>
                    <a:pt x="34" y="706"/>
                  </a:cubicBezTo>
                  <a:cubicBezTo>
                    <a:pt x="61" y="844"/>
                    <a:pt x="224" y="959"/>
                    <a:pt x="375" y="959"/>
                  </a:cubicBezTo>
                  <a:cubicBezTo>
                    <a:pt x="408" y="959"/>
                    <a:pt x="440" y="954"/>
                    <a:pt x="470" y="942"/>
                  </a:cubicBezTo>
                  <a:cubicBezTo>
                    <a:pt x="706" y="874"/>
                    <a:pt x="941" y="774"/>
                    <a:pt x="1243" y="740"/>
                  </a:cubicBezTo>
                  <a:cubicBezTo>
                    <a:pt x="1411" y="723"/>
                    <a:pt x="1571" y="715"/>
                    <a:pt x="1731" y="715"/>
                  </a:cubicBezTo>
                  <a:cubicBezTo>
                    <a:pt x="1890" y="715"/>
                    <a:pt x="2050" y="723"/>
                    <a:pt x="2218" y="740"/>
                  </a:cubicBezTo>
                  <a:cubicBezTo>
                    <a:pt x="2588" y="774"/>
                    <a:pt x="2991" y="908"/>
                    <a:pt x="3361" y="1042"/>
                  </a:cubicBezTo>
                  <a:cubicBezTo>
                    <a:pt x="3373" y="1047"/>
                    <a:pt x="3385" y="1052"/>
                    <a:pt x="3397" y="1057"/>
                  </a:cubicBezTo>
                  <a:lnTo>
                    <a:pt x="3397" y="1057"/>
                  </a:lnTo>
                  <a:cubicBezTo>
                    <a:pt x="3395" y="1053"/>
                    <a:pt x="3394" y="1048"/>
                    <a:pt x="3394" y="1042"/>
                  </a:cubicBezTo>
                  <a:lnTo>
                    <a:pt x="3394" y="1042"/>
                  </a:lnTo>
                  <a:cubicBezTo>
                    <a:pt x="3394" y="1042"/>
                    <a:pt x="3424" y="1043"/>
                    <a:pt x="3427" y="1070"/>
                  </a:cubicBezTo>
                  <a:lnTo>
                    <a:pt x="3427" y="1070"/>
                  </a:lnTo>
                  <a:cubicBezTo>
                    <a:pt x="3904" y="1271"/>
                    <a:pt x="4321" y="1562"/>
                    <a:pt x="4738" y="1883"/>
                  </a:cubicBezTo>
                  <a:cubicBezTo>
                    <a:pt x="5243" y="2286"/>
                    <a:pt x="5713" y="2756"/>
                    <a:pt x="6116" y="3260"/>
                  </a:cubicBezTo>
                  <a:cubicBezTo>
                    <a:pt x="6620" y="3933"/>
                    <a:pt x="7091" y="4638"/>
                    <a:pt x="7393" y="5411"/>
                  </a:cubicBezTo>
                  <a:cubicBezTo>
                    <a:pt x="7528" y="5714"/>
                    <a:pt x="7629" y="6050"/>
                    <a:pt x="7662" y="6386"/>
                  </a:cubicBezTo>
                  <a:cubicBezTo>
                    <a:pt x="7729" y="6621"/>
                    <a:pt x="7965" y="6755"/>
                    <a:pt x="8166" y="6755"/>
                  </a:cubicBezTo>
                  <a:cubicBezTo>
                    <a:pt x="8469" y="6755"/>
                    <a:pt x="8738" y="6487"/>
                    <a:pt x="8738" y="6218"/>
                  </a:cubicBezTo>
                  <a:cubicBezTo>
                    <a:pt x="8670" y="5747"/>
                    <a:pt x="8637" y="5310"/>
                    <a:pt x="8502" y="4907"/>
                  </a:cubicBezTo>
                  <a:cubicBezTo>
                    <a:pt x="8401" y="4437"/>
                    <a:pt x="8133" y="3933"/>
                    <a:pt x="7897" y="3529"/>
                  </a:cubicBezTo>
                  <a:cubicBezTo>
                    <a:pt x="7629" y="3059"/>
                    <a:pt x="7292" y="2689"/>
                    <a:pt x="6923" y="2286"/>
                  </a:cubicBezTo>
                  <a:cubicBezTo>
                    <a:pt x="6553" y="1916"/>
                    <a:pt x="6150" y="1580"/>
                    <a:pt x="5747" y="1278"/>
                  </a:cubicBezTo>
                  <a:cubicBezTo>
                    <a:pt x="4940" y="740"/>
                    <a:pt x="4033" y="337"/>
                    <a:pt x="3058" y="102"/>
                  </a:cubicBezTo>
                  <a:cubicBezTo>
                    <a:pt x="2688" y="34"/>
                    <a:pt x="2285"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4758100" y="4797575"/>
              <a:ext cx="105025" cy="119125"/>
            </a:xfrm>
            <a:custGeom>
              <a:avLst/>
              <a:gdLst/>
              <a:ahLst/>
              <a:cxnLst/>
              <a:rect l="l" t="t" r="r" b="b"/>
              <a:pathLst>
                <a:path w="4201" h="4765" extrusionOk="0">
                  <a:moveTo>
                    <a:pt x="433" y="0"/>
                  </a:moveTo>
                  <a:cubicBezTo>
                    <a:pt x="378" y="0"/>
                    <a:pt x="336" y="9"/>
                    <a:pt x="303" y="26"/>
                  </a:cubicBezTo>
                  <a:cubicBezTo>
                    <a:pt x="202" y="26"/>
                    <a:pt x="168" y="59"/>
                    <a:pt x="101" y="93"/>
                  </a:cubicBezTo>
                  <a:cubicBezTo>
                    <a:pt x="34" y="160"/>
                    <a:pt x="0" y="227"/>
                    <a:pt x="0" y="328"/>
                  </a:cubicBezTo>
                  <a:cubicBezTo>
                    <a:pt x="0" y="429"/>
                    <a:pt x="135" y="597"/>
                    <a:pt x="303" y="597"/>
                  </a:cubicBezTo>
                  <a:lnTo>
                    <a:pt x="840" y="597"/>
                  </a:lnTo>
                  <a:cubicBezTo>
                    <a:pt x="1008" y="664"/>
                    <a:pt x="1210" y="698"/>
                    <a:pt x="1378" y="731"/>
                  </a:cubicBezTo>
                  <a:cubicBezTo>
                    <a:pt x="1546" y="832"/>
                    <a:pt x="1680" y="899"/>
                    <a:pt x="1815" y="1000"/>
                  </a:cubicBezTo>
                  <a:cubicBezTo>
                    <a:pt x="1983" y="1101"/>
                    <a:pt x="2151" y="1269"/>
                    <a:pt x="2319" y="1504"/>
                  </a:cubicBezTo>
                  <a:cubicBezTo>
                    <a:pt x="2487" y="1740"/>
                    <a:pt x="2655" y="2008"/>
                    <a:pt x="2789" y="2277"/>
                  </a:cubicBezTo>
                  <a:cubicBezTo>
                    <a:pt x="2890" y="2647"/>
                    <a:pt x="3025" y="3050"/>
                    <a:pt x="3058" y="3420"/>
                  </a:cubicBezTo>
                  <a:cubicBezTo>
                    <a:pt x="3125" y="3722"/>
                    <a:pt x="3125" y="3991"/>
                    <a:pt x="3058" y="4294"/>
                  </a:cubicBezTo>
                  <a:cubicBezTo>
                    <a:pt x="3058" y="4428"/>
                    <a:pt x="3125" y="4562"/>
                    <a:pt x="3193" y="4630"/>
                  </a:cubicBezTo>
                  <a:cubicBezTo>
                    <a:pt x="3294" y="4730"/>
                    <a:pt x="3394" y="4764"/>
                    <a:pt x="3529" y="4764"/>
                  </a:cubicBezTo>
                  <a:cubicBezTo>
                    <a:pt x="3663" y="4764"/>
                    <a:pt x="3798" y="4730"/>
                    <a:pt x="3865" y="4630"/>
                  </a:cubicBezTo>
                  <a:cubicBezTo>
                    <a:pt x="3966" y="4562"/>
                    <a:pt x="3999" y="4428"/>
                    <a:pt x="3999" y="4294"/>
                  </a:cubicBezTo>
                  <a:cubicBezTo>
                    <a:pt x="4201" y="2344"/>
                    <a:pt x="2722" y="26"/>
                    <a:pt x="639" y="26"/>
                  </a:cubicBezTo>
                  <a:cubicBezTo>
                    <a:pt x="555" y="9"/>
                    <a:pt x="487"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1017725" y="1155388"/>
            <a:ext cx="1363600" cy="754475"/>
            <a:chOff x="3068550" y="1094025"/>
            <a:chExt cx="1363600" cy="754475"/>
          </a:xfrm>
        </p:grpSpPr>
        <p:sp>
          <p:nvSpPr>
            <p:cNvPr id="186" name="Google Shape;186;p11"/>
            <p:cNvSpPr/>
            <p:nvPr/>
          </p:nvSpPr>
          <p:spPr>
            <a:xfrm>
              <a:off x="3070250" y="1094025"/>
              <a:ext cx="1361900" cy="754475"/>
            </a:xfrm>
            <a:custGeom>
              <a:avLst/>
              <a:gdLst/>
              <a:ahLst/>
              <a:cxnLst/>
              <a:rect l="l" t="t" r="r" b="b"/>
              <a:pathLst>
                <a:path w="54476" h="30179" extrusionOk="0">
                  <a:moveTo>
                    <a:pt x="41234" y="18114"/>
                  </a:moveTo>
                  <a:cubicBezTo>
                    <a:pt x="42579" y="18114"/>
                    <a:pt x="43620" y="19189"/>
                    <a:pt x="43654" y="20500"/>
                  </a:cubicBezTo>
                  <a:cubicBezTo>
                    <a:pt x="43654" y="21138"/>
                    <a:pt x="43419" y="21777"/>
                    <a:pt x="42948" y="22214"/>
                  </a:cubicBezTo>
                  <a:cubicBezTo>
                    <a:pt x="42478" y="22684"/>
                    <a:pt x="41907" y="22953"/>
                    <a:pt x="41234" y="22953"/>
                  </a:cubicBezTo>
                  <a:cubicBezTo>
                    <a:pt x="41215" y="22953"/>
                    <a:pt x="41196" y="22954"/>
                    <a:pt x="41176" y="22954"/>
                  </a:cubicBezTo>
                  <a:cubicBezTo>
                    <a:pt x="39891" y="22954"/>
                    <a:pt x="38815" y="21858"/>
                    <a:pt x="38815" y="20533"/>
                  </a:cubicBezTo>
                  <a:cubicBezTo>
                    <a:pt x="38815" y="19189"/>
                    <a:pt x="39924" y="18114"/>
                    <a:pt x="41234" y="18114"/>
                  </a:cubicBezTo>
                  <a:close/>
                  <a:moveTo>
                    <a:pt x="14619" y="18349"/>
                  </a:moveTo>
                  <a:cubicBezTo>
                    <a:pt x="15963" y="18349"/>
                    <a:pt x="17038" y="19458"/>
                    <a:pt x="17072" y="20768"/>
                  </a:cubicBezTo>
                  <a:cubicBezTo>
                    <a:pt x="17072" y="21373"/>
                    <a:pt x="16803" y="22012"/>
                    <a:pt x="16366" y="22482"/>
                  </a:cubicBezTo>
                  <a:cubicBezTo>
                    <a:pt x="15896" y="22953"/>
                    <a:pt x="15291" y="23188"/>
                    <a:pt x="14619" y="23188"/>
                  </a:cubicBezTo>
                  <a:cubicBezTo>
                    <a:pt x="14598" y="23189"/>
                    <a:pt x="14578" y="23189"/>
                    <a:pt x="14557" y="23189"/>
                  </a:cubicBezTo>
                  <a:cubicBezTo>
                    <a:pt x="13242" y="23189"/>
                    <a:pt x="12199" y="22126"/>
                    <a:pt x="12199" y="20802"/>
                  </a:cubicBezTo>
                  <a:cubicBezTo>
                    <a:pt x="12199" y="20164"/>
                    <a:pt x="12434" y="19525"/>
                    <a:pt x="12905" y="19088"/>
                  </a:cubicBezTo>
                  <a:cubicBezTo>
                    <a:pt x="13375" y="18618"/>
                    <a:pt x="13947" y="18349"/>
                    <a:pt x="14619" y="18349"/>
                  </a:cubicBezTo>
                  <a:close/>
                  <a:moveTo>
                    <a:pt x="31926" y="0"/>
                  </a:moveTo>
                  <a:cubicBezTo>
                    <a:pt x="30346" y="101"/>
                    <a:pt x="28867" y="370"/>
                    <a:pt x="27523" y="874"/>
                  </a:cubicBezTo>
                  <a:cubicBezTo>
                    <a:pt x="26650" y="1210"/>
                    <a:pt x="25809" y="1680"/>
                    <a:pt x="25104" y="2285"/>
                  </a:cubicBezTo>
                  <a:cubicBezTo>
                    <a:pt x="24230" y="2890"/>
                    <a:pt x="23524" y="3663"/>
                    <a:pt x="22953" y="4503"/>
                  </a:cubicBezTo>
                  <a:cubicBezTo>
                    <a:pt x="22348" y="5343"/>
                    <a:pt x="21978" y="6251"/>
                    <a:pt x="21810" y="7225"/>
                  </a:cubicBezTo>
                  <a:cubicBezTo>
                    <a:pt x="21642" y="8066"/>
                    <a:pt x="21676" y="8906"/>
                    <a:pt x="21877" y="9712"/>
                  </a:cubicBezTo>
                  <a:cubicBezTo>
                    <a:pt x="21441" y="9712"/>
                    <a:pt x="21004" y="9880"/>
                    <a:pt x="20668" y="10183"/>
                  </a:cubicBezTo>
                  <a:cubicBezTo>
                    <a:pt x="20466" y="10351"/>
                    <a:pt x="20298" y="10552"/>
                    <a:pt x="20164" y="10788"/>
                  </a:cubicBezTo>
                  <a:lnTo>
                    <a:pt x="20164" y="10754"/>
                  </a:lnTo>
                  <a:cubicBezTo>
                    <a:pt x="19996" y="10552"/>
                    <a:pt x="19828" y="10351"/>
                    <a:pt x="19626" y="10082"/>
                  </a:cubicBezTo>
                  <a:cubicBezTo>
                    <a:pt x="19323" y="9779"/>
                    <a:pt x="19055" y="9511"/>
                    <a:pt x="18651" y="9242"/>
                  </a:cubicBezTo>
                  <a:cubicBezTo>
                    <a:pt x="18013" y="8771"/>
                    <a:pt x="17307" y="8502"/>
                    <a:pt x="16568" y="8334"/>
                  </a:cubicBezTo>
                  <a:cubicBezTo>
                    <a:pt x="16198" y="8234"/>
                    <a:pt x="15795" y="8200"/>
                    <a:pt x="15425" y="8200"/>
                  </a:cubicBezTo>
                  <a:cubicBezTo>
                    <a:pt x="15056" y="8200"/>
                    <a:pt x="14652" y="8234"/>
                    <a:pt x="14249" y="8334"/>
                  </a:cubicBezTo>
                  <a:cubicBezTo>
                    <a:pt x="13543" y="8435"/>
                    <a:pt x="12770" y="8704"/>
                    <a:pt x="12031" y="9074"/>
                  </a:cubicBezTo>
                  <a:cubicBezTo>
                    <a:pt x="11359" y="9410"/>
                    <a:pt x="10687" y="9880"/>
                    <a:pt x="10015" y="10452"/>
                  </a:cubicBezTo>
                  <a:cubicBezTo>
                    <a:pt x="9410" y="11023"/>
                    <a:pt x="8872" y="11628"/>
                    <a:pt x="8368" y="12300"/>
                  </a:cubicBezTo>
                  <a:cubicBezTo>
                    <a:pt x="7393" y="13711"/>
                    <a:pt x="6889" y="15324"/>
                    <a:pt x="6957" y="16837"/>
                  </a:cubicBezTo>
                  <a:cubicBezTo>
                    <a:pt x="6957" y="17475"/>
                    <a:pt x="7057" y="18114"/>
                    <a:pt x="7293" y="18752"/>
                  </a:cubicBezTo>
                  <a:cubicBezTo>
                    <a:pt x="7158" y="18651"/>
                    <a:pt x="7024" y="18618"/>
                    <a:pt x="6957" y="18584"/>
                  </a:cubicBezTo>
                  <a:cubicBezTo>
                    <a:pt x="6587" y="18450"/>
                    <a:pt x="6217" y="18349"/>
                    <a:pt x="5848" y="18349"/>
                  </a:cubicBezTo>
                  <a:lnTo>
                    <a:pt x="5545" y="18349"/>
                  </a:lnTo>
                  <a:cubicBezTo>
                    <a:pt x="4638" y="18450"/>
                    <a:pt x="3697" y="18819"/>
                    <a:pt x="2789" y="19491"/>
                  </a:cubicBezTo>
                  <a:cubicBezTo>
                    <a:pt x="1949" y="20130"/>
                    <a:pt x="1210" y="20869"/>
                    <a:pt x="773" y="21777"/>
                  </a:cubicBezTo>
                  <a:cubicBezTo>
                    <a:pt x="269" y="22617"/>
                    <a:pt x="0" y="23659"/>
                    <a:pt x="34" y="24700"/>
                  </a:cubicBezTo>
                  <a:cubicBezTo>
                    <a:pt x="101" y="25809"/>
                    <a:pt x="437" y="26986"/>
                    <a:pt x="1042" y="28027"/>
                  </a:cubicBezTo>
                  <a:cubicBezTo>
                    <a:pt x="1546" y="28901"/>
                    <a:pt x="2285" y="29607"/>
                    <a:pt x="3058" y="30178"/>
                  </a:cubicBezTo>
                  <a:lnTo>
                    <a:pt x="53904" y="30178"/>
                  </a:lnTo>
                  <a:lnTo>
                    <a:pt x="53971" y="30044"/>
                  </a:lnTo>
                  <a:cubicBezTo>
                    <a:pt x="54072" y="29909"/>
                    <a:pt x="54105" y="29842"/>
                    <a:pt x="54139" y="29708"/>
                  </a:cubicBezTo>
                  <a:cubicBezTo>
                    <a:pt x="54240" y="29506"/>
                    <a:pt x="54273" y="29237"/>
                    <a:pt x="54374" y="28935"/>
                  </a:cubicBezTo>
                  <a:cubicBezTo>
                    <a:pt x="54441" y="28431"/>
                    <a:pt x="54475" y="27893"/>
                    <a:pt x="54441" y="27254"/>
                  </a:cubicBezTo>
                  <a:cubicBezTo>
                    <a:pt x="54408" y="26683"/>
                    <a:pt x="54307" y="26145"/>
                    <a:pt x="54139" y="25540"/>
                  </a:cubicBezTo>
                  <a:cubicBezTo>
                    <a:pt x="53971" y="25003"/>
                    <a:pt x="53803" y="24532"/>
                    <a:pt x="53568" y="24062"/>
                  </a:cubicBezTo>
                  <a:cubicBezTo>
                    <a:pt x="53400" y="23793"/>
                    <a:pt x="53198" y="23524"/>
                    <a:pt x="52896" y="23188"/>
                  </a:cubicBezTo>
                  <a:cubicBezTo>
                    <a:pt x="52627" y="22886"/>
                    <a:pt x="52291" y="22617"/>
                    <a:pt x="51955" y="22314"/>
                  </a:cubicBezTo>
                  <a:cubicBezTo>
                    <a:pt x="51182" y="21642"/>
                    <a:pt x="50375" y="21172"/>
                    <a:pt x="49535" y="20869"/>
                  </a:cubicBezTo>
                  <a:cubicBezTo>
                    <a:pt x="49266" y="20802"/>
                    <a:pt x="48997" y="20701"/>
                    <a:pt x="48661" y="20668"/>
                  </a:cubicBezTo>
                  <a:lnTo>
                    <a:pt x="48359" y="20668"/>
                  </a:lnTo>
                  <a:cubicBezTo>
                    <a:pt x="48191" y="20668"/>
                    <a:pt x="48023" y="20668"/>
                    <a:pt x="47821" y="20701"/>
                  </a:cubicBezTo>
                  <a:cubicBezTo>
                    <a:pt x="47687" y="20768"/>
                    <a:pt x="47519" y="20802"/>
                    <a:pt x="47384" y="20836"/>
                  </a:cubicBezTo>
                  <a:cubicBezTo>
                    <a:pt x="47687" y="20164"/>
                    <a:pt x="47821" y="19424"/>
                    <a:pt x="47754" y="18584"/>
                  </a:cubicBezTo>
                  <a:cubicBezTo>
                    <a:pt x="47754" y="17979"/>
                    <a:pt x="47653" y="17408"/>
                    <a:pt x="47485" y="16803"/>
                  </a:cubicBezTo>
                  <a:cubicBezTo>
                    <a:pt x="47384" y="16568"/>
                    <a:pt x="47317" y="16299"/>
                    <a:pt x="47149" y="15996"/>
                  </a:cubicBezTo>
                  <a:cubicBezTo>
                    <a:pt x="47015" y="15761"/>
                    <a:pt x="46880" y="15492"/>
                    <a:pt x="46712" y="15291"/>
                  </a:cubicBezTo>
                  <a:cubicBezTo>
                    <a:pt x="46511" y="14955"/>
                    <a:pt x="46208" y="14652"/>
                    <a:pt x="45872" y="14350"/>
                  </a:cubicBezTo>
                  <a:cubicBezTo>
                    <a:pt x="45536" y="14081"/>
                    <a:pt x="45166" y="13812"/>
                    <a:pt x="44729" y="13610"/>
                  </a:cubicBezTo>
                  <a:cubicBezTo>
                    <a:pt x="44326" y="13409"/>
                    <a:pt x="43889" y="13241"/>
                    <a:pt x="43486" y="13140"/>
                  </a:cubicBezTo>
                  <a:cubicBezTo>
                    <a:pt x="43217" y="13106"/>
                    <a:pt x="43016" y="13073"/>
                    <a:pt x="42780" y="13073"/>
                  </a:cubicBezTo>
                  <a:cubicBezTo>
                    <a:pt x="42545" y="13073"/>
                    <a:pt x="42377" y="13073"/>
                    <a:pt x="42175" y="13106"/>
                  </a:cubicBezTo>
                  <a:cubicBezTo>
                    <a:pt x="42041" y="13106"/>
                    <a:pt x="41974" y="13140"/>
                    <a:pt x="41839" y="13174"/>
                  </a:cubicBezTo>
                  <a:cubicBezTo>
                    <a:pt x="42007" y="12905"/>
                    <a:pt x="42142" y="12535"/>
                    <a:pt x="42209" y="12132"/>
                  </a:cubicBezTo>
                  <a:cubicBezTo>
                    <a:pt x="42478" y="11191"/>
                    <a:pt x="42545" y="10082"/>
                    <a:pt x="42444" y="8973"/>
                  </a:cubicBezTo>
                  <a:cubicBezTo>
                    <a:pt x="42175" y="6856"/>
                    <a:pt x="41268" y="4772"/>
                    <a:pt x="39857" y="3226"/>
                  </a:cubicBezTo>
                  <a:cubicBezTo>
                    <a:pt x="39521" y="2857"/>
                    <a:pt x="39151" y="2521"/>
                    <a:pt x="38680" y="2185"/>
                  </a:cubicBezTo>
                  <a:cubicBezTo>
                    <a:pt x="38277" y="1848"/>
                    <a:pt x="37807" y="1546"/>
                    <a:pt x="37303" y="1311"/>
                  </a:cubicBezTo>
                  <a:cubicBezTo>
                    <a:pt x="36328" y="807"/>
                    <a:pt x="35286" y="403"/>
                    <a:pt x="34211" y="202"/>
                  </a:cubicBezTo>
                  <a:cubicBezTo>
                    <a:pt x="33438" y="67"/>
                    <a:pt x="32699" y="0"/>
                    <a:pt x="3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3068550" y="1299000"/>
              <a:ext cx="1361900" cy="547800"/>
            </a:xfrm>
            <a:custGeom>
              <a:avLst/>
              <a:gdLst/>
              <a:ahLst/>
              <a:cxnLst/>
              <a:rect l="l" t="t" r="r" b="b"/>
              <a:pathLst>
                <a:path w="54476" h="21912" extrusionOk="0">
                  <a:moveTo>
                    <a:pt x="15493" y="1"/>
                  </a:moveTo>
                  <a:cubicBezTo>
                    <a:pt x="15056" y="1"/>
                    <a:pt x="14687" y="35"/>
                    <a:pt x="14283" y="68"/>
                  </a:cubicBezTo>
                  <a:cubicBezTo>
                    <a:pt x="13578" y="203"/>
                    <a:pt x="12805" y="471"/>
                    <a:pt x="12065" y="875"/>
                  </a:cubicBezTo>
                  <a:cubicBezTo>
                    <a:pt x="11360" y="1211"/>
                    <a:pt x="10721" y="1681"/>
                    <a:pt x="10015" y="2253"/>
                  </a:cubicBezTo>
                  <a:cubicBezTo>
                    <a:pt x="9444" y="2824"/>
                    <a:pt x="8906" y="3395"/>
                    <a:pt x="8402" y="4101"/>
                  </a:cubicBezTo>
                  <a:cubicBezTo>
                    <a:pt x="7428" y="5512"/>
                    <a:pt x="6924" y="7125"/>
                    <a:pt x="6957" y="8638"/>
                  </a:cubicBezTo>
                  <a:cubicBezTo>
                    <a:pt x="6957" y="9276"/>
                    <a:pt x="7092" y="9915"/>
                    <a:pt x="7293" y="10553"/>
                  </a:cubicBezTo>
                  <a:cubicBezTo>
                    <a:pt x="7226" y="10452"/>
                    <a:pt x="7092" y="10385"/>
                    <a:pt x="6957" y="10318"/>
                  </a:cubicBezTo>
                  <a:cubicBezTo>
                    <a:pt x="6621" y="10217"/>
                    <a:pt x="6252" y="10116"/>
                    <a:pt x="5882" y="10116"/>
                  </a:cubicBezTo>
                  <a:lnTo>
                    <a:pt x="5579" y="10116"/>
                  </a:lnTo>
                  <a:cubicBezTo>
                    <a:pt x="4672" y="10217"/>
                    <a:pt x="3731" y="10587"/>
                    <a:pt x="2824" y="11259"/>
                  </a:cubicBezTo>
                  <a:cubicBezTo>
                    <a:pt x="1984" y="11897"/>
                    <a:pt x="1244" y="12637"/>
                    <a:pt x="740" y="13510"/>
                  </a:cubicBezTo>
                  <a:cubicBezTo>
                    <a:pt x="236" y="14418"/>
                    <a:pt x="1" y="15426"/>
                    <a:pt x="35" y="16468"/>
                  </a:cubicBezTo>
                  <a:cubicBezTo>
                    <a:pt x="68" y="17610"/>
                    <a:pt x="404" y="18719"/>
                    <a:pt x="1043" y="19795"/>
                  </a:cubicBezTo>
                  <a:cubicBezTo>
                    <a:pt x="1547" y="20668"/>
                    <a:pt x="2252" y="21374"/>
                    <a:pt x="3059" y="21912"/>
                  </a:cubicBezTo>
                  <a:lnTo>
                    <a:pt x="53905" y="21912"/>
                  </a:lnTo>
                  <a:lnTo>
                    <a:pt x="53972" y="21811"/>
                  </a:lnTo>
                  <a:cubicBezTo>
                    <a:pt x="54073" y="21677"/>
                    <a:pt x="54106" y="21576"/>
                    <a:pt x="54140" y="21475"/>
                  </a:cubicBezTo>
                  <a:cubicBezTo>
                    <a:pt x="54241" y="21240"/>
                    <a:pt x="54274" y="21005"/>
                    <a:pt x="54341" y="20702"/>
                  </a:cubicBezTo>
                  <a:cubicBezTo>
                    <a:pt x="54442" y="20198"/>
                    <a:pt x="54476" y="19660"/>
                    <a:pt x="54442" y="19022"/>
                  </a:cubicBezTo>
                  <a:cubicBezTo>
                    <a:pt x="54375" y="18450"/>
                    <a:pt x="54308" y="17879"/>
                    <a:pt x="54140" y="17308"/>
                  </a:cubicBezTo>
                  <a:cubicBezTo>
                    <a:pt x="53972" y="16770"/>
                    <a:pt x="53804" y="16266"/>
                    <a:pt x="53569" y="15829"/>
                  </a:cubicBezTo>
                  <a:cubicBezTo>
                    <a:pt x="53400" y="15527"/>
                    <a:pt x="53165" y="15292"/>
                    <a:pt x="52896" y="14955"/>
                  </a:cubicBezTo>
                  <a:cubicBezTo>
                    <a:pt x="52628" y="14653"/>
                    <a:pt x="52325" y="14418"/>
                    <a:pt x="51955" y="14082"/>
                  </a:cubicBezTo>
                  <a:lnTo>
                    <a:pt x="51888" y="13981"/>
                  </a:lnTo>
                  <a:lnTo>
                    <a:pt x="51115" y="14754"/>
                  </a:lnTo>
                  <a:cubicBezTo>
                    <a:pt x="50376" y="15426"/>
                    <a:pt x="49536" y="15930"/>
                    <a:pt x="48628" y="16367"/>
                  </a:cubicBezTo>
                  <a:cubicBezTo>
                    <a:pt x="47721" y="16837"/>
                    <a:pt x="46780" y="17207"/>
                    <a:pt x="45873" y="17610"/>
                  </a:cubicBezTo>
                  <a:cubicBezTo>
                    <a:pt x="45402" y="17778"/>
                    <a:pt x="44932" y="17980"/>
                    <a:pt x="44495" y="18148"/>
                  </a:cubicBezTo>
                  <a:cubicBezTo>
                    <a:pt x="44024" y="18316"/>
                    <a:pt x="43520" y="18484"/>
                    <a:pt x="43050" y="18652"/>
                  </a:cubicBezTo>
                  <a:cubicBezTo>
                    <a:pt x="40832" y="19358"/>
                    <a:pt x="38513" y="19828"/>
                    <a:pt x="36194" y="20131"/>
                  </a:cubicBezTo>
                  <a:cubicBezTo>
                    <a:pt x="34190" y="20353"/>
                    <a:pt x="32139" y="20484"/>
                    <a:pt x="30081" y="20484"/>
                  </a:cubicBezTo>
                  <a:cubicBezTo>
                    <a:pt x="29654" y="20484"/>
                    <a:pt x="29228" y="20478"/>
                    <a:pt x="28801" y="20467"/>
                  </a:cubicBezTo>
                  <a:cubicBezTo>
                    <a:pt x="27591" y="20400"/>
                    <a:pt x="26381" y="20332"/>
                    <a:pt x="25172" y="20164"/>
                  </a:cubicBezTo>
                  <a:cubicBezTo>
                    <a:pt x="23962" y="19996"/>
                    <a:pt x="22853" y="19828"/>
                    <a:pt x="21677" y="19526"/>
                  </a:cubicBezTo>
                  <a:cubicBezTo>
                    <a:pt x="20568" y="19291"/>
                    <a:pt x="19425" y="18955"/>
                    <a:pt x="18383" y="18551"/>
                  </a:cubicBezTo>
                  <a:cubicBezTo>
                    <a:pt x="17476" y="18215"/>
                    <a:pt x="16535" y="17846"/>
                    <a:pt x="15695" y="17341"/>
                  </a:cubicBezTo>
                  <a:cubicBezTo>
                    <a:pt x="15292" y="17106"/>
                    <a:pt x="14855" y="16837"/>
                    <a:pt x="14451" y="16535"/>
                  </a:cubicBezTo>
                  <a:cubicBezTo>
                    <a:pt x="14082" y="16266"/>
                    <a:pt x="13678" y="15964"/>
                    <a:pt x="13342" y="15594"/>
                  </a:cubicBezTo>
                  <a:cubicBezTo>
                    <a:pt x="13006" y="15258"/>
                    <a:pt x="12704" y="14855"/>
                    <a:pt x="12502" y="14451"/>
                  </a:cubicBezTo>
                  <a:cubicBezTo>
                    <a:pt x="12301" y="14015"/>
                    <a:pt x="12133" y="13611"/>
                    <a:pt x="12032" y="13141"/>
                  </a:cubicBezTo>
                  <a:cubicBezTo>
                    <a:pt x="11998" y="12906"/>
                    <a:pt x="11998" y="12670"/>
                    <a:pt x="11998" y="12435"/>
                  </a:cubicBezTo>
                  <a:cubicBezTo>
                    <a:pt x="11998" y="12166"/>
                    <a:pt x="12032" y="11965"/>
                    <a:pt x="12099" y="11763"/>
                  </a:cubicBezTo>
                  <a:cubicBezTo>
                    <a:pt x="12133" y="11494"/>
                    <a:pt x="12200" y="11259"/>
                    <a:pt x="12334" y="10990"/>
                  </a:cubicBezTo>
                  <a:cubicBezTo>
                    <a:pt x="12469" y="10788"/>
                    <a:pt x="12603" y="10620"/>
                    <a:pt x="12704" y="10452"/>
                  </a:cubicBezTo>
                  <a:cubicBezTo>
                    <a:pt x="12872" y="10284"/>
                    <a:pt x="13040" y="10116"/>
                    <a:pt x="13275" y="9982"/>
                  </a:cubicBezTo>
                  <a:cubicBezTo>
                    <a:pt x="13443" y="9881"/>
                    <a:pt x="13645" y="9780"/>
                    <a:pt x="13846" y="9713"/>
                  </a:cubicBezTo>
                  <a:cubicBezTo>
                    <a:pt x="14115" y="9612"/>
                    <a:pt x="14351" y="9545"/>
                    <a:pt x="14619" y="9478"/>
                  </a:cubicBezTo>
                  <a:cubicBezTo>
                    <a:pt x="14720" y="9444"/>
                    <a:pt x="14855" y="9444"/>
                    <a:pt x="14989" y="9444"/>
                  </a:cubicBezTo>
                  <a:cubicBezTo>
                    <a:pt x="14687" y="9243"/>
                    <a:pt x="14451" y="8974"/>
                    <a:pt x="14216" y="8705"/>
                  </a:cubicBezTo>
                  <a:cubicBezTo>
                    <a:pt x="13947" y="8369"/>
                    <a:pt x="13712" y="7966"/>
                    <a:pt x="13510" y="7562"/>
                  </a:cubicBezTo>
                  <a:cubicBezTo>
                    <a:pt x="13342" y="7125"/>
                    <a:pt x="13208" y="6722"/>
                    <a:pt x="13141" y="6285"/>
                  </a:cubicBezTo>
                  <a:cubicBezTo>
                    <a:pt x="13040" y="5882"/>
                    <a:pt x="13040" y="5445"/>
                    <a:pt x="13040" y="5042"/>
                  </a:cubicBezTo>
                  <a:cubicBezTo>
                    <a:pt x="13107" y="4336"/>
                    <a:pt x="13275" y="3597"/>
                    <a:pt x="13544" y="2925"/>
                  </a:cubicBezTo>
                  <a:cubicBezTo>
                    <a:pt x="13678" y="2589"/>
                    <a:pt x="13880" y="2320"/>
                    <a:pt x="14048" y="2017"/>
                  </a:cubicBezTo>
                  <a:cubicBezTo>
                    <a:pt x="14283" y="1715"/>
                    <a:pt x="14485" y="1480"/>
                    <a:pt x="14720" y="1211"/>
                  </a:cubicBezTo>
                  <a:cubicBezTo>
                    <a:pt x="14989" y="976"/>
                    <a:pt x="15292" y="808"/>
                    <a:pt x="15560" y="639"/>
                  </a:cubicBezTo>
                  <a:cubicBezTo>
                    <a:pt x="15863" y="471"/>
                    <a:pt x="16199" y="337"/>
                    <a:pt x="16535" y="236"/>
                  </a:cubicBezTo>
                  <a:cubicBezTo>
                    <a:pt x="16669" y="203"/>
                    <a:pt x="16737" y="203"/>
                    <a:pt x="16871" y="169"/>
                  </a:cubicBezTo>
                  <a:cubicBezTo>
                    <a:pt x="16804" y="135"/>
                    <a:pt x="16703" y="135"/>
                    <a:pt x="16636" y="135"/>
                  </a:cubicBezTo>
                  <a:cubicBezTo>
                    <a:pt x="16232" y="35"/>
                    <a:pt x="15863" y="1"/>
                    <a:pt x="15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3917950" y="1443525"/>
              <a:ext cx="137800" cy="116800"/>
            </a:xfrm>
            <a:custGeom>
              <a:avLst/>
              <a:gdLst/>
              <a:ahLst/>
              <a:cxnLst/>
              <a:rect l="l" t="t" r="r" b="b"/>
              <a:pathLst>
                <a:path w="5512" h="4672" extrusionOk="0">
                  <a:moveTo>
                    <a:pt x="2722" y="0"/>
                  </a:moveTo>
                  <a:cubicBezTo>
                    <a:pt x="2655" y="101"/>
                    <a:pt x="2487" y="101"/>
                    <a:pt x="2319" y="135"/>
                  </a:cubicBezTo>
                  <a:cubicBezTo>
                    <a:pt x="1882" y="235"/>
                    <a:pt x="1513" y="471"/>
                    <a:pt x="1210" y="773"/>
                  </a:cubicBezTo>
                  <a:cubicBezTo>
                    <a:pt x="874" y="1076"/>
                    <a:pt x="639" y="1479"/>
                    <a:pt x="471" y="1916"/>
                  </a:cubicBezTo>
                  <a:cubicBezTo>
                    <a:pt x="135" y="2655"/>
                    <a:pt x="0" y="3495"/>
                    <a:pt x="101" y="4335"/>
                  </a:cubicBezTo>
                  <a:cubicBezTo>
                    <a:pt x="101" y="4436"/>
                    <a:pt x="135" y="4503"/>
                    <a:pt x="168" y="4604"/>
                  </a:cubicBezTo>
                  <a:cubicBezTo>
                    <a:pt x="236" y="4671"/>
                    <a:pt x="336" y="4671"/>
                    <a:pt x="437" y="4671"/>
                  </a:cubicBezTo>
                  <a:cubicBezTo>
                    <a:pt x="504" y="4671"/>
                    <a:pt x="572" y="4638"/>
                    <a:pt x="672" y="4604"/>
                  </a:cubicBezTo>
                  <a:cubicBezTo>
                    <a:pt x="706" y="4537"/>
                    <a:pt x="807" y="4436"/>
                    <a:pt x="773" y="4335"/>
                  </a:cubicBezTo>
                  <a:cubicBezTo>
                    <a:pt x="706" y="3966"/>
                    <a:pt x="706" y="3529"/>
                    <a:pt x="773" y="3159"/>
                  </a:cubicBezTo>
                  <a:lnTo>
                    <a:pt x="773" y="3260"/>
                  </a:lnTo>
                  <a:cubicBezTo>
                    <a:pt x="807" y="2924"/>
                    <a:pt x="874" y="2588"/>
                    <a:pt x="1009" y="2252"/>
                  </a:cubicBezTo>
                  <a:cubicBezTo>
                    <a:pt x="1143" y="1983"/>
                    <a:pt x="1277" y="1781"/>
                    <a:pt x="1378" y="1580"/>
                  </a:cubicBezTo>
                  <a:cubicBezTo>
                    <a:pt x="1513" y="1412"/>
                    <a:pt x="1647" y="1277"/>
                    <a:pt x="1815" y="1143"/>
                  </a:cubicBezTo>
                  <a:cubicBezTo>
                    <a:pt x="1949" y="1076"/>
                    <a:pt x="2050" y="975"/>
                    <a:pt x="2218" y="907"/>
                  </a:cubicBezTo>
                  <a:cubicBezTo>
                    <a:pt x="2353" y="840"/>
                    <a:pt x="2487" y="807"/>
                    <a:pt x="2622" y="807"/>
                  </a:cubicBezTo>
                  <a:lnTo>
                    <a:pt x="2991" y="807"/>
                  </a:lnTo>
                  <a:cubicBezTo>
                    <a:pt x="3092" y="840"/>
                    <a:pt x="3227" y="840"/>
                    <a:pt x="3361" y="907"/>
                  </a:cubicBezTo>
                  <a:cubicBezTo>
                    <a:pt x="3495" y="975"/>
                    <a:pt x="3596" y="1008"/>
                    <a:pt x="3731" y="1109"/>
                  </a:cubicBezTo>
                  <a:cubicBezTo>
                    <a:pt x="3899" y="1244"/>
                    <a:pt x="4033" y="1412"/>
                    <a:pt x="4167" y="1512"/>
                  </a:cubicBezTo>
                  <a:cubicBezTo>
                    <a:pt x="4335" y="1748"/>
                    <a:pt x="4436" y="1949"/>
                    <a:pt x="4537" y="2185"/>
                  </a:cubicBezTo>
                  <a:cubicBezTo>
                    <a:pt x="4672" y="2453"/>
                    <a:pt x="4739" y="2756"/>
                    <a:pt x="4772" y="3025"/>
                  </a:cubicBezTo>
                  <a:cubicBezTo>
                    <a:pt x="4772" y="3092"/>
                    <a:pt x="4772" y="3159"/>
                    <a:pt x="4840" y="3193"/>
                  </a:cubicBezTo>
                  <a:lnTo>
                    <a:pt x="4840" y="3260"/>
                  </a:lnTo>
                  <a:lnTo>
                    <a:pt x="4840" y="3462"/>
                  </a:lnTo>
                  <a:lnTo>
                    <a:pt x="4840" y="3697"/>
                  </a:lnTo>
                  <a:lnTo>
                    <a:pt x="4840" y="3831"/>
                  </a:lnTo>
                  <a:lnTo>
                    <a:pt x="4840" y="3932"/>
                  </a:lnTo>
                  <a:lnTo>
                    <a:pt x="4840" y="3966"/>
                  </a:lnTo>
                  <a:lnTo>
                    <a:pt x="4840" y="3999"/>
                  </a:lnTo>
                  <a:lnTo>
                    <a:pt x="4840" y="4134"/>
                  </a:lnTo>
                  <a:cubicBezTo>
                    <a:pt x="4840" y="4335"/>
                    <a:pt x="5008" y="4470"/>
                    <a:pt x="5176" y="4470"/>
                  </a:cubicBezTo>
                  <a:cubicBezTo>
                    <a:pt x="5377" y="4470"/>
                    <a:pt x="5512" y="4302"/>
                    <a:pt x="5512" y="4134"/>
                  </a:cubicBezTo>
                  <a:lnTo>
                    <a:pt x="5512" y="3999"/>
                  </a:lnTo>
                  <a:lnTo>
                    <a:pt x="5512" y="3966"/>
                  </a:lnTo>
                  <a:lnTo>
                    <a:pt x="5512" y="3932"/>
                  </a:lnTo>
                  <a:lnTo>
                    <a:pt x="5512" y="3831"/>
                  </a:lnTo>
                  <a:lnTo>
                    <a:pt x="5512" y="3798"/>
                  </a:lnTo>
                  <a:lnTo>
                    <a:pt x="5512" y="3697"/>
                  </a:lnTo>
                  <a:lnTo>
                    <a:pt x="5512" y="3663"/>
                  </a:lnTo>
                  <a:lnTo>
                    <a:pt x="5512" y="3495"/>
                  </a:lnTo>
                  <a:lnTo>
                    <a:pt x="5512" y="3462"/>
                  </a:lnTo>
                  <a:cubicBezTo>
                    <a:pt x="5512" y="3361"/>
                    <a:pt x="5512" y="3293"/>
                    <a:pt x="5444" y="3193"/>
                  </a:cubicBezTo>
                  <a:lnTo>
                    <a:pt x="5444" y="3159"/>
                  </a:lnTo>
                  <a:cubicBezTo>
                    <a:pt x="5444" y="3092"/>
                    <a:pt x="5411" y="2957"/>
                    <a:pt x="5411" y="2857"/>
                  </a:cubicBezTo>
                  <a:lnTo>
                    <a:pt x="5411" y="2823"/>
                  </a:lnTo>
                  <a:cubicBezTo>
                    <a:pt x="5276" y="2084"/>
                    <a:pt x="4940" y="1344"/>
                    <a:pt x="4403" y="807"/>
                  </a:cubicBezTo>
                  <a:cubicBezTo>
                    <a:pt x="4268" y="672"/>
                    <a:pt x="4167" y="571"/>
                    <a:pt x="3999" y="437"/>
                  </a:cubicBezTo>
                  <a:cubicBezTo>
                    <a:pt x="3831" y="303"/>
                    <a:pt x="3596" y="235"/>
                    <a:pt x="3395" y="135"/>
                  </a:cubicBezTo>
                  <a:cubicBezTo>
                    <a:pt x="3193" y="67"/>
                    <a:pt x="2924" y="0"/>
                    <a:pt x="2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468475" y="1442675"/>
              <a:ext cx="137800" cy="116800"/>
            </a:xfrm>
            <a:custGeom>
              <a:avLst/>
              <a:gdLst/>
              <a:ahLst/>
              <a:cxnLst/>
              <a:rect l="l" t="t" r="r" b="b"/>
              <a:pathLst>
                <a:path w="5512" h="4672" extrusionOk="0">
                  <a:moveTo>
                    <a:pt x="2722" y="1"/>
                  </a:moveTo>
                  <a:cubicBezTo>
                    <a:pt x="2689" y="34"/>
                    <a:pt x="2487" y="101"/>
                    <a:pt x="2319" y="135"/>
                  </a:cubicBezTo>
                  <a:cubicBezTo>
                    <a:pt x="1882" y="202"/>
                    <a:pt x="1513" y="471"/>
                    <a:pt x="1210" y="773"/>
                  </a:cubicBezTo>
                  <a:cubicBezTo>
                    <a:pt x="874" y="1042"/>
                    <a:pt x="639" y="1479"/>
                    <a:pt x="471" y="1882"/>
                  </a:cubicBezTo>
                  <a:cubicBezTo>
                    <a:pt x="135" y="2655"/>
                    <a:pt x="0" y="3496"/>
                    <a:pt x="101" y="4336"/>
                  </a:cubicBezTo>
                  <a:cubicBezTo>
                    <a:pt x="101" y="4403"/>
                    <a:pt x="135" y="4504"/>
                    <a:pt x="168" y="4571"/>
                  </a:cubicBezTo>
                  <a:cubicBezTo>
                    <a:pt x="269" y="4672"/>
                    <a:pt x="336" y="4672"/>
                    <a:pt x="437" y="4672"/>
                  </a:cubicBezTo>
                  <a:cubicBezTo>
                    <a:pt x="504" y="4672"/>
                    <a:pt x="605" y="4638"/>
                    <a:pt x="672" y="4571"/>
                  </a:cubicBezTo>
                  <a:cubicBezTo>
                    <a:pt x="706" y="4537"/>
                    <a:pt x="807" y="4403"/>
                    <a:pt x="773" y="4336"/>
                  </a:cubicBezTo>
                  <a:cubicBezTo>
                    <a:pt x="706" y="3966"/>
                    <a:pt x="706" y="3529"/>
                    <a:pt x="773" y="3159"/>
                  </a:cubicBezTo>
                  <a:lnTo>
                    <a:pt x="773" y="3227"/>
                  </a:lnTo>
                  <a:cubicBezTo>
                    <a:pt x="807" y="2891"/>
                    <a:pt x="874" y="2555"/>
                    <a:pt x="1008" y="2219"/>
                  </a:cubicBezTo>
                  <a:cubicBezTo>
                    <a:pt x="1143" y="1983"/>
                    <a:pt x="1277" y="1782"/>
                    <a:pt x="1378" y="1546"/>
                  </a:cubicBezTo>
                  <a:cubicBezTo>
                    <a:pt x="1513" y="1378"/>
                    <a:pt x="1647" y="1278"/>
                    <a:pt x="1815" y="1143"/>
                  </a:cubicBezTo>
                  <a:cubicBezTo>
                    <a:pt x="1949" y="1042"/>
                    <a:pt x="2050" y="975"/>
                    <a:pt x="2218" y="874"/>
                  </a:cubicBezTo>
                  <a:cubicBezTo>
                    <a:pt x="2353" y="841"/>
                    <a:pt x="2487" y="807"/>
                    <a:pt x="2622" y="807"/>
                  </a:cubicBezTo>
                  <a:lnTo>
                    <a:pt x="2991" y="807"/>
                  </a:lnTo>
                  <a:cubicBezTo>
                    <a:pt x="3126" y="841"/>
                    <a:pt x="3226" y="841"/>
                    <a:pt x="3361" y="874"/>
                  </a:cubicBezTo>
                  <a:cubicBezTo>
                    <a:pt x="3495" y="975"/>
                    <a:pt x="3630" y="1009"/>
                    <a:pt x="3730" y="1110"/>
                  </a:cubicBezTo>
                  <a:cubicBezTo>
                    <a:pt x="3899" y="1210"/>
                    <a:pt x="4033" y="1378"/>
                    <a:pt x="4167" y="1513"/>
                  </a:cubicBezTo>
                  <a:cubicBezTo>
                    <a:pt x="4335" y="1714"/>
                    <a:pt x="4436" y="1950"/>
                    <a:pt x="4537" y="2185"/>
                  </a:cubicBezTo>
                  <a:cubicBezTo>
                    <a:pt x="4671" y="2454"/>
                    <a:pt x="4739" y="2723"/>
                    <a:pt x="4772" y="3025"/>
                  </a:cubicBezTo>
                  <a:cubicBezTo>
                    <a:pt x="4772" y="3059"/>
                    <a:pt x="4772" y="3159"/>
                    <a:pt x="4839" y="3193"/>
                  </a:cubicBezTo>
                  <a:lnTo>
                    <a:pt x="4839" y="3227"/>
                  </a:lnTo>
                  <a:lnTo>
                    <a:pt x="4839" y="3462"/>
                  </a:lnTo>
                  <a:lnTo>
                    <a:pt x="4839" y="3697"/>
                  </a:lnTo>
                  <a:lnTo>
                    <a:pt x="4839" y="3832"/>
                  </a:lnTo>
                  <a:lnTo>
                    <a:pt x="4839" y="3899"/>
                  </a:lnTo>
                  <a:lnTo>
                    <a:pt x="4839" y="3966"/>
                  </a:lnTo>
                  <a:lnTo>
                    <a:pt x="4839" y="4000"/>
                  </a:lnTo>
                  <a:lnTo>
                    <a:pt x="4839" y="4100"/>
                  </a:lnTo>
                  <a:cubicBezTo>
                    <a:pt x="4839" y="4336"/>
                    <a:pt x="5008" y="4436"/>
                    <a:pt x="5176" y="4436"/>
                  </a:cubicBezTo>
                  <a:cubicBezTo>
                    <a:pt x="5377" y="4436"/>
                    <a:pt x="5512" y="4268"/>
                    <a:pt x="5512" y="4100"/>
                  </a:cubicBezTo>
                  <a:lnTo>
                    <a:pt x="5512" y="4000"/>
                  </a:lnTo>
                  <a:lnTo>
                    <a:pt x="5512" y="3966"/>
                  </a:lnTo>
                  <a:lnTo>
                    <a:pt x="5512" y="3899"/>
                  </a:lnTo>
                  <a:lnTo>
                    <a:pt x="5512" y="3832"/>
                  </a:lnTo>
                  <a:lnTo>
                    <a:pt x="5512" y="3798"/>
                  </a:lnTo>
                  <a:lnTo>
                    <a:pt x="5512" y="3697"/>
                  </a:lnTo>
                  <a:lnTo>
                    <a:pt x="5512" y="3664"/>
                  </a:lnTo>
                  <a:lnTo>
                    <a:pt x="5512" y="3496"/>
                  </a:lnTo>
                  <a:lnTo>
                    <a:pt x="5512" y="3462"/>
                  </a:lnTo>
                  <a:cubicBezTo>
                    <a:pt x="5512" y="3361"/>
                    <a:pt x="5512" y="3294"/>
                    <a:pt x="5444" y="3193"/>
                  </a:cubicBezTo>
                  <a:lnTo>
                    <a:pt x="5444" y="3159"/>
                  </a:lnTo>
                  <a:cubicBezTo>
                    <a:pt x="5444" y="3059"/>
                    <a:pt x="5411" y="2958"/>
                    <a:pt x="5411" y="2857"/>
                  </a:cubicBezTo>
                  <a:lnTo>
                    <a:pt x="5411" y="2823"/>
                  </a:lnTo>
                  <a:cubicBezTo>
                    <a:pt x="5276" y="2050"/>
                    <a:pt x="4940" y="1345"/>
                    <a:pt x="4403" y="807"/>
                  </a:cubicBezTo>
                  <a:cubicBezTo>
                    <a:pt x="4268" y="673"/>
                    <a:pt x="4167" y="538"/>
                    <a:pt x="3999" y="437"/>
                  </a:cubicBezTo>
                  <a:cubicBezTo>
                    <a:pt x="3831" y="303"/>
                    <a:pt x="3630" y="202"/>
                    <a:pt x="3394" y="135"/>
                  </a:cubicBezTo>
                  <a:cubicBezTo>
                    <a:pt x="3193" y="34"/>
                    <a:pt x="2924" y="1"/>
                    <a:pt x="2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709600" y="1471725"/>
              <a:ext cx="140325" cy="104625"/>
            </a:xfrm>
            <a:custGeom>
              <a:avLst/>
              <a:gdLst/>
              <a:ahLst/>
              <a:cxnLst/>
              <a:rect l="l" t="t" r="r" b="b"/>
              <a:pathLst>
                <a:path w="5613" h="4185" extrusionOk="0">
                  <a:moveTo>
                    <a:pt x="405" y="1"/>
                  </a:moveTo>
                  <a:cubicBezTo>
                    <a:pt x="347" y="1"/>
                    <a:pt x="283" y="25"/>
                    <a:pt x="235" y="48"/>
                  </a:cubicBezTo>
                  <a:cubicBezTo>
                    <a:pt x="135" y="82"/>
                    <a:pt x="101" y="183"/>
                    <a:pt x="67" y="284"/>
                  </a:cubicBezTo>
                  <a:cubicBezTo>
                    <a:pt x="0" y="519"/>
                    <a:pt x="0" y="720"/>
                    <a:pt x="0" y="989"/>
                  </a:cubicBezTo>
                  <a:cubicBezTo>
                    <a:pt x="0" y="1157"/>
                    <a:pt x="0" y="1325"/>
                    <a:pt x="67" y="1493"/>
                  </a:cubicBezTo>
                  <a:cubicBezTo>
                    <a:pt x="101" y="1897"/>
                    <a:pt x="235" y="2300"/>
                    <a:pt x="437" y="2670"/>
                  </a:cubicBezTo>
                  <a:cubicBezTo>
                    <a:pt x="672" y="3106"/>
                    <a:pt x="1008" y="3510"/>
                    <a:pt x="1479" y="3812"/>
                  </a:cubicBezTo>
                  <a:cubicBezTo>
                    <a:pt x="1848" y="4047"/>
                    <a:pt x="2285" y="4182"/>
                    <a:pt x="2756" y="4182"/>
                  </a:cubicBezTo>
                  <a:cubicBezTo>
                    <a:pt x="2790" y="4183"/>
                    <a:pt x="2824" y="4184"/>
                    <a:pt x="2857" y="4184"/>
                  </a:cubicBezTo>
                  <a:cubicBezTo>
                    <a:pt x="3560" y="4184"/>
                    <a:pt x="4224" y="3855"/>
                    <a:pt x="4705" y="3342"/>
                  </a:cubicBezTo>
                  <a:cubicBezTo>
                    <a:pt x="4940" y="3140"/>
                    <a:pt x="5108" y="2871"/>
                    <a:pt x="5209" y="2636"/>
                  </a:cubicBezTo>
                  <a:cubicBezTo>
                    <a:pt x="5343" y="2401"/>
                    <a:pt x="5444" y="2199"/>
                    <a:pt x="5478" y="1964"/>
                  </a:cubicBezTo>
                  <a:cubicBezTo>
                    <a:pt x="5511" y="1796"/>
                    <a:pt x="5545" y="1628"/>
                    <a:pt x="5545" y="1393"/>
                  </a:cubicBezTo>
                  <a:lnTo>
                    <a:pt x="5545" y="1359"/>
                  </a:lnTo>
                  <a:cubicBezTo>
                    <a:pt x="5545" y="1191"/>
                    <a:pt x="5612" y="1057"/>
                    <a:pt x="5612" y="888"/>
                  </a:cubicBezTo>
                  <a:lnTo>
                    <a:pt x="5612" y="653"/>
                  </a:lnTo>
                  <a:lnTo>
                    <a:pt x="5612" y="620"/>
                  </a:lnTo>
                  <a:cubicBezTo>
                    <a:pt x="5612" y="519"/>
                    <a:pt x="5612" y="452"/>
                    <a:pt x="5545" y="317"/>
                  </a:cubicBezTo>
                  <a:lnTo>
                    <a:pt x="5545" y="284"/>
                  </a:lnTo>
                  <a:cubicBezTo>
                    <a:pt x="5511" y="116"/>
                    <a:pt x="5343" y="15"/>
                    <a:pt x="5209" y="15"/>
                  </a:cubicBezTo>
                  <a:cubicBezTo>
                    <a:pt x="5142" y="48"/>
                    <a:pt x="5108" y="48"/>
                    <a:pt x="5108" y="116"/>
                  </a:cubicBezTo>
                  <a:cubicBezTo>
                    <a:pt x="5007" y="149"/>
                    <a:pt x="4940" y="183"/>
                    <a:pt x="4907" y="284"/>
                  </a:cubicBezTo>
                  <a:cubicBezTo>
                    <a:pt x="4839" y="351"/>
                    <a:pt x="4839" y="452"/>
                    <a:pt x="4839" y="519"/>
                  </a:cubicBezTo>
                  <a:lnTo>
                    <a:pt x="4839" y="552"/>
                  </a:lnTo>
                  <a:lnTo>
                    <a:pt x="4839" y="720"/>
                  </a:lnTo>
                  <a:lnTo>
                    <a:pt x="4839" y="956"/>
                  </a:lnTo>
                  <a:lnTo>
                    <a:pt x="4839" y="1359"/>
                  </a:lnTo>
                  <a:lnTo>
                    <a:pt x="4839" y="1393"/>
                  </a:lnTo>
                  <a:cubicBezTo>
                    <a:pt x="4806" y="1661"/>
                    <a:pt x="4705" y="1897"/>
                    <a:pt x="4638" y="2165"/>
                  </a:cubicBezTo>
                  <a:cubicBezTo>
                    <a:pt x="4571" y="2367"/>
                    <a:pt x="4436" y="2535"/>
                    <a:pt x="4302" y="2703"/>
                  </a:cubicBezTo>
                  <a:lnTo>
                    <a:pt x="3932" y="3073"/>
                  </a:lnTo>
                  <a:cubicBezTo>
                    <a:pt x="3798" y="3174"/>
                    <a:pt x="3663" y="3241"/>
                    <a:pt x="3495" y="3342"/>
                  </a:cubicBezTo>
                  <a:cubicBezTo>
                    <a:pt x="3327" y="3375"/>
                    <a:pt x="3226" y="3443"/>
                    <a:pt x="3025" y="3443"/>
                  </a:cubicBezTo>
                  <a:lnTo>
                    <a:pt x="2588" y="3443"/>
                  </a:lnTo>
                  <a:cubicBezTo>
                    <a:pt x="2420" y="3409"/>
                    <a:pt x="2252" y="3375"/>
                    <a:pt x="2117" y="3342"/>
                  </a:cubicBezTo>
                  <a:cubicBezTo>
                    <a:pt x="1949" y="3241"/>
                    <a:pt x="1815" y="3174"/>
                    <a:pt x="1680" y="3073"/>
                  </a:cubicBezTo>
                  <a:cubicBezTo>
                    <a:pt x="1512" y="2972"/>
                    <a:pt x="1412" y="2838"/>
                    <a:pt x="1277" y="2670"/>
                  </a:cubicBezTo>
                  <a:cubicBezTo>
                    <a:pt x="1143" y="2502"/>
                    <a:pt x="1008" y="2266"/>
                    <a:pt x="941" y="2132"/>
                  </a:cubicBezTo>
                  <a:cubicBezTo>
                    <a:pt x="840" y="1863"/>
                    <a:pt x="773" y="1628"/>
                    <a:pt x="739" y="1325"/>
                  </a:cubicBezTo>
                  <a:cubicBezTo>
                    <a:pt x="672" y="1023"/>
                    <a:pt x="672" y="720"/>
                    <a:pt x="739" y="452"/>
                  </a:cubicBezTo>
                  <a:cubicBezTo>
                    <a:pt x="739" y="351"/>
                    <a:pt x="739" y="284"/>
                    <a:pt x="672" y="183"/>
                  </a:cubicBezTo>
                  <a:cubicBezTo>
                    <a:pt x="639" y="116"/>
                    <a:pt x="571" y="48"/>
                    <a:pt x="471" y="15"/>
                  </a:cubicBezTo>
                  <a:cubicBezTo>
                    <a:pt x="451" y="5"/>
                    <a:pt x="42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3665900" y="1130150"/>
              <a:ext cx="393225" cy="178975"/>
            </a:xfrm>
            <a:custGeom>
              <a:avLst/>
              <a:gdLst/>
              <a:ahLst/>
              <a:cxnLst/>
              <a:rect l="l" t="t" r="r" b="b"/>
              <a:pathLst>
                <a:path w="15729" h="7159" extrusionOk="0">
                  <a:moveTo>
                    <a:pt x="8335" y="0"/>
                  </a:moveTo>
                  <a:cubicBezTo>
                    <a:pt x="7259" y="34"/>
                    <a:pt x="6319" y="202"/>
                    <a:pt x="5344" y="504"/>
                  </a:cubicBezTo>
                  <a:cubicBezTo>
                    <a:pt x="4235" y="840"/>
                    <a:pt x="3227" y="1412"/>
                    <a:pt x="2319" y="2117"/>
                  </a:cubicBezTo>
                  <a:cubicBezTo>
                    <a:pt x="1647" y="2655"/>
                    <a:pt x="1042" y="3394"/>
                    <a:pt x="673" y="4201"/>
                  </a:cubicBezTo>
                  <a:cubicBezTo>
                    <a:pt x="269" y="5041"/>
                    <a:pt x="34" y="5915"/>
                    <a:pt x="1" y="6822"/>
                  </a:cubicBezTo>
                  <a:cubicBezTo>
                    <a:pt x="1" y="6990"/>
                    <a:pt x="169" y="7158"/>
                    <a:pt x="337" y="7158"/>
                  </a:cubicBezTo>
                  <a:cubicBezTo>
                    <a:pt x="505" y="7158"/>
                    <a:pt x="673" y="6990"/>
                    <a:pt x="673" y="6822"/>
                  </a:cubicBezTo>
                  <a:cubicBezTo>
                    <a:pt x="673" y="6654"/>
                    <a:pt x="673" y="6486"/>
                    <a:pt x="706" y="6318"/>
                  </a:cubicBezTo>
                  <a:cubicBezTo>
                    <a:pt x="774" y="5915"/>
                    <a:pt x="874" y="5512"/>
                    <a:pt x="1009" y="5142"/>
                  </a:cubicBezTo>
                  <a:cubicBezTo>
                    <a:pt x="1177" y="4739"/>
                    <a:pt x="1378" y="4403"/>
                    <a:pt x="1681" y="4033"/>
                  </a:cubicBezTo>
                  <a:lnTo>
                    <a:pt x="1681" y="4033"/>
                  </a:lnTo>
                  <a:lnTo>
                    <a:pt x="1614" y="4100"/>
                  </a:lnTo>
                  <a:cubicBezTo>
                    <a:pt x="1883" y="3730"/>
                    <a:pt x="2286" y="3361"/>
                    <a:pt x="2655" y="3058"/>
                  </a:cubicBezTo>
                  <a:cubicBezTo>
                    <a:pt x="3126" y="2722"/>
                    <a:pt x="3630" y="2420"/>
                    <a:pt x="4134" y="2185"/>
                  </a:cubicBezTo>
                  <a:cubicBezTo>
                    <a:pt x="4840" y="1882"/>
                    <a:pt x="5579" y="1681"/>
                    <a:pt x="6352" y="1546"/>
                  </a:cubicBezTo>
                  <a:cubicBezTo>
                    <a:pt x="6784" y="1492"/>
                    <a:pt x="7206" y="1457"/>
                    <a:pt x="7628" y="1457"/>
                  </a:cubicBezTo>
                  <a:cubicBezTo>
                    <a:pt x="7996" y="1457"/>
                    <a:pt x="8363" y="1484"/>
                    <a:pt x="8738" y="1546"/>
                  </a:cubicBezTo>
                  <a:cubicBezTo>
                    <a:pt x="9377" y="1613"/>
                    <a:pt x="10015" y="1781"/>
                    <a:pt x="10586" y="2050"/>
                  </a:cubicBezTo>
                  <a:cubicBezTo>
                    <a:pt x="11057" y="2252"/>
                    <a:pt x="11460" y="2521"/>
                    <a:pt x="11863" y="2756"/>
                  </a:cubicBezTo>
                  <a:cubicBezTo>
                    <a:pt x="12267" y="3092"/>
                    <a:pt x="12603" y="3462"/>
                    <a:pt x="12939" y="3898"/>
                  </a:cubicBezTo>
                  <a:lnTo>
                    <a:pt x="14081" y="5411"/>
                  </a:lnTo>
                  <a:cubicBezTo>
                    <a:pt x="14216" y="5545"/>
                    <a:pt x="14317" y="5612"/>
                    <a:pt x="14485" y="5646"/>
                  </a:cubicBezTo>
                  <a:cubicBezTo>
                    <a:pt x="14591" y="5686"/>
                    <a:pt x="14692" y="5705"/>
                    <a:pt x="14789" y="5705"/>
                  </a:cubicBezTo>
                  <a:cubicBezTo>
                    <a:pt x="14939" y="5705"/>
                    <a:pt x="15082" y="5660"/>
                    <a:pt x="15224" y="5579"/>
                  </a:cubicBezTo>
                  <a:cubicBezTo>
                    <a:pt x="15426" y="5444"/>
                    <a:pt x="15560" y="5243"/>
                    <a:pt x="15627" y="5041"/>
                  </a:cubicBezTo>
                  <a:cubicBezTo>
                    <a:pt x="15728" y="4772"/>
                    <a:pt x="15627" y="4571"/>
                    <a:pt x="15560" y="4302"/>
                  </a:cubicBezTo>
                  <a:cubicBezTo>
                    <a:pt x="15123" y="3428"/>
                    <a:pt x="14485" y="2722"/>
                    <a:pt x="13813" y="2050"/>
                  </a:cubicBezTo>
                  <a:cubicBezTo>
                    <a:pt x="13376" y="1580"/>
                    <a:pt x="12804" y="1210"/>
                    <a:pt x="12233" y="874"/>
                  </a:cubicBezTo>
                  <a:cubicBezTo>
                    <a:pt x="11191" y="336"/>
                    <a:pt x="10015" y="67"/>
                    <a:pt x="88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4133025" y="1464525"/>
              <a:ext cx="105050" cy="144900"/>
            </a:xfrm>
            <a:custGeom>
              <a:avLst/>
              <a:gdLst/>
              <a:ahLst/>
              <a:cxnLst/>
              <a:rect l="l" t="t" r="r" b="b"/>
              <a:pathLst>
                <a:path w="4202" h="5796" extrusionOk="0">
                  <a:moveTo>
                    <a:pt x="1513" y="908"/>
                  </a:moveTo>
                  <a:cubicBezTo>
                    <a:pt x="1513" y="924"/>
                    <a:pt x="1513" y="933"/>
                    <a:pt x="1508" y="933"/>
                  </a:cubicBezTo>
                  <a:cubicBezTo>
                    <a:pt x="1504" y="933"/>
                    <a:pt x="1496" y="924"/>
                    <a:pt x="1479" y="908"/>
                  </a:cubicBezTo>
                  <a:close/>
                  <a:moveTo>
                    <a:pt x="841" y="0"/>
                  </a:moveTo>
                  <a:cubicBezTo>
                    <a:pt x="673" y="0"/>
                    <a:pt x="505" y="0"/>
                    <a:pt x="336" y="67"/>
                  </a:cubicBezTo>
                  <a:cubicBezTo>
                    <a:pt x="269" y="67"/>
                    <a:pt x="168" y="135"/>
                    <a:pt x="101" y="236"/>
                  </a:cubicBezTo>
                  <a:cubicBezTo>
                    <a:pt x="34" y="303"/>
                    <a:pt x="0" y="437"/>
                    <a:pt x="34" y="504"/>
                  </a:cubicBezTo>
                  <a:cubicBezTo>
                    <a:pt x="101" y="605"/>
                    <a:pt x="135" y="672"/>
                    <a:pt x="202" y="773"/>
                  </a:cubicBezTo>
                  <a:cubicBezTo>
                    <a:pt x="303" y="807"/>
                    <a:pt x="370" y="807"/>
                    <a:pt x="471" y="807"/>
                  </a:cubicBezTo>
                  <a:cubicBezTo>
                    <a:pt x="583" y="807"/>
                    <a:pt x="710" y="792"/>
                    <a:pt x="832" y="792"/>
                  </a:cubicBezTo>
                  <a:cubicBezTo>
                    <a:pt x="893" y="792"/>
                    <a:pt x="953" y="796"/>
                    <a:pt x="1009" y="807"/>
                  </a:cubicBezTo>
                  <a:cubicBezTo>
                    <a:pt x="1143" y="840"/>
                    <a:pt x="1311" y="840"/>
                    <a:pt x="1445" y="941"/>
                  </a:cubicBezTo>
                  <a:cubicBezTo>
                    <a:pt x="1580" y="1008"/>
                    <a:pt x="1681" y="1076"/>
                    <a:pt x="1815" y="1143"/>
                  </a:cubicBezTo>
                  <a:cubicBezTo>
                    <a:pt x="1983" y="1277"/>
                    <a:pt x="2118" y="1412"/>
                    <a:pt x="2218" y="1580"/>
                  </a:cubicBezTo>
                  <a:cubicBezTo>
                    <a:pt x="2386" y="1781"/>
                    <a:pt x="2521" y="2017"/>
                    <a:pt x="2655" y="2285"/>
                  </a:cubicBezTo>
                  <a:cubicBezTo>
                    <a:pt x="2823" y="2655"/>
                    <a:pt x="2891" y="3092"/>
                    <a:pt x="2991" y="3462"/>
                  </a:cubicBezTo>
                  <a:cubicBezTo>
                    <a:pt x="3025" y="3831"/>
                    <a:pt x="3025" y="4201"/>
                    <a:pt x="2991" y="4604"/>
                  </a:cubicBezTo>
                  <a:cubicBezTo>
                    <a:pt x="2958" y="4772"/>
                    <a:pt x="2958" y="4873"/>
                    <a:pt x="2891" y="5041"/>
                  </a:cubicBezTo>
                  <a:cubicBezTo>
                    <a:pt x="2823" y="5344"/>
                    <a:pt x="3025" y="5680"/>
                    <a:pt x="3327" y="5780"/>
                  </a:cubicBezTo>
                  <a:cubicBezTo>
                    <a:pt x="3372" y="5790"/>
                    <a:pt x="3416" y="5795"/>
                    <a:pt x="3461" y="5795"/>
                  </a:cubicBezTo>
                  <a:cubicBezTo>
                    <a:pt x="3722" y="5795"/>
                    <a:pt x="3976" y="5631"/>
                    <a:pt x="4033" y="5344"/>
                  </a:cubicBezTo>
                  <a:cubicBezTo>
                    <a:pt x="4201" y="4705"/>
                    <a:pt x="4201" y="4100"/>
                    <a:pt x="4134" y="3462"/>
                  </a:cubicBezTo>
                  <a:cubicBezTo>
                    <a:pt x="4033" y="2823"/>
                    <a:pt x="3831" y="2185"/>
                    <a:pt x="3495" y="1647"/>
                  </a:cubicBezTo>
                  <a:cubicBezTo>
                    <a:pt x="3193" y="1143"/>
                    <a:pt x="2723" y="672"/>
                    <a:pt x="2218" y="336"/>
                  </a:cubicBezTo>
                  <a:cubicBezTo>
                    <a:pt x="1983" y="236"/>
                    <a:pt x="1681" y="101"/>
                    <a:pt x="1378" y="67"/>
                  </a:cubicBezTo>
                  <a:cubicBezTo>
                    <a:pt x="1210" y="0"/>
                    <a:pt x="1009" y="0"/>
                    <a:pt x="8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4042300" y="1296450"/>
              <a:ext cx="43700" cy="44600"/>
            </a:xfrm>
            <a:custGeom>
              <a:avLst/>
              <a:gdLst/>
              <a:ahLst/>
              <a:cxnLst/>
              <a:rect l="l" t="t" r="r" b="b"/>
              <a:pathLst>
                <a:path w="1748" h="1784" extrusionOk="0">
                  <a:moveTo>
                    <a:pt x="823" y="0"/>
                  </a:moveTo>
                  <a:cubicBezTo>
                    <a:pt x="375" y="0"/>
                    <a:pt x="0" y="424"/>
                    <a:pt x="0" y="910"/>
                  </a:cubicBezTo>
                  <a:cubicBezTo>
                    <a:pt x="0" y="1414"/>
                    <a:pt x="403" y="1783"/>
                    <a:pt x="874" y="1783"/>
                  </a:cubicBezTo>
                  <a:cubicBezTo>
                    <a:pt x="1378" y="1783"/>
                    <a:pt x="1748" y="1346"/>
                    <a:pt x="1748" y="910"/>
                  </a:cubicBezTo>
                  <a:cubicBezTo>
                    <a:pt x="1748" y="405"/>
                    <a:pt x="1344" y="2"/>
                    <a:pt x="874" y="2"/>
                  </a:cubicBezTo>
                  <a:cubicBezTo>
                    <a:pt x="857" y="1"/>
                    <a:pt x="840" y="0"/>
                    <a:pt x="8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4036425" y="1543013"/>
              <a:ext cx="128698" cy="127824"/>
            </a:xfrm>
            <a:custGeom>
              <a:avLst/>
              <a:gdLst/>
              <a:ahLst/>
              <a:cxnLst/>
              <a:rect l="l" t="t" r="r" b="b"/>
              <a:pathLst>
                <a:path w="4874" h="4840" extrusionOk="0">
                  <a:moveTo>
                    <a:pt x="2454" y="1"/>
                  </a:moveTo>
                  <a:cubicBezTo>
                    <a:pt x="1110" y="1"/>
                    <a:pt x="1" y="1076"/>
                    <a:pt x="1" y="2420"/>
                  </a:cubicBezTo>
                  <a:cubicBezTo>
                    <a:pt x="1" y="3764"/>
                    <a:pt x="1110" y="4840"/>
                    <a:pt x="2454" y="4840"/>
                  </a:cubicBezTo>
                  <a:cubicBezTo>
                    <a:pt x="3093" y="4840"/>
                    <a:pt x="3697" y="4571"/>
                    <a:pt x="4168" y="4101"/>
                  </a:cubicBezTo>
                  <a:cubicBezTo>
                    <a:pt x="4638" y="3664"/>
                    <a:pt x="4874" y="3059"/>
                    <a:pt x="4874" y="2387"/>
                  </a:cubicBezTo>
                  <a:cubicBezTo>
                    <a:pt x="4840" y="1076"/>
                    <a:pt x="3765"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3371600" y="1548595"/>
              <a:ext cx="128700" cy="126943"/>
            </a:xfrm>
            <a:custGeom>
              <a:avLst/>
              <a:gdLst/>
              <a:ahLst/>
              <a:cxnLst/>
              <a:rect l="l" t="t" r="r" b="b"/>
              <a:pathLst>
                <a:path w="4908" h="4841" extrusionOk="0">
                  <a:moveTo>
                    <a:pt x="2454" y="1"/>
                  </a:moveTo>
                  <a:cubicBezTo>
                    <a:pt x="1782" y="1"/>
                    <a:pt x="1177" y="270"/>
                    <a:pt x="740" y="740"/>
                  </a:cubicBezTo>
                  <a:cubicBezTo>
                    <a:pt x="270" y="1177"/>
                    <a:pt x="1" y="1782"/>
                    <a:pt x="1" y="2454"/>
                  </a:cubicBezTo>
                  <a:cubicBezTo>
                    <a:pt x="1" y="3798"/>
                    <a:pt x="1110" y="4840"/>
                    <a:pt x="2454" y="4840"/>
                  </a:cubicBezTo>
                  <a:cubicBezTo>
                    <a:pt x="3093" y="4840"/>
                    <a:pt x="3697" y="4605"/>
                    <a:pt x="4168" y="4134"/>
                  </a:cubicBezTo>
                  <a:cubicBezTo>
                    <a:pt x="4638" y="3664"/>
                    <a:pt x="4907" y="3093"/>
                    <a:pt x="4907" y="2420"/>
                  </a:cubicBezTo>
                  <a:cubicBezTo>
                    <a:pt x="4907" y="1110"/>
                    <a:pt x="3798" y="1"/>
                    <a:pt x="24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61" r:id="rId11"/>
    <p:sldLayoutId id="2147483667" r:id="rId12"/>
    <p:sldLayoutId id="2147483668" r:id="rId13"/>
    <p:sldLayoutId id="2147483670" r:id="rId14"/>
    <p:sldLayoutId id="2147483671" r:id="rId15"/>
    <p:sldLayoutId id="2147483676" r:id="rId16"/>
    <p:sldLayoutId id="2147483677" r:id="rId17"/>
    <p:sldLayoutId id="2147483679" r:id="rId18"/>
    <p:sldLayoutId id="2147483683" r:id="rId19"/>
    <p:sldLayoutId id="2147483684" r:id="rId20"/>
    <p:sldLayoutId id="2147483687" r:id="rId21"/>
    <p:sldLayoutId id="2147483689" r:id="rId22"/>
    <p:sldLayoutId id="2147483691" r:id="rId23"/>
    <p:sldLayoutId id="2147483695"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bhumi222/discuz.gi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hyperlink" Target="https://expressjs.com/" TargetMode="External"/><Relationship Id="rId5" Type="http://schemas.openxmlformats.org/officeDocument/2006/relationships/hyperlink" Target="https://reactjs.org/docs/getting-started.html" TargetMode="External"/><Relationship Id="rId4" Type="http://schemas.openxmlformats.org/officeDocument/2006/relationships/hyperlink" Target="https://www.mongodb.com/doc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5" name="Oval 4">
            <a:extLst>
              <a:ext uri="{FF2B5EF4-FFF2-40B4-BE49-F238E27FC236}">
                <a16:creationId xmlns:a16="http://schemas.microsoft.com/office/drawing/2014/main" id="{C861975C-4B50-2653-937E-F4613DC681CD}"/>
              </a:ext>
            </a:extLst>
          </p:cNvPr>
          <p:cNvSpPr/>
          <p:nvPr/>
        </p:nvSpPr>
        <p:spPr>
          <a:xfrm>
            <a:off x="3533420" y="-157369"/>
            <a:ext cx="1732000" cy="155448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ubtitle 2">
            <a:extLst>
              <a:ext uri="{FF2B5EF4-FFF2-40B4-BE49-F238E27FC236}">
                <a16:creationId xmlns:a16="http://schemas.microsoft.com/office/drawing/2014/main" id="{D88FB056-115C-974A-A058-EA1AD4CDAAF7}"/>
              </a:ext>
            </a:extLst>
          </p:cNvPr>
          <p:cNvSpPr>
            <a:spLocks noGrp="1"/>
          </p:cNvSpPr>
          <p:nvPr>
            <p:ph type="subTitle" idx="1"/>
          </p:nvPr>
        </p:nvSpPr>
        <p:spPr>
          <a:xfrm>
            <a:off x="1704900" y="1611771"/>
            <a:ext cx="5734200" cy="1275300"/>
          </a:xfrm>
        </p:spPr>
        <p:txBody>
          <a:bodyPr>
            <a:normAutofit fontScale="92500" lnSpcReduction="10000"/>
          </a:bodyPr>
          <a:lstStyle/>
          <a:p>
            <a:pPr algn="l"/>
            <a:r>
              <a:rPr lang="en-IN" sz="4000" dirty="0">
                <a:latin typeface="Gaegu" pitchFamily="2" charset="0"/>
                <a:ea typeface="Gaegu" pitchFamily="2" charset="0"/>
              </a:rPr>
              <a:t>SUMMER INTERNSHIP</a:t>
            </a:r>
          </a:p>
          <a:p>
            <a:pPr algn="l"/>
            <a:r>
              <a:rPr lang="en-IN" sz="4000" dirty="0">
                <a:latin typeface="Gaegu" pitchFamily="2" charset="0"/>
                <a:ea typeface="Gaegu" pitchFamily="2" charset="0"/>
              </a:rPr>
              <a:t>PROJECT</a:t>
            </a:r>
          </a:p>
        </p:txBody>
      </p:sp>
      <p:sp>
        <p:nvSpPr>
          <p:cNvPr id="4" name="Flowchart: Document 3">
            <a:extLst>
              <a:ext uri="{FF2B5EF4-FFF2-40B4-BE49-F238E27FC236}">
                <a16:creationId xmlns:a16="http://schemas.microsoft.com/office/drawing/2014/main" id="{CEB01AE2-225F-D8CE-2187-5215DD1FD1D0}"/>
              </a:ext>
            </a:extLst>
          </p:cNvPr>
          <p:cNvSpPr/>
          <p:nvPr/>
        </p:nvSpPr>
        <p:spPr>
          <a:xfrm>
            <a:off x="4107180" y="-95109"/>
            <a:ext cx="5036820" cy="1554480"/>
          </a:xfrm>
          <a:prstGeom prst="flowChartDocumen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9BB6ED4E-6518-DBFC-7288-E5BDF6CE5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420" y="-157369"/>
            <a:ext cx="2740237" cy="161674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86;p59">
            <a:extLst>
              <a:ext uri="{FF2B5EF4-FFF2-40B4-BE49-F238E27FC236}">
                <a16:creationId xmlns:a16="http://schemas.microsoft.com/office/drawing/2014/main" id="{77428E07-8B29-C853-83E7-FF5FBD69968E}"/>
              </a:ext>
            </a:extLst>
          </p:cNvPr>
          <p:cNvSpPr txBox="1">
            <a:spLocks/>
          </p:cNvSpPr>
          <p:nvPr/>
        </p:nvSpPr>
        <p:spPr>
          <a:xfrm>
            <a:off x="1930680" y="3321411"/>
            <a:ext cx="2176500" cy="34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dirty="0">
                <a:solidFill>
                  <a:schemeClr val="bg2"/>
                </a:solidFill>
                <a:latin typeface="Gaegu" pitchFamily="2" charset="0"/>
                <a:ea typeface="Gaegu" pitchFamily="2" charset="0"/>
              </a:rPr>
              <a:t>Name : Bhumi Vyas</a:t>
            </a:r>
          </a:p>
          <a:p>
            <a:r>
              <a:rPr lang="en-IN" dirty="0" err="1">
                <a:solidFill>
                  <a:schemeClr val="bg2"/>
                </a:solidFill>
                <a:latin typeface="Gaegu" pitchFamily="2" charset="0"/>
                <a:ea typeface="Gaegu" pitchFamily="2" charset="0"/>
              </a:rPr>
              <a:t>Student_ID</a:t>
            </a:r>
            <a:r>
              <a:rPr lang="en-IN" dirty="0">
                <a:solidFill>
                  <a:schemeClr val="bg2"/>
                </a:solidFill>
                <a:latin typeface="Gaegu" pitchFamily="2" charset="0"/>
                <a:ea typeface="Gaegu" pitchFamily="2" charset="0"/>
              </a:rPr>
              <a:t> : 202412123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75"/>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lvl="0"/>
            <a:r>
              <a:rPr lang="en-IN" dirty="0"/>
              <a:t>🧩 Methodology &amp; Process</a:t>
            </a:r>
            <a:endParaRPr dirty="0"/>
          </a:p>
        </p:txBody>
      </p:sp>
      <p:grpSp>
        <p:nvGrpSpPr>
          <p:cNvPr id="2455" name="Google Shape;2455;p75"/>
          <p:cNvGrpSpPr/>
          <p:nvPr/>
        </p:nvGrpSpPr>
        <p:grpSpPr>
          <a:xfrm>
            <a:off x="1378492" y="1350771"/>
            <a:ext cx="2977676" cy="2883961"/>
            <a:chOff x="1171054" y="1350771"/>
            <a:chExt cx="2977676" cy="2883961"/>
          </a:xfrm>
        </p:grpSpPr>
        <p:sp>
          <p:nvSpPr>
            <p:cNvPr id="2456" name="Google Shape;2456;p75"/>
            <p:cNvSpPr/>
            <p:nvPr/>
          </p:nvSpPr>
          <p:spPr>
            <a:xfrm>
              <a:off x="2713661" y="1384253"/>
              <a:ext cx="1430361" cy="1928744"/>
            </a:xfrm>
            <a:custGeom>
              <a:avLst/>
              <a:gdLst/>
              <a:ahLst/>
              <a:cxnLst/>
              <a:rect l="l" t="t" r="r" b="b"/>
              <a:pathLst>
                <a:path w="103894" h="140094" extrusionOk="0">
                  <a:moveTo>
                    <a:pt x="10907" y="1"/>
                  </a:moveTo>
                  <a:cubicBezTo>
                    <a:pt x="5391" y="1"/>
                    <a:pt x="0" y="8177"/>
                    <a:pt x="6779" y="14001"/>
                  </a:cubicBezTo>
                  <a:cubicBezTo>
                    <a:pt x="7261" y="14421"/>
                    <a:pt x="7812" y="14765"/>
                    <a:pt x="8423" y="14963"/>
                  </a:cubicBezTo>
                  <a:cubicBezTo>
                    <a:pt x="9388" y="15282"/>
                    <a:pt x="10386" y="15387"/>
                    <a:pt x="11398" y="15387"/>
                  </a:cubicBezTo>
                  <a:cubicBezTo>
                    <a:pt x="12971" y="15387"/>
                    <a:pt x="14580" y="15133"/>
                    <a:pt x="16156" y="15029"/>
                  </a:cubicBezTo>
                  <a:cubicBezTo>
                    <a:pt x="16454" y="15010"/>
                    <a:pt x="16758" y="15000"/>
                    <a:pt x="17063" y="15000"/>
                  </a:cubicBezTo>
                  <a:cubicBezTo>
                    <a:pt x="19943" y="15000"/>
                    <a:pt x="23008" y="15887"/>
                    <a:pt x="23823" y="18985"/>
                  </a:cubicBezTo>
                  <a:cubicBezTo>
                    <a:pt x="24183" y="20327"/>
                    <a:pt x="23949" y="21764"/>
                    <a:pt x="23362" y="23019"/>
                  </a:cubicBezTo>
                  <a:cubicBezTo>
                    <a:pt x="21256" y="27482"/>
                    <a:pt x="16207" y="29138"/>
                    <a:pt x="14218" y="33711"/>
                  </a:cubicBezTo>
                  <a:cubicBezTo>
                    <a:pt x="13640" y="35047"/>
                    <a:pt x="13499" y="36581"/>
                    <a:pt x="14015" y="37943"/>
                  </a:cubicBezTo>
                  <a:cubicBezTo>
                    <a:pt x="14833" y="40125"/>
                    <a:pt x="16722" y="41015"/>
                    <a:pt x="18805" y="41015"/>
                  </a:cubicBezTo>
                  <a:cubicBezTo>
                    <a:pt x="20849" y="41015"/>
                    <a:pt x="23079" y="40159"/>
                    <a:pt x="24668" y="38824"/>
                  </a:cubicBezTo>
                  <a:cubicBezTo>
                    <a:pt x="27618" y="36353"/>
                    <a:pt x="29547" y="32750"/>
                    <a:pt x="32754" y="30621"/>
                  </a:cubicBezTo>
                  <a:cubicBezTo>
                    <a:pt x="35674" y="28683"/>
                    <a:pt x="39313" y="28198"/>
                    <a:pt x="42814" y="28000"/>
                  </a:cubicBezTo>
                  <a:cubicBezTo>
                    <a:pt x="44366" y="27914"/>
                    <a:pt x="45918" y="27866"/>
                    <a:pt x="47470" y="27866"/>
                  </a:cubicBezTo>
                  <a:cubicBezTo>
                    <a:pt x="50485" y="27866"/>
                    <a:pt x="53496" y="28044"/>
                    <a:pt x="56489" y="28455"/>
                  </a:cubicBezTo>
                  <a:cubicBezTo>
                    <a:pt x="58771" y="28773"/>
                    <a:pt x="61245" y="29507"/>
                    <a:pt x="61898" y="31876"/>
                  </a:cubicBezTo>
                  <a:cubicBezTo>
                    <a:pt x="62338" y="33490"/>
                    <a:pt x="61635" y="35185"/>
                    <a:pt x="60386" y="36293"/>
                  </a:cubicBezTo>
                  <a:cubicBezTo>
                    <a:pt x="58140" y="38282"/>
                    <a:pt x="55142" y="38369"/>
                    <a:pt x="52299" y="38515"/>
                  </a:cubicBezTo>
                  <a:cubicBezTo>
                    <a:pt x="41080" y="39096"/>
                    <a:pt x="29466" y="41450"/>
                    <a:pt x="20624" y="48393"/>
                  </a:cubicBezTo>
                  <a:cubicBezTo>
                    <a:pt x="17791" y="50615"/>
                    <a:pt x="15254" y="53347"/>
                    <a:pt x="13859" y="56668"/>
                  </a:cubicBezTo>
                  <a:cubicBezTo>
                    <a:pt x="12466" y="59986"/>
                    <a:pt x="12355" y="63964"/>
                    <a:pt x="14137" y="67088"/>
                  </a:cubicBezTo>
                  <a:cubicBezTo>
                    <a:pt x="15524" y="69510"/>
                    <a:pt x="17953" y="71343"/>
                    <a:pt x="18753" y="74015"/>
                  </a:cubicBezTo>
                  <a:cubicBezTo>
                    <a:pt x="19370" y="76046"/>
                    <a:pt x="18935" y="78277"/>
                    <a:pt x="19456" y="80346"/>
                  </a:cubicBezTo>
                  <a:cubicBezTo>
                    <a:pt x="20367" y="83913"/>
                    <a:pt x="23868" y="86151"/>
                    <a:pt x="27264" y="87558"/>
                  </a:cubicBezTo>
                  <a:cubicBezTo>
                    <a:pt x="32111" y="89562"/>
                    <a:pt x="37347" y="90550"/>
                    <a:pt x="42586" y="90550"/>
                  </a:cubicBezTo>
                  <a:cubicBezTo>
                    <a:pt x="48151" y="90550"/>
                    <a:pt x="53721" y="89436"/>
                    <a:pt x="58831" y="87244"/>
                  </a:cubicBezTo>
                  <a:cubicBezTo>
                    <a:pt x="59484" y="86964"/>
                    <a:pt x="60162" y="86832"/>
                    <a:pt x="60825" y="86832"/>
                  </a:cubicBezTo>
                  <a:cubicBezTo>
                    <a:pt x="62891" y="86832"/>
                    <a:pt x="64823" y="88115"/>
                    <a:pt x="65480" y="90230"/>
                  </a:cubicBezTo>
                  <a:lnTo>
                    <a:pt x="67577" y="96995"/>
                  </a:lnTo>
                  <a:cubicBezTo>
                    <a:pt x="68418" y="99709"/>
                    <a:pt x="69592" y="102359"/>
                    <a:pt x="71419" y="104540"/>
                  </a:cubicBezTo>
                  <a:cubicBezTo>
                    <a:pt x="72674" y="106043"/>
                    <a:pt x="73129" y="108868"/>
                    <a:pt x="73028" y="110784"/>
                  </a:cubicBezTo>
                  <a:cubicBezTo>
                    <a:pt x="72881" y="113441"/>
                    <a:pt x="72015" y="116205"/>
                    <a:pt x="72989" y="118679"/>
                  </a:cubicBezTo>
                  <a:cubicBezTo>
                    <a:pt x="74157" y="121644"/>
                    <a:pt x="77619" y="123214"/>
                    <a:pt x="78793" y="126170"/>
                  </a:cubicBezTo>
                  <a:cubicBezTo>
                    <a:pt x="79652" y="128320"/>
                    <a:pt x="79116" y="130734"/>
                    <a:pt x="78904" y="133031"/>
                  </a:cubicBezTo>
                  <a:cubicBezTo>
                    <a:pt x="78691" y="135334"/>
                    <a:pt x="78985" y="138006"/>
                    <a:pt x="80868" y="139348"/>
                  </a:cubicBezTo>
                  <a:cubicBezTo>
                    <a:pt x="81595" y="139865"/>
                    <a:pt x="82466" y="140094"/>
                    <a:pt x="83358" y="140094"/>
                  </a:cubicBezTo>
                  <a:cubicBezTo>
                    <a:pt x="84348" y="140094"/>
                    <a:pt x="85364" y="139812"/>
                    <a:pt x="86232" y="139333"/>
                  </a:cubicBezTo>
                  <a:cubicBezTo>
                    <a:pt x="87883" y="138425"/>
                    <a:pt x="89108" y="136919"/>
                    <a:pt x="90240" y="135409"/>
                  </a:cubicBezTo>
                  <a:cubicBezTo>
                    <a:pt x="96257" y="127380"/>
                    <a:pt x="101099" y="122267"/>
                    <a:pt x="103513" y="112530"/>
                  </a:cubicBezTo>
                  <a:cubicBezTo>
                    <a:pt x="103768" y="109526"/>
                    <a:pt x="103894" y="106478"/>
                    <a:pt x="103894" y="103381"/>
                  </a:cubicBezTo>
                  <a:cubicBezTo>
                    <a:pt x="103894" y="49780"/>
                    <a:pt x="62560" y="8365"/>
                    <a:pt x="11556" y="39"/>
                  </a:cubicBezTo>
                  <a:cubicBezTo>
                    <a:pt x="11340" y="13"/>
                    <a:pt x="11123" y="1"/>
                    <a:pt x="10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1187259" y="1363547"/>
              <a:ext cx="2951532" cy="2863723"/>
            </a:xfrm>
            <a:custGeom>
              <a:avLst/>
              <a:gdLst/>
              <a:ahLst/>
              <a:cxnLst/>
              <a:rect l="l" t="t" r="r" b="b"/>
              <a:pathLst>
                <a:path w="214384" h="208006" extrusionOk="0">
                  <a:moveTo>
                    <a:pt x="103418" y="0"/>
                  </a:moveTo>
                  <a:cubicBezTo>
                    <a:pt x="98100" y="0"/>
                    <a:pt x="92787" y="372"/>
                    <a:pt x="87522" y="1115"/>
                  </a:cubicBezTo>
                  <a:lnTo>
                    <a:pt x="87597" y="1636"/>
                  </a:lnTo>
                  <a:cubicBezTo>
                    <a:pt x="87744" y="10258"/>
                    <a:pt x="84132" y="18722"/>
                    <a:pt x="78468" y="25227"/>
                  </a:cubicBezTo>
                  <a:cubicBezTo>
                    <a:pt x="72805" y="31729"/>
                    <a:pt x="65195" y="36357"/>
                    <a:pt x="57102" y="39331"/>
                  </a:cubicBezTo>
                  <a:cubicBezTo>
                    <a:pt x="52822" y="40900"/>
                    <a:pt x="48261" y="42104"/>
                    <a:pt x="44751" y="45009"/>
                  </a:cubicBezTo>
                  <a:cubicBezTo>
                    <a:pt x="40519" y="48516"/>
                    <a:pt x="38480" y="53940"/>
                    <a:pt x="36614" y="59112"/>
                  </a:cubicBezTo>
                  <a:cubicBezTo>
                    <a:pt x="35440" y="62356"/>
                    <a:pt x="34311" y="66157"/>
                    <a:pt x="36137" y="69092"/>
                  </a:cubicBezTo>
                  <a:cubicBezTo>
                    <a:pt x="37878" y="71886"/>
                    <a:pt x="42097" y="73575"/>
                    <a:pt x="41693" y="76846"/>
                  </a:cubicBezTo>
                  <a:cubicBezTo>
                    <a:pt x="41501" y="78388"/>
                    <a:pt x="40277" y="79598"/>
                    <a:pt x="38794" y="80047"/>
                  </a:cubicBezTo>
                  <a:cubicBezTo>
                    <a:pt x="38154" y="80241"/>
                    <a:pt x="37520" y="80322"/>
                    <a:pt x="36891" y="80322"/>
                  </a:cubicBezTo>
                  <a:cubicBezTo>
                    <a:pt x="35065" y="80322"/>
                    <a:pt x="33288" y="79637"/>
                    <a:pt x="31552" y="79026"/>
                  </a:cubicBezTo>
                  <a:cubicBezTo>
                    <a:pt x="29168" y="78185"/>
                    <a:pt x="26671" y="77449"/>
                    <a:pt x="24158" y="77449"/>
                  </a:cubicBezTo>
                  <a:cubicBezTo>
                    <a:pt x="23710" y="77449"/>
                    <a:pt x="23261" y="77472"/>
                    <a:pt x="22813" y="77523"/>
                  </a:cubicBezTo>
                  <a:cubicBezTo>
                    <a:pt x="19848" y="77858"/>
                    <a:pt x="16868" y="79613"/>
                    <a:pt x="15894" y="82431"/>
                  </a:cubicBezTo>
                  <a:cubicBezTo>
                    <a:pt x="15823" y="82632"/>
                    <a:pt x="15766" y="82839"/>
                    <a:pt x="15724" y="83048"/>
                  </a:cubicBezTo>
                  <a:cubicBezTo>
                    <a:pt x="15137" y="85922"/>
                    <a:pt x="17569" y="88271"/>
                    <a:pt x="20282" y="88271"/>
                  </a:cubicBezTo>
                  <a:cubicBezTo>
                    <a:pt x="20894" y="88271"/>
                    <a:pt x="21521" y="88152"/>
                    <a:pt x="22130" y="87891"/>
                  </a:cubicBezTo>
                  <a:cubicBezTo>
                    <a:pt x="23158" y="87450"/>
                    <a:pt x="24227" y="87153"/>
                    <a:pt x="25213" y="87153"/>
                  </a:cubicBezTo>
                  <a:cubicBezTo>
                    <a:pt x="26654" y="87153"/>
                    <a:pt x="27917" y="87787"/>
                    <a:pt x="28611" y="89526"/>
                  </a:cubicBezTo>
                  <a:cubicBezTo>
                    <a:pt x="28982" y="90467"/>
                    <a:pt x="29066" y="91500"/>
                    <a:pt x="28851" y="92492"/>
                  </a:cubicBezTo>
                  <a:cubicBezTo>
                    <a:pt x="28111" y="95999"/>
                    <a:pt x="29264" y="99688"/>
                    <a:pt x="31567" y="102363"/>
                  </a:cubicBezTo>
                  <a:cubicBezTo>
                    <a:pt x="32868" y="103880"/>
                    <a:pt x="34764" y="104676"/>
                    <a:pt x="36697" y="104676"/>
                  </a:cubicBezTo>
                  <a:cubicBezTo>
                    <a:pt x="37600" y="104676"/>
                    <a:pt x="38510" y="104503"/>
                    <a:pt x="39372" y="104148"/>
                  </a:cubicBezTo>
                  <a:cubicBezTo>
                    <a:pt x="41978" y="103076"/>
                    <a:pt x="44356" y="101644"/>
                    <a:pt x="46506" y="99796"/>
                  </a:cubicBezTo>
                  <a:cubicBezTo>
                    <a:pt x="46774" y="99562"/>
                    <a:pt x="47100" y="99451"/>
                    <a:pt x="47423" y="99451"/>
                  </a:cubicBezTo>
                  <a:cubicBezTo>
                    <a:pt x="47922" y="99451"/>
                    <a:pt x="48411" y="99717"/>
                    <a:pt x="48662" y="100207"/>
                  </a:cubicBezTo>
                  <a:cubicBezTo>
                    <a:pt x="49235" y="101324"/>
                    <a:pt x="50394" y="102234"/>
                    <a:pt x="51633" y="102585"/>
                  </a:cubicBezTo>
                  <a:cubicBezTo>
                    <a:pt x="52342" y="102782"/>
                    <a:pt x="53066" y="102856"/>
                    <a:pt x="53796" y="102856"/>
                  </a:cubicBezTo>
                  <a:cubicBezTo>
                    <a:pt x="55123" y="102856"/>
                    <a:pt x="56472" y="102614"/>
                    <a:pt x="57797" y="102438"/>
                  </a:cubicBezTo>
                  <a:cubicBezTo>
                    <a:pt x="59504" y="102213"/>
                    <a:pt x="61219" y="102100"/>
                    <a:pt x="62930" y="102100"/>
                  </a:cubicBezTo>
                  <a:cubicBezTo>
                    <a:pt x="67814" y="102100"/>
                    <a:pt x="72670" y="103013"/>
                    <a:pt x="77244" y="104810"/>
                  </a:cubicBezTo>
                  <a:cubicBezTo>
                    <a:pt x="83626" y="107335"/>
                    <a:pt x="89520" y="111582"/>
                    <a:pt x="96357" y="112184"/>
                  </a:cubicBezTo>
                  <a:cubicBezTo>
                    <a:pt x="97161" y="112254"/>
                    <a:pt x="97967" y="112272"/>
                    <a:pt x="98774" y="112272"/>
                  </a:cubicBezTo>
                  <a:cubicBezTo>
                    <a:pt x="99672" y="112272"/>
                    <a:pt x="100572" y="112250"/>
                    <a:pt x="101470" y="112250"/>
                  </a:cubicBezTo>
                  <a:cubicBezTo>
                    <a:pt x="102375" y="112250"/>
                    <a:pt x="103279" y="112273"/>
                    <a:pt x="104180" y="112366"/>
                  </a:cubicBezTo>
                  <a:cubicBezTo>
                    <a:pt x="106777" y="112639"/>
                    <a:pt x="109484" y="113645"/>
                    <a:pt x="110907" y="115831"/>
                  </a:cubicBezTo>
                  <a:cubicBezTo>
                    <a:pt x="112557" y="118377"/>
                    <a:pt x="112030" y="121693"/>
                    <a:pt x="111449" y="124667"/>
                  </a:cubicBezTo>
                  <a:cubicBezTo>
                    <a:pt x="110152" y="131256"/>
                    <a:pt x="108832" y="137916"/>
                    <a:pt x="105998" y="144008"/>
                  </a:cubicBezTo>
                  <a:cubicBezTo>
                    <a:pt x="104414" y="147426"/>
                    <a:pt x="100305" y="149854"/>
                    <a:pt x="98909" y="153356"/>
                  </a:cubicBezTo>
                  <a:cubicBezTo>
                    <a:pt x="97274" y="157471"/>
                    <a:pt x="98640" y="162688"/>
                    <a:pt x="96923" y="166770"/>
                  </a:cubicBezTo>
                  <a:cubicBezTo>
                    <a:pt x="94941" y="171472"/>
                    <a:pt x="91637" y="175605"/>
                    <a:pt x="90296" y="180526"/>
                  </a:cubicBezTo>
                  <a:cubicBezTo>
                    <a:pt x="88954" y="185450"/>
                    <a:pt x="91434" y="192749"/>
                    <a:pt x="96298" y="194285"/>
                  </a:cubicBezTo>
                  <a:cubicBezTo>
                    <a:pt x="96298" y="194285"/>
                    <a:pt x="86561" y="194204"/>
                    <a:pt x="82569" y="191649"/>
                  </a:cubicBezTo>
                  <a:cubicBezTo>
                    <a:pt x="77822" y="188607"/>
                    <a:pt x="75387" y="183057"/>
                    <a:pt x="73434" y="177768"/>
                  </a:cubicBezTo>
                  <a:cubicBezTo>
                    <a:pt x="69421" y="166917"/>
                    <a:pt x="65497" y="154727"/>
                    <a:pt x="55443" y="149013"/>
                  </a:cubicBezTo>
                  <a:cubicBezTo>
                    <a:pt x="52442" y="147309"/>
                    <a:pt x="49088" y="146326"/>
                    <a:pt x="45994" y="144808"/>
                  </a:cubicBezTo>
                  <a:cubicBezTo>
                    <a:pt x="42897" y="143289"/>
                    <a:pt x="39917" y="141055"/>
                    <a:pt x="38677" y="137836"/>
                  </a:cubicBezTo>
                  <a:cubicBezTo>
                    <a:pt x="35919" y="130660"/>
                    <a:pt x="42852" y="122441"/>
                    <a:pt x="40181" y="115229"/>
                  </a:cubicBezTo>
                  <a:cubicBezTo>
                    <a:pt x="38207" y="109886"/>
                    <a:pt x="30195" y="108784"/>
                    <a:pt x="25236" y="105984"/>
                  </a:cubicBezTo>
                  <a:cubicBezTo>
                    <a:pt x="21052" y="103612"/>
                    <a:pt x="17479" y="100171"/>
                    <a:pt x="13031" y="98338"/>
                  </a:cubicBezTo>
                  <a:cubicBezTo>
                    <a:pt x="11402" y="97663"/>
                    <a:pt x="9563" y="97290"/>
                    <a:pt x="7761" y="97290"/>
                  </a:cubicBezTo>
                  <a:cubicBezTo>
                    <a:pt x="4662" y="97290"/>
                    <a:pt x="1676" y="98392"/>
                    <a:pt x="66" y="100958"/>
                  </a:cubicBezTo>
                  <a:cubicBezTo>
                    <a:pt x="24" y="102258"/>
                    <a:pt x="0" y="103570"/>
                    <a:pt x="0" y="104882"/>
                  </a:cubicBezTo>
                  <a:cubicBezTo>
                    <a:pt x="0" y="164985"/>
                    <a:pt x="48078" y="208005"/>
                    <a:pt x="107379" y="208005"/>
                  </a:cubicBezTo>
                  <a:cubicBezTo>
                    <a:pt x="163628" y="208005"/>
                    <a:pt x="209783" y="169307"/>
                    <a:pt x="214383" y="114034"/>
                  </a:cubicBezTo>
                  <a:lnTo>
                    <a:pt x="214383" y="114034"/>
                  </a:lnTo>
                  <a:cubicBezTo>
                    <a:pt x="211969" y="123771"/>
                    <a:pt x="207127" y="128884"/>
                    <a:pt x="201110" y="136913"/>
                  </a:cubicBezTo>
                  <a:cubicBezTo>
                    <a:pt x="199978" y="138423"/>
                    <a:pt x="198750" y="139926"/>
                    <a:pt x="197099" y="140837"/>
                  </a:cubicBezTo>
                  <a:cubicBezTo>
                    <a:pt x="196229" y="141315"/>
                    <a:pt x="195212" y="141596"/>
                    <a:pt x="194221" y="141596"/>
                  </a:cubicBezTo>
                  <a:cubicBezTo>
                    <a:pt x="193331" y="141596"/>
                    <a:pt x="192461" y="141369"/>
                    <a:pt x="191735" y="140852"/>
                  </a:cubicBezTo>
                  <a:cubicBezTo>
                    <a:pt x="189849" y="139507"/>
                    <a:pt x="189555" y="136835"/>
                    <a:pt x="189768" y="134532"/>
                  </a:cubicBezTo>
                  <a:cubicBezTo>
                    <a:pt x="189980" y="132235"/>
                    <a:pt x="190516" y="129821"/>
                    <a:pt x="189657" y="127671"/>
                  </a:cubicBezTo>
                  <a:cubicBezTo>
                    <a:pt x="188486" y="124715"/>
                    <a:pt x="185021" y="123145"/>
                    <a:pt x="183856" y="120180"/>
                  </a:cubicBezTo>
                  <a:cubicBezTo>
                    <a:pt x="182879" y="117706"/>
                    <a:pt x="183745" y="114942"/>
                    <a:pt x="183892" y="112285"/>
                  </a:cubicBezTo>
                  <a:cubicBezTo>
                    <a:pt x="183996" y="110369"/>
                    <a:pt x="183541" y="107544"/>
                    <a:pt x="182286" y="106041"/>
                  </a:cubicBezTo>
                  <a:cubicBezTo>
                    <a:pt x="180459" y="103860"/>
                    <a:pt x="179285" y="101213"/>
                    <a:pt x="178441" y="98496"/>
                  </a:cubicBezTo>
                  <a:lnTo>
                    <a:pt x="176344" y="91734"/>
                  </a:lnTo>
                  <a:cubicBezTo>
                    <a:pt x="175689" y="89616"/>
                    <a:pt x="173755" y="88333"/>
                    <a:pt x="171689" y="88333"/>
                  </a:cubicBezTo>
                  <a:cubicBezTo>
                    <a:pt x="171026" y="88333"/>
                    <a:pt x="170348" y="88465"/>
                    <a:pt x="169695" y="88745"/>
                  </a:cubicBezTo>
                  <a:cubicBezTo>
                    <a:pt x="164585" y="90937"/>
                    <a:pt x="159015" y="92051"/>
                    <a:pt x="153449" y="92051"/>
                  </a:cubicBezTo>
                  <a:cubicBezTo>
                    <a:pt x="148210" y="92051"/>
                    <a:pt x="142975" y="91065"/>
                    <a:pt x="138131" y="89062"/>
                  </a:cubicBezTo>
                  <a:cubicBezTo>
                    <a:pt x="134732" y="87652"/>
                    <a:pt x="131234" y="85414"/>
                    <a:pt x="130323" y="81847"/>
                  </a:cubicBezTo>
                  <a:cubicBezTo>
                    <a:pt x="129802" y="79781"/>
                    <a:pt x="130234" y="77550"/>
                    <a:pt x="129620" y="75516"/>
                  </a:cubicBezTo>
                  <a:cubicBezTo>
                    <a:pt x="128820" y="72847"/>
                    <a:pt x="126388" y="71012"/>
                    <a:pt x="125004" y="68592"/>
                  </a:cubicBezTo>
                  <a:cubicBezTo>
                    <a:pt x="123219" y="65465"/>
                    <a:pt x="123330" y="61487"/>
                    <a:pt x="124723" y="58172"/>
                  </a:cubicBezTo>
                  <a:cubicBezTo>
                    <a:pt x="126119" y="54848"/>
                    <a:pt x="128658" y="52119"/>
                    <a:pt x="131488" y="49894"/>
                  </a:cubicBezTo>
                  <a:cubicBezTo>
                    <a:pt x="140333" y="42954"/>
                    <a:pt x="151947" y="40597"/>
                    <a:pt x="163166" y="40019"/>
                  </a:cubicBezTo>
                  <a:cubicBezTo>
                    <a:pt x="166006" y="39873"/>
                    <a:pt x="169007" y="39783"/>
                    <a:pt x="171253" y="37794"/>
                  </a:cubicBezTo>
                  <a:cubicBezTo>
                    <a:pt x="172499" y="36686"/>
                    <a:pt x="173203" y="34991"/>
                    <a:pt x="172762" y="33377"/>
                  </a:cubicBezTo>
                  <a:cubicBezTo>
                    <a:pt x="172109" y="31008"/>
                    <a:pt x="169638" y="30274"/>
                    <a:pt x="167356" y="29959"/>
                  </a:cubicBezTo>
                  <a:cubicBezTo>
                    <a:pt x="164370" y="29549"/>
                    <a:pt x="161364" y="29370"/>
                    <a:pt x="158356" y="29370"/>
                  </a:cubicBezTo>
                  <a:cubicBezTo>
                    <a:pt x="156797" y="29370"/>
                    <a:pt x="155237" y="29418"/>
                    <a:pt x="153678" y="29507"/>
                  </a:cubicBezTo>
                  <a:cubicBezTo>
                    <a:pt x="150177" y="29705"/>
                    <a:pt x="146538" y="30190"/>
                    <a:pt x="143618" y="32128"/>
                  </a:cubicBezTo>
                  <a:cubicBezTo>
                    <a:pt x="140414" y="34254"/>
                    <a:pt x="138482" y="37860"/>
                    <a:pt x="135532" y="40331"/>
                  </a:cubicBezTo>
                  <a:cubicBezTo>
                    <a:pt x="133944" y="41664"/>
                    <a:pt x="131714" y="42521"/>
                    <a:pt x="129669" y="42521"/>
                  </a:cubicBezTo>
                  <a:cubicBezTo>
                    <a:pt x="127586" y="42521"/>
                    <a:pt x="125696" y="41632"/>
                    <a:pt x="124879" y="39450"/>
                  </a:cubicBezTo>
                  <a:cubicBezTo>
                    <a:pt x="124366" y="38085"/>
                    <a:pt x="124504" y="36551"/>
                    <a:pt x="125085" y="35215"/>
                  </a:cubicBezTo>
                  <a:cubicBezTo>
                    <a:pt x="127071" y="30645"/>
                    <a:pt x="132120" y="28986"/>
                    <a:pt x="134226" y="24526"/>
                  </a:cubicBezTo>
                  <a:cubicBezTo>
                    <a:pt x="134813" y="23271"/>
                    <a:pt x="135050" y="21831"/>
                    <a:pt x="134687" y="20489"/>
                  </a:cubicBezTo>
                  <a:cubicBezTo>
                    <a:pt x="133872" y="17392"/>
                    <a:pt x="130809" y="16507"/>
                    <a:pt x="127930" y="16507"/>
                  </a:cubicBezTo>
                  <a:cubicBezTo>
                    <a:pt x="127623" y="16507"/>
                    <a:pt x="127319" y="16517"/>
                    <a:pt x="127020" y="16536"/>
                  </a:cubicBezTo>
                  <a:cubicBezTo>
                    <a:pt x="125445" y="16638"/>
                    <a:pt x="123837" y="16891"/>
                    <a:pt x="122265" y="16891"/>
                  </a:cubicBezTo>
                  <a:cubicBezTo>
                    <a:pt x="121251" y="16891"/>
                    <a:pt x="120253" y="16786"/>
                    <a:pt x="119287" y="16467"/>
                  </a:cubicBezTo>
                  <a:cubicBezTo>
                    <a:pt x="118679" y="16269"/>
                    <a:pt x="118128" y="15925"/>
                    <a:pt x="117643" y="15508"/>
                  </a:cubicBezTo>
                  <a:cubicBezTo>
                    <a:pt x="110864" y="9681"/>
                    <a:pt x="116255" y="1505"/>
                    <a:pt x="121771" y="1505"/>
                  </a:cubicBezTo>
                  <a:cubicBezTo>
                    <a:pt x="121987" y="1505"/>
                    <a:pt x="122204" y="1517"/>
                    <a:pt x="122420" y="1543"/>
                  </a:cubicBezTo>
                  <a:cubicBezTo>
                    <a:pt x="116178" y="516"/>
                    <a:pt x="109862" y="0"/>
                    <a:pt x="103537" y="0"/>
                  </a:cubicBezTo>
                  <a:cubicBezTo>
                    <a:pt x="103519" y="0"/>
                    <a:pt x="103501" y="0"/>
                    <a:pt x="103482" y="0"/>
                  </a:cubicBezTo>
                  <a:cubicBezTo>
                    <a:pt x="103461" y="0"/>
                    <a:pt x="103440" y="0"/>
                    <a:pt x="1034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1188154" y="1378884"/>
              <a:ext cx="1548789" cy="2659496"/>
            </a:xfrm>
            <a:custGeom>
              <a:avLst/>
              <a:gdLst/>
              <a:ahLst/>
              <a:cxnLst/>
              <a:rect l="l" t="t" r="r" b="b"/>
              <a:pathLst>
                <a:path w="112496" h="193172" extrusionOk="0">
                  <a:moveTo>
                    <a:pt x="87457" y="1"/>
                  </a:moveTo>
                  <a:cubicBezTo>
                    <a:pt x="37591" y="7081"/>
                    <a:pt x="1705" y="47190"/>
                    <a:pt x="1" y="99844"/>
                  </a:cubicBezTo>
                  <a:cubicBezTo>
                    <a:pt x="1611" y="97279"/>
                    <a:pt x="4597" y="96177"/>
                    <a:pt x="7695" y="96177"/>
                  </a:cubicBezTo>
                  <a:cubicBezTo>
                    <a:pt x="9497" y="96177"/>
                    <a:pt x="11337" y="96550"/>
                    <a:pt x="12966" y="97224"/>
                  </a:cubicBezTo>
                  <a:cubicBezTo>
                    <a:pt x="17414" y="99057"/>
                    <a:pt x="20987" y="102501"/>
                    <a:pt x="25171" y="104870"/>
                  </a:cubicBezTo>
                  <a:cubicBezTo>
                    <a:pt x="30130" y="107673"/>
                    <a:pt x="38142" y="108775"/>
                    <a:pt x="40116" y="114115"/>
                  </a:cubicBezTo>
                  <a:cubicBezTo>
                    <a:pt x="42787" y="121330"/>
                    <a:pt x="35854" y="129549"/>
                    <a:pt x="38612" y="136725"/>
                  </a:cubicBezTo>
                  <a:cubicBezTo>
                    <a:pt x="39852" y="139944"/>
                    <a:pt x="42832" y="142175"/>
                    <a:pt x="45929" y="143694"/>
                  </a:cubicBezTo>
                  <a:cubicBezTo>
                    <a:pt x="49023" y="145212"/>
                    <a:pt x="52377" y="146198"/>
                    <a:pt x="55378" y="147899"/>
                  </a:cubicBezTo>
                  <a:cubicBezTo>
                    <a:pt x="65432" y="153613"/>
                    <a:pt x="69356" y="165803"/>
                    <a:pt x="73369" y="176654"/>
                  </a:cubicBezTo>
                  <a:cubicBezTo>
                    <a:pt x="75322" y="181946"/>
                    <a:pt x="77757" y="187493"/>
                    <a:pt x="82504" y="190538"/>
                  </a:cubicBezTo>
                  <a:cubicBezTo>
                    <a:pt x="86496" y="193090"/>
                    <a:pt x="96233" y="193171"/>
                    <a:pt x="96233" y="193171"/>
                  </a:cubicBezTo>
                  <a:cubicBezTo>
                    <a:pt x="91369" y="191638"/>
                    <a:pt x="88889" y="184336"/>
                    <a:pt x="90231" y="179415"/>
                  </a:cubicBezTo>
                  <a:cubicBezTo>
                    <a:pt x="91575" y="174491"/>
                    <a:pt x="94876" y="170358"/>
                    <a:pt x="96858" y="165656"/>
                  </a:cubicBezTo>
                  <a:cubicBezTo>
                    <a:pt x="98575" y="161577"/>
                    <a:pt x="97209" y="156360"/>
                    <a:pt x="98847" y="152242"/>
                  </a:cubicBezTo>
                  <a:cubicBezTo>
                    <a:pt x="100240" y="148743"/>
                    <a:pt x="104349" y="146315"/>
                    <a:pt x="105933" y="142894"/>
                  </a:cubicBezTo>
                  <a:cubicBezTo>
                    <a:pt x="108767" y="136805"/>
                    <a:pt x="110087" y="130142"/>
                    <a:pt x="111387" y="123553"/>
                  </a:cubicBezTo>
                  <a:cubicBezTo>
                    <a:pt x="111965" y="120579"/>
                    <a:pt x="112495" y="117263"/>
                    <a:pt x="110842" y="114717"/>
                  </a:cubicBezTo>
                  <a:cubicBezTo>
                    <a:pt x="109419" y="112531"/>
                    <a:pt x="106712" y="111528"/>
                    <a:pt x="104115" y="111255"/>
                  </a:cubicBezTo>
                  <a:cubicBezTo>
                    <a:pt x="103214" y="111162"/>
                    <a:pt x="102310" y="111139"/>
                    <a:pt x="101405" y="111139"/>
                  </a:cubicBezTo>
                  <a:cubicBezTo>
                    <a:pt x="100507" y="111139"/>
                    <a:pt x="99607" y="111161"/>
                    <a:pt x="98709" y="111161"/>
                  </a:cubicBezTo>
                  <a:cubicBezTo>
                    <a:pt x="97902" y="111161"/>
                    <a:pt x="97096" y="111143"/>
                    <a:pt x="96292" y="111073"/>
                  </a:cubicBezTo>
                  <a:cubicBezTo>
                    <a:pt x="89455" y="110471"/>
                    <a:pt x="83561" y="106221"/>
                    <a:pt x="77179" y="103696"/>
                  </a:cubicBezTo>
                  <a:cubicBezTo>
                    <a:pt x="72605" y="101902"/>
                    <a:pt x="67750" y="100989"/>
                    <a:pt x="62866" y="100989"/>
                  </a:cubicBezTo>
                  <a:cubicBezTo>
                    <a:pt x="61155" y="100989"/>
                    <a:pt x="59440" y="101101"/>
                    <a:pt x="57732" y="101327"/>
                  </a:cubicBezTo>
                  <a:cubicBezTo>
                    <a:pt x="56407" y="101503"/>
                    <a:pt x="55058" y="101745"/>
                    <a:pt x="53731" y="101745"/>
                  </a:cubicBezTo>
                  <a:cubicBezTo>
                    <a:pt x="53001" y="101745"/>
                    <a:pt x="52277" y="101671"/>
                    <a:pt x="51568" y="101474"/>
                  </a:cubicBezTo>
                  <a:cubicBezTo>
                    <a:pt x="50329" y="101123"/>
                    <a:pt x="49170" y="100213"/>
                    <a:pt x="48597" y="99096"/>
                  </a:cubicBezTo>
                  <a:cubicBezTo>
                    <a:pt x="48346" y="98606"/>
                    <a:pt x="47856" y="98339"/>
                    <a:pt x="47357" y="98339"/>
                  </a:cubicBezTo>
                  <a:cubicBezTo>
                    <a:pt x="47035" y="98339"/>
                    <a:pt x="46709" y="98450"/>
                    <a:pt x="46441" y="98685"/>
                  </a:cubicBezTo>
                  <a:cubicBezTo>
                    <a:pt x="44291" y="100533"/>
                    <a:pt x="41913" y="101965"/>
                    <a:pt x="39310" y="103037"/>
                  </a:cubicBezTo>
                  <a:cubicBezTo>
                    <a:pt x="38448" y="103392"/>
                    <a:pt x="37538" y="103565"/>
                    <a:pt x="36635" y="103565"/>
                  </a:cubicBezTo>
                  <a:cubicBezTo>
                    <a:pt x="34701" y="103565"/>
                    <a:pt x="32803" y="102769"/>
                    <a:pt x="31502" y="101252"/>
                  </a:cubicBezTo>
                  <a:cubicBezTo>
                    <a:pt x="29199" y="98574"/>
                    <a:pt x="28046" y="94885"/>
                    <a:pt x="28786" y="91378"/>
                  </a:cubicBezTo>
                  <a:cubicBezTo>
                    <a:pt x="29001" y="90386"/>
                    <a:pt x="28917" y="89353"/>
                    <a:pt x="28543" y="88412"/>
                  </a:cubicBezTo>
                  <a:cubicBezTo>
                    <a:pt x="27851" y="86673"/>
                    <a:pt x="26589" y="86039"/>
                    <a:pt x="25148" y="86039"/>
                  </a:cubicBezTo>
                  <a:cubicBezTo>
                    <a:pt x="24162" y="86039"/>
                    <a:pt x="23093" y="86336"/>
                    <a:pt x="22065" y="86777"/>
                  </a:cubicBezTo>
                  <a:cubicBezTo>
                    <a:pt x="21456" y="87038"/>
                    <a:pt x="20829" y="87157"/>
                    <a:pt x="20217" y="87157"/>
                  </a:cubicBezTo>
                  <a:cubicBezTo>
                    <a:pt x="17504" y="87157"/>
                    <a:pt x="15072" y="84808"/>
                    <a:pt x="15659" y="81934"/>
                  </a:cubicBezTo>
                  <a:cubicBezTo>
                    <a:pt x="15701" y="81725"/>
                    <a:pt x="15758" y="81518"/>
                    <a:pt x="15829" y="81317"/>
                  </a:cubicBezTo>
                  <a:cubicBezTo>
                    <a:pt x="16806" y="78499"/>
                    <a:pt x="19783" y="76744"/>
                    <a:pt x="22748" y="76409"/>
                  </a:cubicBezTo>
                  <a:cubicBezTo>
                    <a:pt x="23196" y="76358"/>
                    <a:pt x="23645" y="76335"/>
                    <a:pt x="24093" y="76335"/>
                  </a:cubicBezTo>
                  <a:cubicBezTo>
                    <a:pt x="26606" y="76335"/>
                    <a:pt x="29103" y="77071"/>
                    <a:pt x="31487" y="77912"/>
                  </a:cubicBezTo>
                  <a:cubicBezTo>
                    <a:pt x="33223" y="78523"/>
                    <a:pt x="35000" y="79208"/>
                    <a:pt x="36826" y="79208"/>
                  </a:cubicBezTo>
                  <a:cubicBezTo>
                    <a:pt x="37455" y="79208"/>
                    <a:pt x="38089" y="79127"/>
                    <a:pt x="38729" y="78933"/>
                  </a:cubicBezTo>
                  <a:cubicBezTo>
                    <a:pt x="40212" y="78484"/>
                    <a:pt x="41436" y="77274"/>
                    <a:pt x="41628" y="75732"/>
                  </a:cubicBezTo>
                  <a:cubicBezTo>
                    <a:pt x="42032" y="72461"/>
                    <a:pt x="37813" y="70772"/>
                    <a:pt x="36072" y="67978"/>
                  </a:cubicBezTo>
                  <a:cubicBezTo>
                    <a:pt x="34246" y="65043"/>
                    <a:pt x="35375" y="61242"/>
                    <a:pt x="36549" y="57998"/>
                  </a:cubicBezTo>
                  <a:cubicBezTo>
                    <a:pt x="38415" y="52826"/>
                    <a:pt x="40454" y="47402"/>
                    <a:pt x="44686" y="43895"/>
                  </a:cubicBezTo>
                  <a:cubicBezTo>
                    <a:pt x="48196" y="40990"/>
                    <a:pt x="52757" y="39786"/>
                    <a:pt x="57037" y="38217"/>
                  </a:cubicBezTo>
                  <a:cubicBezTo>
                    <a:pt x="65130" y="35246"/>
                    <a:pt x="72740" y="30612"/>
                    <a:pt x="78403" y="24113"/>
                  </a:cubicBezTo>
                  <a:cubicBezTo>
                    <a:pt x="84070" y="17611"/>
                    <a:pt x="87679" y="9144"/>
                    <a:pt x="87532" y="522"/>
                  </a:cubicBezTo>
                  <a:lnTo>
                    <a:pt x="8745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1815525" y="2410317"/>
              <a:ext cx="551223" cy="187692"/>
            </a:xfrm>
            <a:custGeom>
              <a:avLst/>
              <a:gdLst/>
              <a:ahLst/>
              <a:cxnLst/>
              <a:rect l="l" t="t" r="r" b="b"/>
              <a:pathLst>
                <a:path w="40038" h="13633" extrusionOk="0">
                  <a:moveTo>
                    <a:pt x="19015" y="1"/>
                  </a:moveTo>
                  <a:cubicBezTo>
                    <a:pt x="17844" y="1"/>
                    <a:pt x="16569" y="423"/>
                    <a:pt x="15386" y="643"/>
                  </a:cubicBezTo>
                  <a:cubicBezTo>
                    <a:pt x="14665" y="777"/>
                    <a:pt x="13938" y="828"/>
                    <a:pt x="13208" y="828"/>
                  </a:cubicBezTo>
                  <a:cubicBezTo>
                    <a:pt x="11562" y="828"/>
                    <a:pt x="9899" y="569"/>
                    <a:pt x="8252" y="421"/>
                  </a:cubicBezTo>
                  <a:cubicBezTo>
                    <a:pt x="7621" y="364"/>
                    <a:pt x="6979" y="327"/>
                    <a:pt x="6338" y="327"/>
                  </a:cubicBezTo>
                  <a:cubicBezTo>
                    <a:pt x="4558" y="327"/>
                    <a:pt x="2788" y="615"/>
                    <a:pt x="1312" y="1568"/>
                  </a:cubicBezTo>
                  <a:cubicBezTo>
                    <a:pt x="635" y="2009"/>
                    <a:pt x="1" y="2674"/>
                    <a:pt x="4" y="3482"/>
                  </a:cubicBezTo>
                  <a:cubicBezTo>
                    <a:pt x="7" y="4540"/>
                    <a:pt x="991" y="4764"/>
                    <a:pt x="2041" y="4764"/>
                  </a:cubicBezTo>
                  <a:cubicBezTo>
                    <a:pt x="2810" y="4764"/>
                    <a:pt x="3616" y="4643"/>
                    <a:pt x="4095" y="4643"/>
                  </a:cubicBezTo>
                  <a:cubicBezTo>
                    <a:pt x="4121" y="4643"/>
                    <a:pt x="4146" y="4644"/>
                    <a:pt x="4170" y="4644"/>
                  </a:cubicBezTo>
                  <a:cubicBezTo>
                    <a:pt x="6272" y="4710"/>
                    <a:pt x="8351" y="5106"/>
                    <a:pt x="10396" y="5576"/>
                  </a:cubicBezTo>
                  <a:cubicBezTo>
                    <a:pt x="14355" y="6484"/>
                    <a:pt x="18311" y="7756"/>
                    <a:pt x="22406" y="7756"/>
                  </a:cubicBezTo>
                  <a:cubicBezTo>
                    <a:pt x="22564" y="7756"/>
                    <a:pt x="22723" y="7754"/>
                    <a:pt x="22882" y="7750"/>
                  </a:cubicBezTo>
                  <a:cubicBezTo>
                    <a:pt x="24418" y="7713"/>
                    <a:pt x="25967" y="7486"/>
                    <a:pt x="27499" y="7486"/>
                  </a:cubicBezTo>
                  <a:cubicBezTo>
                    <a:pt x="28201" y="7486"/>
                    <a:pt x="28899" y="7534"/>
                    <a:pt x="29591" y="7669"/>
                  </a:cubicBezTo>
                  <a:cubicBezTo>
                    <a:pt x="31789" y="8101"/>
                    <a:pt x="33721" y="9382"/>
                    <a:pt x="35584" y="10637"/>
                  </a:cubicBezTo>
                  <a:lnTo>
                    <a:pt x="40037" y="13632"/>
                  </a:lnTo>
                  <a:cubicBezTo>
                    <a:pt x="38855" y="8324"/>
                    <a:pt x="33692" y="4192"/>
                    <a:pt x="28254" y="4192"/>
                  </a:cubicBezTo>
                  <a:cubicBezTo>
                    <a:pt x="28237" y="4192"/>
                    <a:pt x="28219" y="4192"/>
                    <a:pt x="28201" y="4192"/>
                  </a:cubicBezTo>
                  <a:cubicBezTo>
                    <a:pt x="27578" y="4194"/>
                    <a:pt x="26927" y="4238"/>
                    <a:pt x="26287" y="4238"/>
                  </a:cubicBezTo>
                  <a:cubicBezTo>
                    <a:pt x="25210" y="4238"/>
                    <a:pt x="24165" y="4115"/>
                    <a:pt x="23340" y="3464"/>
                  </a:cubicBezTo>
                  <a:cubicBezTo>
                    <a:pt x="22331" y="2668"/>
                    <a:pt x="21933" y="1260"/>
                    <a:pt x="20876" y="526"/>
                  </a:cubicBezTo>
                  <a:cubicBezTo>
                    <a:pt x="20313" y="137"/>
                    <a:pt x="19681" y="1"/>
                    <a:pt x="19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1171715" y="1350771"/>
              <a:ext cx="2977015" cy="2883961"/>
            </a:xfrm>
            <a:custGeom>
              <a:avLst/>
              <a:gdLst/>
              <a:ahLst/>
              <a:cxnLst/>
              <a:rect l="l" t="t" r="r" b="b"/>
              <a:pathLst>
                <a:path w="216235" h="209476" extrusionOk="0">
                  <a:moveTo>
                    <a:pt x="104219" y="1468"/>
                  </a:moveTo>
                  <a:cubicBezTo>
                    <a:pt x="133222" y="1468"/>
                    <a:pt x="160704" y="12019"/>
                    <a:pt x="181603" y="31175"/>
                  </a:cubicBezTo>
                  <a:cubicBezTo>
                    <a:pt x="202990" y="50780"/>
                    <a:pt x="214767" y="77217"/>
                    <a:pt x="214767" y="105615"/>
                  </a:cubicBezTo>
                  <a:cubicBezTo>
                    <a:pt x="214767" y="134130"/>
                    <a:pt x="203679" y="160256"/>
                    <a:pt x="183547" y="179184"/>
                  </a:cubicBezTo>
                  <a:cubicBezTo>
                    <a:pt x="163774" y="197771"/>
                    <a:pt x="136987" y="208008"/>
                    <a:pt x="108119" y="208008"/>
                  </a:cubicBezTo>
                  <a:cubicBezTo>
                    <a:pt x="79250" y="208008"/>
                    <a:pt x="52463" y="197771"/>
                    <a:pt x="32690" y="179184"/>
                  </a:cubicBezTo>
                  <a:cubicBezTo>
                    <a:pt x="12555" y="160256"/>
                    <a:pt x="1468" y="134130"/>
                    <a:pt x="1468" y="105615"/>
                  </a:cubicBezTo>
                  <a:cubicBezTo>
                    <a:pt x="1468" y="76740"/>
                    <a:pt x="11872" y="50292"/>
                    <a:pt x="30758" y="31151"/>
                  </a:cubicBezTo>
                  <a:cubicBezTo>
                    <a:pt x="49648" y="12010"/>
                    <a:pt x="75737" y="1468"/>
                    <a:pt x="104219" y="1468"/>
                  </a:cubicBezTo>
                  <a:close/>
                  <a:moveTo>
                    <a:pt x="104219" y="0"/>
                  </a:moveTo>
                  <a:cubicBezTo>
                    <a:pt x="75339" y="0"/>
                    <a:pt x="48878" y="10698"/>
                    <a:pt x="29716" y="30121"/>
                  </a:cubicBezTo>
                  <a:cubicBezTo>
                    <a:pt x="10554" y="49540"/>
                    <a:pt x="0" y="76351"/>
                    <a:pt x="0" y="105615"/>
                  </a:cubicBezTo>
                  <a:cubicBezTo>
                    <a:pt x="0" y="134538"/>
                    <a:pt x="11252" y="161046"/>
                    <a:pt x="31684" y="180253"/>
                  </a:cubicBezTo>
                  <a:cubicBezTo>
                    <a:pt x="51729" y="199098"/>
                    <a:pt x="78876" y="209475"/>
                    <a:pt x="108119" y="209475"/>
                  </a:cubicBezTo>
                  <a:cubicBezTo>
                    <a:pt x="137362" y="209475"/>
                    <a:pt x="164505" y="199098"/>
                    <a:pt x="184550" y="180253"/>
                  </a:cubicBezTo>
                  <a:cubicBezTo>
                    <a:pt x="204982" y="161046"/>
                    <a:pt x="216234" y="134538"/>
                    <a:pt x="216234" y="105615"/>
                  </a:cubicBezTo>
                  <a:cubicBezTo>
                    <a:pt x="216234" y="76800"/>
                    <a:pt x="204287" y="49980"/>
                    <a:pt x="182595" y="30094"/>
                  </a:cubicBezTo>
                  <a:cubicBezTo>
                    <a:pt x="161423" y="10689"/>
                    <a:pt x="133591" y="0"/>
                    <a:pt x="104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1171054" y="1373198"/>
              <a:ext cx="1570417" cy="2672602"/>
            </a:xfrm>
            <a:custGeom>
              <a:avLst/>
              <a:gdLst/>
              <a:ahLst/>
              <a:cxnLst/>
              <a:rect l="l" t="t" r="r" b="b"/>
              <a:pathLst>
                <a:path w="114067" h="194124" extrusionOk="0">
                  <a:moveTo>
                    <a:pt x="88373" y="0"/>
                  </a:moveTo>
                  <a:cubicBezTo>
                    <a:pt x="87965" y="9"/>
                    <a:pt x="87642" y="345"/>
                    <a:pt x="87651" y="749"/>
                  </a:cubicBezTo>
                  <a:cubicBezTo>
                    <a:pt x="87792" y="8740"/>
                    <a:pt x="84530" y="17159"/>
                    <a:pt x="78705" y="23843"/>
                  </a:cubicBezTo>
                  <a:cubicBezTo>
                    <a:pt x="73536" y="29773"/>
                    <a:pt x="66252" y="34580"/>
                    <a:pt x="57638" y="37743"/>
                  </a:cubicBezTo>
                  <a:cubicBezTo>
                    <a:pt x="56854" y="38031"/>
                    <a:pt x="56060" y="38306"/>
                    <a:pt x="55263" y="38582"/>
                  </a:cubicBezTo>
                  <a:cubicBezTo>
                    <a:pt x="51711" y="39816"/>
                    <a:pt x="48039" y="41088"/>
                    <a:pt x="45074" y="43544"/>
                  </a:cubicBezTo>
                  <a:cubicBezTo>
                    <a:pt x="40570" y="47276"/>
                    <a:pt x="38432" y="53200"/>
                    <a:pt x="36712" y="57962"/>
                  </a:cubicBezTo>
                  <a:cubicBezTo>
                    <a:pt x="35467" y="61412"/>
                    <a:pt x="34308" y="65366"/>
                    <a:pt x="36308" y="68579"/>
                  </a:cubicBezTo>
                  <a:cubicBezTo>
                    <a:pt x="37000" y="69694"/>
                    <a:pt x="38021" y="70613"/>
                    <a:pt x="39007" y="71503"/>
                  </a:cubicBezTo>
                  <a:cubicBezTo>
                    <a:pt x="40594" y="72931"/>
                    <a:pt x="41963" y="74165"/>
                    <a:pt x="41753" y="75860"/>
                  </a:cubicBezTo>
                  <a:cubicBezTo>
                    <a:pt x="41609" y="77037"/>
                    <a:pt x="40675" y="78053"/>
                    <a:pt x="39369" y="78448"/>
                  </a:cubicBezTo>
                  <a:cubicBezTo>
                    <a:pt x="38798" y="78620"/>
                    <a:pt x="38231" y="78694"/>
                    <a:pt x="37665" y="78694"/>
                  </a:cubicBezTo>
                  <a:cubicBezTo>
                    <a:pt x="36119" y="78694"/>
                    <a:pt x="34580" y="78146"/>
                    <a:pt x="32975" y="77573"/>
                  </a:cubicBezTo>
                  <a:lnTo>
                    <a:pt x="32585" y="77436"/>
                  </a:lnTo>
                  <a:cubicBezTo>
                    <a:pt x="30171" y="76583"/>
                    <a:pt x="27593" y="75817"/>
                    <a:pt x="24955" y="75817"/>
                  </a:cubicBezTo>
                  <a:cubicBezTo>
                    <a:pt x="24478" y="75817"/>
                    <a:pt x="24000" y="75842"/>
                    <a:pt x="23520" y="75896"/>
                  </a:cubicBezTo>
                  <a:cubicBezTo>
                    <a:pt x="19944" y="76297"/>
                    <a:pt x="16988" y="78412"/>
                    <a:pt x="15990" y="81287"/>
                  </a:cubicBezTo>
                  <a:cubicBezTo>
                    <a:pt x="15909" y="81521"/>
                    <a:pt x="15843" y="81757"/>
                    <a:pt x="15796" y="82000"/>
                  </a:cubicBezTo>
                  <a:cubicBezTo>
                    <a:pt x="15424" y="83833"/>
                    <a:pt x="16089" y="85651"/>
                    <a:pt x="17581" y="86861"/>
                  </a:cubicBezTo>
                  <a:cubicBezTo>
                    <a:pt x="18588" y="87681"/>
                    <a:pt x="19819" y="88106"/>
                    <a:pt x="21062" y="88106"/>
                  </a:cubicBezTo>
                  <a:cubicBezTo>
                    <a:pt x="21788" y="88106"/>
                    <a:pt x="22519" y="87961"/>
                    <a:pt x="23211" y="87663"/>
                  </a:cubicBezTo>
                  <a:cubicBezTo>
                    <a:pt x="24010" y="87323"/>
                    <a:pt x="25042" y="86986"/>
                    <a:pt x="26009" y="86986"/>
                  </a:cubicBezTo>
                  <a:cubicBezTo>
                    <a:pt x="26427" y="86986"/>
                    <a:pt x="26833" y="87049"/>
                    <a:pt x="27203" y="87202"/>
                  </a:cubicBezTo>
                  <a:cubicBezTo>
                    <a:pt x="27880" y="87484"/>
                    <a:pt x="28377" y="88038"/>
                    <a:pt x="28719" y="88897"/>
                  </a:cubicBezTo>
                  <a:cubicBezTo>
                    <a:pt x="29036" y="89706"/>
                    <a:pt x="29108" y="90593"/>
                    <a:pt x="28929" y="91443"/>
                  </a:cubicBezTo>
                  <a:cubicBezTo>
                    <a:pt x="28168" y="95040"/>
                    <a:pt x="29240" y="98967"/>
                    <a:pt x="31801" y="101947"/>
                  </a:cubicBezTo>
                  <a:cubicBezTo>
                    <a:pt x="33240" y="103621"/>
                    <a:pt x="35318" y="104523"/>
                    <a:pt x="37467" y="104523"/>
                  </a:cubicBezTo>
                  <a:cubicBezTo>
                    <a:pt x="38463" y="104523"/>
                    <a:pt x="39474" y="104329"/>
                    <a:pt x="40444" y="103929"/>
                  </a:cubicBezTo>
                  <a:cubicBezTo>
                    <a:pt x="43164" y="102809"/>
                    <a:pt x="45629" y="101306"/>
                    <a:pt x="47773" y="99461"/>
                  </a:cubicBezTo>
                  <a:cubicBezTo>
                    <a:pt x="47897" y="99351"/>
                    <a:pt x="48056" y="99293"/>
                    <a:pt x="48218" y="99293"/>
                  </a:cubicBezTo>
                  <a:cubicBezTo>
                    <a:pt x="48260" y="99293"/>
                    <a:pt x="48303" y="99297"/>
                    <a:pt x="48345" y="99305"/>
                  </a:cubicBezTo>
                  <a:cubicBezTo>
                    <a:pt x="48543" y="99341"/>
                    <a:pt x="48710" y="99470"/>
                    <a:pt x="48797" y="99649"/>
                  </a:cubicBezTo>
                  <a:cubicBezTo>
                    <a:pt x="49456" y="100928"/>
                    <a:pt x="50771" y="101982"/>
                    <a:pt x="52226" y="102393"/>
                  </a:cubicBezTo>
                  <a:cubicBezTo>
                    <a:pt x="53011" y="102616"/>
                    <a:pt x="53802" y="102697"/>
                    <a:pt x="54592" y="102697"/>
                  </a:cubicBezTo>
                  <a:cubicBezTo>
                    <a:pt x="55692" y="102697"/>
                    <a:pt x="56790" y="102539"/>
                    <a:pt x="57866" y="102384"/>
                  </a:cubicBezTo>
                  <a:cubicBezTo>
                    <a:pt x="58139" y="102345"/>
                    <a:pt x="58414" y="102306"/>
                    <a:pt x="58684" y="102270"/>
                  </a:cubicBezTo>
                  <a:cubicBezTo>
                    <a:pt x="60363" y="102046"/>
                    <a:pt x="62050" y="101935"/>
                    <a:pt x="63733" y="101935"/>
                  </a:cubicBezTo>
                  <a:cubicBezTo>
                    <a:pt x="68520" y="101935"/>
                    <a:pt x="73279" y="102833"/>
                    <a:pt x="77762" y="104597"/>
                  </a:cubicBezTo>
                  <a:cubicBezTo>
                    <a:pt x="79804" y="105403"/>
                    <a:pt x="81844" y="106412"/>
                    <a:pt x="83814" y="107388"/>
                  </a:cubicBezTo>
                  <a:cubicBezTo>
                    <a:pt x="87998" y="109458"/>
                    <a:pt x="92326" y="111599"/>
                    <a:pt x="97085" y="112019"/>
                  </a:cubicBezTo>
                  <a:cubicBezTo>
                    <a:pt x="97914" y="112092"/>
                    <a:pt x="98746" y="112111"/>
                    <a:pt x="99568" y="112111"/>
                  </a:cubicBezTo>
                  <a:cubicBezTo>
                    <a:pt x="100023" y="112111"/>
                    <a:pt x="100475" y="112105"/>
                    <a:pt x="100922" y="112100"/>
                  </a:cubicBezTo>
                  <a:cubicBezTo>
                    <a:pt x="101370" y="112092"/>
                    <a:pt x="101824" y="112086"/>
                    <a:pt x="102280" y="112086"/>
                  </a:cubicBezTo>
                  <a:cubicBezTo>
                    <a:pt x="103155" y="112086"/>
                    <a:pt x="104036" y="112110"/>
                    <a:pt x="104893" y="112198"/>
                  </a:cubicBezTo>
                  <a:cubicBezTo>
                    <a:pt x="106558" y="112375"/>
                    <a:pt x="109574" y="113013"/>
                    <a:pt x="111081" y="115337"/>
                  </a:cubicBezTo>
                  <a:cubicBezTo>
                    <a:pt x="112545" y="117592"/>
                    <a:pt x="112099" y="120668"/>
                    <a:pt x="111518" y="123624"/>
                  </a:cubicBezTo>
                  <a:cubicBezTo>
                    <a:pt x="110251" y="130084"/>
                    <a:pt x="108936" y="136760"/>
                    <a:pt x="106127" y="142801"/>
                  </a:cubicBezTo>
                  <a:cubicBezTo>
                    <a:pt x="105414" y="144335"/>
                    <a:pt x="104147" y="145667"/>
                    <a:pt x="102803" y="147078"/>
                  </a:cubicBezTo>
                  <a:cubicBezTo>
                    <a:pt x="101323" y="148632"/>
                    <a:pt x="99793" y="150238"/>
                    <a:pt x="99020" y="152190"/>
                  </a:cubicBezTo>
                  <a:cubicBezTo>
                    <a:pt x="98163" y="154338"/>
                    <a:pt x="98086" y="156737"/>
                    <a:pt x="98008" y="159058"/>
                  </a:cubicBezTo>
                  <a:cubicBezTo>
                    <a:pt x="97930" y="161418"/>
                    <a:pt x="97855" y="163643"/>
                    <a:pt x="97037" y="165584"/>
                  </a:cubicBezTo>
                  <a:cubicBezTo>
                    <a:pt x="96250" y="167456"/>
                    <a:pt x="95222" y="169283"/>
                    <a:pt x="94228" y="171050"/>
                  </a:cubicBezTo>
                  <a:cubicBezTo>
                    <a:pt x="92736" y="173691"/>
                    <a:pt x="91200" y="176423"/>
                    <a:pt x="90379" y="179436"/>
                  </a:cubicBezTo>
                  <a:cubicBezTo>
                    <a:pt x="89220" y="183683"/>
                    <a:pt x="90682" y="189535"/>
                    <a:pt x="94108" y="192512"/>
                  </a:cubicBezTo>
                  <a:cubicBezTo>
                    <a:pt x="90978" y="192284"/>
                    <a:pt x="86183" y="191688"/>
                    <a:pt x="83758" y="190134"/>
                  </a:cubicBezTo>
                  <a:cubicBezTo>
                    <a:pt x="79106" y="187148"/>
                    <a:pt x="76752" y="181589"/>
                    <a:pt x="74913" y="176611"/>
                  </a:cubicBezTo>
                  <a:lnTo>
                    <a:pt x="74150" y="174536"/>
                  </a:lnTo>
                  <a:cubicBezTo>
                    <a:pt x="70262" y="163931"/>
                    <a:pt x="66243" y="152960"/>
                    <a:pt x="56593" y="147476"/>
                  </a:cubicBezTo>
                  <a:cubicBezTo>
                    <a:pt x="54820" y="146470"/>
                    <a:pt x="52924" y="145706"/>
                    <a:pt x="51088" y="144969"/>
                  </a:cubicBezTo>
                  <a:cubicBezTo>
                    <a:pt x="49762" y="144433"/>
                    <a:pt x="48393" y="143882"/>
                    <a:pt x="47102" y="143250"/>
                  </a:cubicBezTo>
                  <a:cubicBezTo>
                    <a:pt x="43487" y="141480"/>
                    <a:pt x="41148" y="139267"/>
                    <a:pt x="40151" y="136676"/>
                  </a:cubicBezTo>
                  <a:cubicBezTo>
                    <a:pt x="38851" y="133295"/>
                    <a:pt x="39848" y="129650"/>
                    <a:pt x="40905" y="125793"/>
                  </a:cubicBezTo>
                  <a:cubicBezTo>
                    <a:pt x="41969" y="121908"/>
                    <a:pt x="43071" y="117889"/>
                    <a:pt x="41660" y="114079"/>
                  </a:cubicBezTo>
                  <a:cubicBezTo>
                    <a:pt x="40169" y="110054"/>
                    <a:pt x="35721" y="108326"/>
                    <a:pt x="31417" y="106658"/>
                  </a:cubicBezTo>
                  <a:cubicBezTo>
                    <a:pt x="29581" y="105945"/>
                    <a:pt x="27850" y="105274"/>
                    <a:pt x="26386" y="104444"/>
                  </a:cubicBezTo>
                  <a:cubicBezTo>
                    <a:pt x="24727" y="103510"/>
                    <a:pt x="23124" y="102366"/>
                    <a:pt x="21573" y="101264"/>
                  </a:cubicBezTo>
                  <a:cubicBezTo>
                    <a:pt x="19240" y="99601"/>
                    <a:pt x="16826" y="97882"/>
                    <a:pt x="14103" y="96759"/>
                  </a:cubicBezTo>
                  <a:cubicBezTo>
                    <a:pt x="12403" y="96058"/>
                    <a:pt x="10462" y="95663"/>
                    <a:pt x="8549" y="95663"/>
                  </a:cubicBezTo>
                  <a:cubicBezTo>
                    <a:pt x="5224" y="95663"/>
                    <a:pt x="1980" y="96854"/>
                    <a:pt x="213" y="99697"/>
                  </a:cubicBezTo>
                  <a:cubicBezTo>
                    <a:pt x="0" y="100042"/>
                    <a:pt x="105" y="100494"/>
                    <a:pt x="449" y="100710"/>
                  </a:cubicBezTo>
                  <a:cubicBezTo>
                    <a:pt x="570" y="100784"/>
                    <a:pt x="704" y="100820"/>
                    <a:pt x="836" y="100820"/>
                  </a:cubicBezTo>
                  <a:cubicBezTo>
                    <a:pt x="1081" y="100820"/>
                    <a:pt x="1321" y="100697"/>
                    <a:pt x="1462" y="100473"/>
                  </a:cubicBezTo>
                  <a:cubicBezTo>
                    <a:pt x="2931" y="98108"/>
                    <a:pt x="5671" y="97119"/>
                    <a:pt x="8519" y="97119"/>
                  </a:cubicBezTo>
                  <a:cubicBezTo>
                    <a:pt x="10240" y="97119"/>
                    <a:pt x="12000" y="97480"/>
                    <a:pt x="13543" y="98116"/>
                  </a:cubicBezTo>
                  <a:cubicBezTo>
                    <a:pt x="16113" y="99179"/>
                    <a:pt x="18350" y="100772"/>
                    <a:pt x="20722" y="102459"/>
                  </a:cubicBezTo>
                  <a:cubicBezTo>
                    <a:pt x="22301" y="103585"/>
                    <a:pt x="23936" y="104750"/>
                    <a:pt x="25664" y="105726"/>
                  </a:cubicBezTo>
                  <a:cubicBezTo>
                    <a:pt x="27218" y="106604"/>
                    <a:pt x="29081" y="107328"/>
                    <a:pt x="30884" y="108026"/>
                  </a:cubicBezTo>
                  <a:cubicBezTo>
                    <a:pt x="34883" y="109581"/>
                    <a:pt x="39022" y="111186"/>
                    <a:pt x="40280" y="114588"/>
                  </a:cubicBezTo>
                  <a:cubicBezTo>
                    <a:pt x="41528" y="117961"/>
                    <a:pt x="40537" y="121576"/>
                    <a:pt x="39489" y="125406"/>
                  </a:cubicBezTo>
                  <a:cubicBezTo>
                    <a:pt x="38417" y="129324"/>
                    <a:pt x="37305" y="133373"/>
                    <a:pt x="38779" y="137203"/>
                  </a:cubicBezTo>
                  <a:cubicBezTo>
                    <a:pt x="39911" y="140154"/>
                    <a:pt x="42496" y="142633"/>
                    <a:pt x="46455" y="144571"/>
                  </a:cubicBezTo>
                  <a:cubicBezTo>
                    <a:pt x="47791" y="145227"/>
                    <a:pt x="49190" y="145787"/>
                    <a:pt x="50537" y="146332"/>
                  </a:cubicBezTo>
                  <a:cubicBezTo>
                    <a:pt x="52328" y="147051"/>
                    <a:pt x="54179" y="147797"/>
                    <a:pt x="55862" y="148752"/>
                  </a:cubicBezTo>
                  <a:cubicBezTo>
                    <a:pt x="65045" y="153972"/>
                    <a:pt x="68968" y="164682"/>
                    <a:pt x="72766" y="175042"/>
                  </a:cubicBezTo>
                  <a:lnTo>
                    <a:pt x="73530" y="177121"/>
                  </a:lnTo>
                  <a:cubicBezTo>
                    <a:pt x="75452" y="182320"/>
                    <a:pt x="77923" y="188139"/>
                    <a:pt x="82961" y="191371"/>
                  </a:cubicBezTo>
                  <a:cubicBezTo>
                    <a:pt x="87079" y="194012"/>
                    <a:pt x="96669" y="194114"/>
                    <a:pt x="97073" y="194117"/>
                  </a:cubicBezTo>
                  <a:lnTo>
                    <a:pt x="97079" y="194117"/>
                  </a:lnTo>
                  <a:lnTo>
                    <a:pt x="97073" y="194123"/>
                  </a:lnTo>
                  <a:cubicBezTo>
                    <a:pt x="97439" y="194123"/>
                    <a:pt x="97744" y="193857"/>
                    <a:pt x="97801" y="193500"/>
                  </a:cubicBezTo>
                  <a:cubicBezTo>
                    <a:pt x="97855" y="193141"/>
                    <a:pt x="97642" y="192796"/>
                    <a:pt x="97295" y="192689"/>
                  </a:cubicBezTo>
                  <a:cubicBezTo>
                    <a:pt x="92823" y="191278"/>
                    <a:pt x="90526" y="184437"/>
                    <a:pt x="91781" y="179825"/>
                  </a:cubicBezTo>
                  <a:cubicBezTo>
                    <a:pt x="92557" y="176989"/>
                    <a:pt x="93982" y="174455"/>
                    <a:pt x="95495" y="171772"/>
                  </a:cubicBezTo>
                  <a:cubicBezTo>
                    <a:pt x="96510" y="169969"/>
                    <a:pt x="97558" y="168106"/>
                    <a:pt x="98379" y="166156"/>
                  </a:cubicBezTo>
                  <a:cubicBezTo>
                    <a:pt x="99304" y="163964"/>
                    <a:pt x="99385" y="161496"/>
                    <a:pt x="99463" y="159109"/>
                  </a:cubicBezTo>
                  <a:cubicBezTo>
                    <a:pt x="99541" y="156815"/>
                    <a:pt x="99613" y="154643"/>
                    <a:pt x="100371" y="152732"/>
                  </a:cubicBezTo>
                  <a:cubicBezTo>
                    <a:pt x="101042" y="151046"/>
                    <a:pt x="102410" y="149612"/>
                    <a:pt x="103857" y="148090"/>
                  </a:cubicBezTo>
                  <a:cubicBezTo>
                    <a:pt x="105223" y="146656"/>
                    <a:pt x="106633" y="145173"/>
                    <a:pt x="107448" y="143421"/>
                  </a:cubicBezTo>
                  <a:cubicBezTo>
                    <a:pt x="110335" y="137221"/>
                    <a:pt x="111665" y="130456"/>
                    <a:pt x="112950" y="123912"/>
                  </a:cubicBezTo>
                  <a:cubicBezTo>
                    <a:pt x="113591" y="120656"/>
                    <a:pt x="114067" y="117254"/>
                    <a:pt x="112306" y="114540"/>
                  </a:cubicBezTo>
                  <a:cubicBezTo>
                    <a:pt x="110464" y="111704"/>
                    <a:pt x="106963" y="110943"/>
                    <a:pt x="105040" y="110743"/>
                  </a:cubicBezTo>
                  <a:cubicBezTo>
                    <a:pt x="104107" y="110644"/>
                    <a:pt x="103172" y="110620"/>
                    <a:pt x="102248" y="110620"/>
                  </a:cubicBezTo>
                  <a:cubicBezTo>
                    <a:pt x="101793" y="110620"/>
                    <a:pt x="101340" y="110626"/>
                    <a:pt x="100892" y="110632"/>
                  </a:cubicBezTo>
                  <a:cubicBezTo>
                    <a:pt x="100450" y="110638"/>
                    <a:pt x="100003" y="110645"/>
                    <a:pt x="99555" y="110645"/>
                  </a:cubicBezTo>
                  <a:cubicBezTo>
                    <a:pt x="98768" y="110645"/>
                    <a:pt x="97978" y="110626"/>
                    <a:pt x="97205" y="110557"/>
                  </a:cubicBezTo>
                  <a:cubicBezTo>
                    <a:pt x="92722" y="110162"/>
                    <a:pt x="88708" y="108176"/>
                    <a:pt x="84458" y="106074"/>
                  </a:cubicBezTo>
                  <a:cubicBezTo>
                    <a:pt x="82461" y="105085"/>
                    <a:pt x="80394" y="104061"/>
                    <a:pt x="78292" y="103234"/>
                  </a:cubicBezTo>
                  <a:cubicBezTo>
                    <a:pt x="73638" y="101401"/>
                    <a:pt x="68696" y="100468"/>
                    <a:pt x="63725" y="100468"/>
                  </a:cubicBezTo>
                  <a:cubicBezTo>
                    <a:pt x="61981" y="100468"/>
                    <a:pt x="60232" y="100583"/>
                    <a:pt x="58492" y="100814"/>
                  </a:cubicBezTo>
                  <a:cubicBezTo>
                    <a:pt x="58216" y="100850"/>
                    <a:pt x="57938" y="100892"/>
                    <a:pt x="57662" y="100931"/>
                  </a:cubicBezTo>
                  <a:cubicBezTo>
                    <a:pt x="56607" y="101082"/>
                    <a:pt x="55586" y="101228"/>
                    <a:pt x="54600" y="101228"/>
                  </a:cubicBezTo>
                  <a:cubicBezTo>
                    <a:pt x="53927" y="101228"/>
                    <a:pt x="53270" y="101160"/>
                    <a:pt x="52631" y="100979"/>
                  </a:cubicBezTo>
                  <a:cubicBezTo>
                    <a:pt x="51565" y="100680"/>
                    <a:pt x="50576" y="99895"/>
                    <a:pt x="50106" y="98978"/>
                  </a:cubicBezTo>
                  <a:cubicBezTo>
                    <a:pt x="49813" y="98397"/>
                    <a:pt x="49267" y="97987"/>
                    <a:pt x="48629" y="97864"/>
                  </a:cubicBezTo>
                  <a:cubicBezTo>
                    <a:pt x="48492" y="97837"/>
                    <a:pt x="48353" y="97823"/>
                    <a:pt x="48215" y="97823"/>
                  </a:cubicBezTo>
                  <a:cubicBezTo>
                    <a:pt x="47706" y="97823"/>
                    <a:pt x="47209" y="98007"/>
                    <a:pt x="46818" y="98347"/>
                  </a:cubicBezTo>
                  <a:cubicBezTo>
                    <a:pt x="44766" y="100114"/>
                    <a:pt x="42499" y="101494"/>
                    <a:pt x="39887" y="102572"/>
                  </a:cubicBezTo>
                  <a:cubicBezTo>
                    <a:pt x="39121" y="102889"/>
                    <a:pt x="38312" y="103041"/>
                    <a:pt x="37511" y="103041"/>
                  </a:cubicBezTo>
                  <a:cubicBezTo>
                    <a:pt x="35765" y="103041"/>
                    <a:pt x="34059" y="102317"/>
                    <a:pt x="32915" y="100988"/>
                  </a:cubicBezTo>
                  <a:cubicBezTo>
                    <a:pt x="30651" y="98356"/>
                    <a:pt x="29698" y="94899"/>
                    <a:pt x="30366" y="91746"/>
                  </a:cubicBezTo>
                  <a:cubicBezTo>
                    <a:pt x="30606" y="90611"/>
                    <a:pt x="30507" y="89430"/>
                    <a:pt x="30085" y="88352"/>
                  </a:cubicBezTo>
                  <a:cubicBezTo>
                    <a:pt x="29593" y="87124"/>
                    <a:pt x="28815" y="86283"/>
                    <a:pt x="27766" y="85848"/>
                  </a:cubicBezTo>
                  <a:cubicBezTo>
                    <a:pt x="27232" y="85627"/>
                    <a:pt x="26642" y="85516"/>
                    <a:pt x="26000" y="85516"/>
                  </a:cubicBezTo>
                  <a:cubicBezTo>
                    <a:pt x="25002" y="85516"/>
                    <a:pt x="23876" y="85783"/>
                    <a:pt x="22633" y="86316"/>
                  </a:cubicBezTo>
                  <a:cubicBezTo>
                    <a:pt x="22129" y="86533"/>
                    <a:pt x="21596" y="86639"/>
                    <a:pt x="21065" y="86639"/>
                  </a:cubicBezTo>
                  <a:cubicBezTo>
                    <a:pt x="20155" y="86639"/>
                    <a:pt x="19251" y="86326"/>
                    <a:pt x="18509" y="85723"/>
                  </a:cubicBezTo>
                  <a:cubicBezTo>
                    <a:pt x="17434" y="84851"/>
                    <a:pt x="16970" y="83599"/>
                    <a:pt x="17236" y="82290"/>
                  </a:cubicBezTo>
                  <a:cubicBezTo>
                    <a:pt x="17269" y="82114"/>
                    <a:pt x="17317" y="81940"/>
                    <a:pt x="17377" y="81769"/>
                  </a:cubicBezTo>
                  <a:cubicBezTo>
                    <a:pt x="18302" y="79104"/>
                    <a:pt x="21213" y="77630"/>
                    <a:pt x="23684" y="77352"/>
                  </a:cubicBezTo>
                  <a:cubicBezTo>
                    <a:pt x="24104" y="77305"/>
                    <a:pt x="24525" y="77283"/>
                    <a:pt x="24946" y="77283"/>
                  </a:cubicBezTo>
                  <a:cubicBezTo>
                    <a:pt x="27377" y="77283"/>
                    <a:pt x="29807" y="78010"/>
                    <a:pt x="32100" y="78819"/>
                  </a:cubicBezTo>
                  <a:lnTo>
                    <a:pt x="32484" y="78954"/>
                  </a:lnTo>
                  <a:cubicBezTo>
                    <a:pt x="34155" y="79550"/>
                    <a:pt x="35869" y="80159"/>
                    <a:pt x="37667" y="80159"/>
                  </a:cubicBezTo>
                  <a:cubicBezTo>
                    <a:pt x="38363" y="80159"/>
                    <a:pt x="39071" y="80068"/>
                    <a:pt x="39794" y="79850"/>
                  </a:cubicBezTo>
                  <a:cubicBezTo>
                    <a:pt x="41654" y="79289"/>
                    <a:pt x="42996" y="77792"/>
                    <a:pt x="43212" y="76037"/>
                  </a:cubicBezTo>
                  <a:cubicBezTo>
                    <a:pt x="43514" y="73584"/>
                    <a:pt x="41723" y="71970"/>
                    <a:pt x="39992" y="70409"/>
                  </a:cubicBezTo>
                  <a:cubicBezTo>
                    <a:pt x="39082" y="69589"/>
                    <a:pt x="38141" y="68741"/>
                    <a:pt x="37557" y="67801"/>
                  </a:cubicBezTo>
                  <a:cubicBezTo>
                    <a:pt x="35901" y="65144"/>
                    <a:pt x="36967" y="61586"/>
                    <a:pt x="38096" y="58456"/>
                  </a:cubicBezTo>
                  <a:cubicBezTo>
                    <a:pt x="39839" y="53625"/>
                    <a:pt x="41816" y="48148"/>
                    <a:pt x="46012" y="44673"/>
                  </a:cubicBezTo>
                  <a:cubicBezTo>
                    <a:pt x="48770" y="42388"/>
                    <a:pt x="52316" y="41157"/>
                    <a:pt x="55746" y="39965"/>
                  </a:cubicBezTo>
                  <a:cubicBezTo>
                    <a:pt x="56551" y="39687"/>
                    <a:pt x="57354" y="39408"/>
                    <a:pt x="58148" y="39118"/>
                  </a:cubicBezTo>
                  <a:cubicBezTo>
                    <a:pt x="66992" y="35871"/>
                    <a:pt x="74482" y="30920"/>
                    <a:pt x="79810" y="24808"/>
                  </a:cubicBezTo>
                  <a:cubicBezTo>
                    <a:pt x="85872" y="17850"/>
                    <a:pt x="89265" y="9072"/>
                    <a:pt x="89119" y="722"/>
                  </a:cubicBezTo>
                  <a:cubicBezTo>
                    <a:pt x="89113" y="315"/>
                    <a:pt x="88756" y="6"/>
                    <a:pt x="88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2736185" y="1371408"/>
              <a:ext cx="1408374" cy="1949051"/>
            </a:xfrm>
            <a:custGeom>
              <a:avLst/>
              <a:gdLst/>
              <a:ahLst/>
              <a:cxnLst/>
              <a:rect l="l" t="t" r="r" b="b"/>
              <a:pathLst>
                <a:path w="102297" h="141569" extrusionOk="0">
                  <a:moveTo>
                    <a:pt x="8882" y="1"/>
                  </a:moveTo>
                  <a:cubicBezTo>
                    <a:pt x="5911" y="1"/>
                    <a:pt x="2919" y="2083"/>
                    <a:pt x="1555" y="5192"/>
                  </a:cubicBezTo>
                  <a:cubicBezTo>
                    <a:pt x="0" y="8723"/>
                    <a:pt x="1016" y="12500"/>
                    <a:pt x="4265" y="15294"/>
                  </a:cubicBezTo>
                  <a:cubicBezTo>
                    <a:pt x="4861" y="15806"/>
                    <a:pt x="5499" y="16177"/>
                    <a:pt x="6161" y="16396"/>
                  </a:cubicBezTo>
                  <a:cubicBezTo>
                    <a:pt x="7212" y="16742"/>
                    <a:pt x="8285" y="16855"/>
                    <a:pt x="9360" y="16855"/>
                  </a:cubicBezTo>
                  <a:cubicBezTo>
                    <a:pt x="10377" y="16855"/>
                    <a:pt x="11395" y="16754"/>
                    <a:pt x="12397" y="16654"/>
                  </a:cubicBezTo>
                  <a:cubicBezTo>
                    <a:pt x="12990" y="16594"/>
                    <a:pt x="13583" y="16537"/>
                    <a:pt x="14173" y="16498"/>
                  </a:cubicBezTo>
                  <a:cubicBezTo>
                    <a:pt x="14445" y="16481"/>
                    <a:pt x="14743" y="16470"/>
                    <a:pt x="15057" y="16470"/>
                  </a:cubicBezTo>
                  <a:cubicBezTo>
                    <a:pt x="17284" y="16470"/>
                    <a:pt x="20323" y="17024"/>
                    <a:pt x="21082" y="19906"/>
                  </a:cubicBezTo>
                  <a:cubicBezTo>
                    <a:pt x="21372" y="20996"/>
                    <a:pt x="21223" y="22251"/>
                    <a:pt x="20660" y="23440"/>
                  </a:cubicBezTo>
                  <a:cubicBezTo>
                    <a:pt x="19695" y="25489"/>
                    <a:pt x="18063" y="26908"/>
                    <a:pt x="16335" y="28415"/>
                  </a:cubicBezTo>
                  <a:cubicBezTo>
                    <a:pt x="14493" y="30014"/>
                    <a:pt x="12591" y="31670"/>
                    <a:pt x="11513" y="34156"/>
                  </a:cubicBezTo>
                  <a:cubicBezTo>
                    <a:pt x="10818" y="35762"/>
                    <a:pt x="10737" y="37460"/>
                    <a:pt x="11291" y="38933"/>
                  </a:cubicBezTo>
                  <a:cubicBezTo>
                    <a:pt x="11932" y="40646"/>
                    <a:pt x="13205" y="41796"/>
                    <a:pt x="14969" y="42261"/>
                  </a:cubicBezTo>
                  <a:cubicBezTo>
                    <a:pt x="15525" y="42407"/>
                    <a:pt x="16123" y="42477"/>
                    <a:pt x="16741" y="42477"/>
                  </a:cubicBezTo>
                  <a:cubicBezTo>
                    <a:pt x="18907" y="42477"/>
                    <a:pt x="21327" y="41613"/>
                    <a:pt x="23107" y="40122"/>
                  </a:cubicBezTo>
                  <a:cubicBezTo>
                    <a:pt x="24451" y="38993"/>
                    <a:pt x="25586" y="37645"/>
                    <a:pt x="26686" y="36340"/>
                  </a:cubicBezTo>
                  <a:cubicBezTo>
                    <a:pt x="28087" y="34674"/>
                    <a:pt x="29414" y="33102"/>
                    <a:pt x="31124" y="31967"/>
                  </a:cubicBezTo>
                  <a:cubicBezTo>
                    <a:pt x="33954" y="30092"/>
                    <a:pt x="37611" y="29652"/>
                    <a:pt x="40819" y="29472"/>
                  </a:cubicBezTo>
                  <a:cubicBezTo>
                    <a:pt x="42421" y="29382"/>
                    <a:pt x="43971" y="29337"/>
                    <a:pt x="45479" y="29337"/>
                  </a:cubicBezTo>
                  <a:cubicBezTo>
                    <a:pt x="48593" y="29337"/>
                    <a:pt x="51526" y="29530"/>
                    <a:pt x="54353" y="29921"/>
                  </a:cubicBezTo>
                  <a:cubicBezTo>
                    <a:pt x="57237" y="30317"/>
                    <a:pt x="58717" y="31206"/>
                    <a:pt x="59157" y="32803"/>
                  </a:cubicBezTo>
                  <a:cubicBezTo>
                    <a:pt x="59496" y="34042"/>
                    <a:pt x="58989" y="35486"/>
                    <a:pt x="57866" y="36480"/>
                  </a:cubicBezTo>
                  <a:cubicBezTo>
                    <a:pt x="55890" y="38229"/>
                    <a:pt x="53155" y="38370"/>
                    <a:pt x="50511" y="38505"/>
                  </a:cubicBezTo>
                  <a:lnTo>
                    <a:pt x="50232" y="38520"/>
                  </a:lnTo>
                  <a:cubicBezTo>
                    <a:pt x="36314" y="39242"/>
                    <a:pt x="25817" y="42521"/>
                    <a:pt x="18138" y="48550"/>
                  </a:cubicBezTo>
                  <a:cubicBezTo>
                    <a:pt x="14781" y="51186"/>
                    <a:pt x="12429" y="54067"/>
                    <a:pt x="11151" y="57119"/>
                  </a:cubicBezTo>
                  <a:cubicBezTo>
                    <a:pt x="9557" y="60916"/>
                    <a:pt x="9677" y="65059"/>
                    <a:pt x="11468" y="68191"/>
                  </a:cubicBezTo>
                  <a:cubicBezTo>
                    <a:pt x="12049" y="69210"/>
                    <a:pt x="12798" y="70117"/>
                    <a:pt x="13520" y="70995"/>
                  </a:cubicBezTo>
                  <a:cubicBezTo>
                    <a:pt x="14580" y="72279"/>
                    <a:pt x="15580" y="73495"/>
                    <a:pt x="16020" y="74960"/>
                  </a:cubicBezTo>
                  <a:cubicBezTo>
                    <a:pt x="16314" y="75933"/>
                    <a:pt x="16347" y="76973"/>
                    <a:pt x="16380" y="78072"/>
                  </a:cubicBezTo>
                  <a:cubicBezTo>
                    <a:pt x="16413" y="79117"/>
                    <a:pt x="16443" y="80198"/>
                    <a:pt x="16715" y="81261"/>
                  </a:cubicBezTo>
                  <a:cubicBezTo>
                    <a:pt x="17524" y="84454"/>
                    <a:pt x="20297" y="87048"/>
                    <a:pt x="24951" y="88973"/>
                  </a:cubicBezTo>
                  <a:cubicBezTo>
                    <a:pt x="29901" y="91019"/>
                    <a:pt x="35221" y="92040"/>
                    <a:pt x="40564" y="92040"/>
                  </a:cubicBezTo>
                  <a:cubicBezTo>
                    <a:pt x="46182" y="92040"/>
                    <a:pt x="51825" y="90911"/>
                    <a:pt x="57088" y="88656"/>
                  </a:cubicBezTo>
                  <a:cubicBezTo>
                    <a:pt x="57630" y="88422"/>
                    <a:pt x="58210" y="88305"/>
                    <a:pt x="58788" y="88305"/>
                  </a:cubicBezTo>
                  <a:cubicBezTo>
                    <a:pt x="59394" y="88305"/>
                    <a:pt x="60000" y="88433"/>
                    <a:pt x="60562" y="88689"/>
                  </a:cubicBezTo>
                  <a:cubicBezTo>
                    <a:pt x="61616" y="89168"/>
                    <a:pt x="62410" y="90079"/>
                    <a:pt x="62745" y="91184"/>
                  </a:cubicBezTo>
                  <a:lnTo>
                    <a:pt x="64842" y="97952"/>
                  </a:lnTo>
                  <a:cubicBezTo>
                    <a:pt x="65848" y="101196"/>
                    <a:pt x="67151" y="103748"/>
                    <a:pt x="68825" y="105748"/>
                  </a:cubicBezTo>
                  <a:cubicBezTo>
                    <a:pt x="69903" y="107039"/>
                    <a:pt x="70364" y="109609"/>
                    <a:pt x="70262" y="111481"/>
                  </a:cubicBezTo>
                  <a:cubicBezTo>
                    <a:pt x="70224" y="112203"/>
                    <a:pt x="70125" y="112954"/>
                    <a:pt x="70029" y="113685"/>
                  </a:cubicBezTo>
                  <a:cubicBezTo>
                    <a:pt x="69771" y="115674"/>
                    <a:pt x="69505" y="117731"/>
                    <a:pt x="70274" y="119684"/>
                  </a:cubicBezTo>
                  <a:cubicBezTo>
                    <a:pt x="70918" y="121313"/>
                    <a:pt x="72152" y="122523"/>
                    <a:pt x="73350" y="123691"/>
                  </a:cubicBezTo>
                  <a:cubicBezTo>
                    <a:pt x="74485" y="124799"/>
                    <a:pt x="75555" y="125848"/>
                    <a:pt x="76085" y="127180"/>
                  </a:cubicBezTo>
                  <a:cubicBezTo>
                    <a:pt x="76711" y="128762"/>
                    <a:pt x="76504" y="130535"/>
                    <a:pt x="76285" y="132410"/>
                  </a:cubicBezTo>
                  <a:cubicBezTo>
                    <a:pt x="76234" y="132841"/>
                    <a:pt x="76184" y="133272"/>
                    <a:pt x="76142" y="133701"/>
                  </a:cubicBezTo>
                  <a:cubicBezTo>
                    <a:pt x="75929" y="135998"/>
                    <a:pt x="76151" y="139074"/>
                    <a:pt x="78412" y="140682"/>
                  </a:cubicBezTo>
                  <a:cubicBezTo>
                    <a:pt x="79241" y="141272"/>
                    <a:pt x="80269" y="141568"/>
                    <a:pt x="81347" y="141568"/>
                  </a:cubicBezTo>
                  <a:cubicBezTo>
                    <a:pt x="82407" y="141568"/>
                    <a:pt x="83521" y="141284"/>
                    <a:pt x="84551" y="140715"/>
                  </a:cubicBezTo>
                  <a:cubicBezTo>
                    <a:pt x="86369" y="139714"/>
                    <a:pt x="87696" y="138058"/>
                    <a:pt x="88798" y="136588"/>
                  </a:cubicBezTo>
                  <a:cubicBezTo>
                    <a:pt x="89712" y="135366"/>
                    <a:pt x="90598" y="134216"/>
                    <a:pt x="91455" y="133102"/>
                  </a:cubicBezTo>
                  <a:cubicBezTo>
                    <a:pt x="96292" y="126815"/>
                    <a:pt x="100113" y="121846"/>
                    <a:pt x="102198" y="113439"/>
                  </a:cubicBezTo>
                  <a:cubicBezTo>
                    <a:pt x="102297" y="113047"/>
                    <a:pt x="102054" y="112649"/>
                    <a:pt x="101662" y="112553"/>
                  </a:cubicBezTo>
                  <a:cubicBezTo>
                    <a:pt x="101602" y="112538"/>
                    <a:pt x="101542" y="112531"/>
                    <a:pt x="101483" y="112531"/>
                  </a:cubicBezTo>
                  <a:cubicBezTo>
                    <a:pt x="101155" y="112531"/>
                    <a:pt x="100856" y="112754"/>
                    <a:pt x="100772" y="113089"/>
                  </a:cubicBezTo>
                  <a:cubicBezTo>
                    <a:pt x="98763" y="121196"/>
                    <a:pt x="95025" y="126054"/>
                    <a:pt x="90290" y="132209"/>
                  </a:cubicBezTo>
                  <a:cubicBezTo>
                    <a:pt x="89433" y="133323"/>
                    <a:pt x="88541" y="134482"/>
                    <a:pt x="87624" y="135707"/>
                  </a:cubicBezTo>
                  <a:cubicBezTo>
                    <a:pt x="86615" y="137058"/>
                    <a:pt x="85405" y="138567"/>
                    <a:pt x="83845" y="139430"/>
                  </a:cubicBezTo>
                  <a:cubicBezTo>
                    <a:pt x="83125" y="139828"/>
                    <a:pt x="82217" y="140096"/>
                    <a:pt x="81320" y="140096"/>
                  </a:cubicBezTo>
                  <a:cubicBezTo>
                    <a:pt x="80591" y="140096"/>
                    <a:pt x="79869" y="139918"/>
                    <a:pt x="79262" y="139487"/>
                  </a:cubicBezTo>
                  <a:cubicBezTo>
                    <a:pt x="77480" y="138220"/>
                    <a:pt x="77459" y="135402"/>
                    <a:pt x="77603" y="133838"/>
                  </a:cubicBezTo>
                  <a:cubicBezTo>
                    <a:pt x="77642" y="133422"/>
                    <a:pt x="77693" y="133003"/>
                    <a:pt x="77741" y="132580"/>
                  </a:cubicBezTo>
                  <a:cubicBezTo>
                    <a:pt x="77972" y="130607"/>
                    <a:pt x="78211" y="128567"/>
                    <a:pt x="77447" y="126638"/>
                  </a:cubicBezTo>
                  <a:cubicBezTo>
                    <a:pt x="76803" y="125015"/>
                    <a:pt x="75570" y="123811"/>
                    <a:pt x="74378" y="122643"/>
                  </a:cubicBezTo>
                  <a:cubicBezTo>
                    <a:pt x="73239" y="121532"/>
                    <a:pt x="72167" y="120484"/>
                    <a:pt x="71640" y="119148"/>
                  </a:cubicBezTo>
                  <a:cubicBezTo>
                    <a:pt x="71008" y="117546"/>
                    <a:pt x="71239" y="115764"/>
                    <a:pt x="71484" y="113874"/>
                  </a:cubicBezTo>
                  <a:cubicBezTo>
                    <a:pt x="71583" y="113119"/>
                    <a:pt x="71682" y="112337"/>
                    <a:pt x="71727" y="111565"/>
                  </a:cubicBezTo>
                  <a:cubicBezTo>
                    <a:pt x="71841" y="109471"/>
                    <a:pt x="71335" y="106461"/>
                    <a:pt x="69948" y="104808"/>
                  </a:cubicBezTo>
                  <a:cubicBezTo>
                    <a:pt x="68400" y="102960"/>
                    <a:pt x="67190" y="100573"/>
                    <a:pt x="66243" y="97518"/>
                  </a:cubicBezTo>
                  <a:lnTo>
                    <a:pt x="64147" y="90749"/>
                  </a:lnTo>
                  <a:cubicBezTo>
                    <a:pt x="63688" y="89246"/>
                    <a:pt x="62607" y="88009"/>
                    <a:pt x="61176" y="87359"/>
                  </a:cubicBezTo>
                  <a:cubicBezTo>
                    <a:pt x="60416" y="87012"/>
                    <a:pt x="59599" y="86837"/>
                    <a:pt x="58782" y="86837"/>
                  </a:cubicBezTo>
                  <a:cubicBezTo>
                    <a:pt x="58009" y="86837"/>
                    <a:pt x="57235" y="86994"/>
                    <a:pt x="56510" y="87308"/>
                  </a:cubicBezTo>
                  <a:cubicBezTo>
                    <a:pt x="51502" y="89454"/>
                    <a:pt x="46014" y="90530"/>
                    <a:pt x="40554" y="90530"/>
                  </a:cubicBezTo>
                  <a:cubicBezTo>
                    <a:pt x="35370" y="90530"/>
                    <a:pt x="30210" y="89560"/>
                    <a:pt x="25512" y="87617"/>
                  </a:cubicBezTo>
                  <a:cubicBezTo>
                    <a:pt x="21307" y="85880"/>
                    <a:pt x="18827" y="83618"/>
                    <a:pt x="18135" y="80902"/>
                  </a:cubicBezTo>
                  <a:cubicBezTo>
                    <a:pt x="17904" y="79995"/>
                    <a:pt x="17874" y="79039"/>
                    <a:pt x="17844" y="78030"/>
                  </a:cubicBezTo>
                  <a:cubicBezTo>
                    <a:pt x="17811" y="76880"/>
                    <a:pt x="17773" y="75694"/>
                    <a:pt x="17425" y="74535"/>
                  </a:cubicBezTo>
                  <a:cubicBezTo>
                    <a:pt x="16901" y="72789"/>
                    <a:pt x="15757" y="71405"/>
                    <a:pt x="14655" y="70063"/>
                  </a:cubicBezTo>
                  <a:cubicBezTo>
                    <a:pt x="13939" y="69195"/>
                    <a:pt x="13262" y="68374"/>
                    <a:pt x="12741" y="67463"/>
                  </a:cubicBezTo>
                  <a:cubicBezTo>
                    <a:pt x="11178" y="64723"/>
                    <a:pt x="11088" y="61069"/>
                    <a:pt x="12504" y="57688"/>
                  </a:cubicBezTo>
                  <a:cubicBezTo>
                    <a:pt x="13684" y="54870"/>
                    <a:pt x="15886" y="52183"/>
                    <a:pt x="19042" y="49706"/>
                  </a:cubicBezTo>
                  <a:cubicBezTo>
                    <a:pt x="26476" y="43869"/>
                    <a:pt x="36704" y="40691"/>
                    <a:pt x="50307" y="39988"/>
                  </a:cubicBezTo>
                  <a:lnTo>
                    <a:pt x="50585" y="39973"/>
                  </a:lnTo>
                  <a:cubicBezTo>
                    <a:pt x="53350" y="39832"/>
                    <a:pt x="56480" y="39670"/>
                    <a:pt x="58840" y="37580"/>
                  </a:cubicBezTo>
                  <a:cubicBezTo>
                    <a:pt x="60379" y="36217"/>
                    <a:pt x="61059" y="34189"/>
                    <a:pt x="60571" y="32416"/>
                  </a:cubicBezTo>
                  <a:cubicBezTo>
                    <a:pt x="59774" y="29511"/>
                    <a:pt x="56755" y="28771"/>
                    <a:pt x="54554" y="28466"/>
                  </a:cubicBezTo>
                  <a:cubicBezTo>
                    <a:pt x="51658" y="28068"/>
                    <a:pt x="48659" y="27869"/>
                    <a:pt x="45477" y="27869"/>
                  </a:cubicBezTo>
                  <a:cubicBezTo>
                    <a:pt x="43942" y="27869"/>
                    <a:pt x="42364" y="27915"/>
                    <a:pt x="40735" y="28008"/>
                  </a:cubicBezTo>
                  <a:cubicBezTo>
                    <a:pt x="37333" y="28199"/>
                    <a:pt x="33433" y="28675"/>
                    <a:pt x="30315" y="30745"/>
                  </a:cubicBezTo>
                  <a:cubicBezTo>
                    <a:pt x="28426" y="31997"/>
                    <a:pt x="26970" y="33725"/>
                    <a:pt x="25562" y="35396"/>
                  </a:cubicBezTo>
                  <a:cubicBezTo>
                    <a:pt x="24505" y="36654"/>
                    <a:pt x="23412" y="37951"/>
                    <a:pt x="22163" y="38996"/>
                  </a:cubicBezTo>
                  <a:cubicBezTo>
                    <a:pt x="20639" y="40274"/>
                    <a:pt x="18587" y="41016"/>
                    <a:pt x="16777" y="41016"/>
                  </a:cubicBezTo>
                  <a:cubicBezTo>
                    <a:pt x="16275" y="41016"/>
                    <a:pt x="15792" y="40959"/>
                    <a:pt x="15344" y="40841"/>
                  </a:cubicBezTo>
                  <a:cubicBezTo>
                    <a:pt x="14041" y="40500"/>
                    <a:pt x="13139" y="39685"/>
                    <a:pt x="12666" y="38418"/>
                  </a:cubicBezTo>
                  <a:cubicBezTo>
                    <a:pt x="12253" y="37319"/>
                    <a:pt x="12325" y="35977"/>
                    <a:pt x="12861" y="34740"/>
                  </a:cubicBezTo>
                  <a:cubicBezTo>
                    <a:pt x="13804" y="32560"/>
                    <a:pt x="15502" y="31083"/>
                    <a:pt x="17299" y="29520"/>
                  </a:cubicBezTo>
                  <a:cubicBezTo>
                    <a:pt x="19066" y="27984"/>
                    <a:pt x="20893" y="26393"/>
                    <a:pt x="21989" y="24066"/>
                  </a:cubicBezTo>
                  <a:cubicBezTo>
                    <a:pt x="22696" y="22566"/>
                    <a:pt x="22876" y="20954"/>
                    <a:pt x="22502" y="19532"/>
                  </a:cubicBezTo>
                  <a:cubicBezTo>
                    <a:pt x="21736" y="16620"/>
                    <a:pt x="19036" y="15003"/>
                    <a:pt x="15050" y="15003"/>
                  </a:cubicBezTo>
                  <a:cubicBezTo>
                    <a:pt x="14734" y="15003"/>
                    <a:pt x="14411" y="15013"/>
                    <a:pt x="14080" y="15033"/>
                  </a:cubicBezTo>
                  <a:cubicBezTo>
                    <a:pt x="13475" y="15072"/>
                    <a:pt x="12864" y="15132"/>
                    <a:pt x="12253" y="15195"/>
                  </a:cubicBezTo>
                  <a:cubicBezTo>
                    <a:pt x="11256" y="15294"/>
                    <a:pt x="10287" y="15390"/>
                    <a:pt x="9350" y="15390"/>
                  </a:cubicBezTo>
                  <a:cubicBezTo>
                    <a:pt x="8409" y="15390"/>
                    <a:pt x="7498" y="15293"/>
                    <a:pt x="6622" y="15003"/>
                  </a:cubicBezTo>
                  <a:cubicBezTo>
                    <a:pt x="6143" y="14845"/>
                    <a:pt x="5670" y="14569"/>
                    <a:pt x="5221" y="14183"/>
                  </a:cubicBezTo>
                  <a:cubicBezTo>
                    <a:pt x="2447" y="11796"/>
                    <a:pt x="1600" y="8735"/>
                    <a:pt x="2896" y="5782"/>
                  </a:cubicBezTo>
                  <a:cubicBezTo>
                    <a:pt x="4015" y="3236"/>
                    <a:pt x="6533" y="1468"/>
                    <a:pt x="8899" y="1468"/>
                  </a:cubicBezTo>
                  <a:cubicBezTo>
                    <a:pt x="9080" y="1468"/>
                    <a:pt x="9259" y="1478"/>
                    <a:pt x="9438" y="1499"/>
                  </a:cubicBezTo>
                  <a:cubicBezTo>
                    <a:pt x="9467" y="1502"/>
                    <a:pt x="9496" y="1504"/>
                    <a:pt x="9525" y="1504"/>
                  </a:cubicBezTo>
                  <a:cubicBezTo>
                    <a:pt x="9891" y="1504"/>
                    <a:pt x="10208" y="1230"/>
                    <a:pt x="10252" y="858"/>
                  </a:cubicBezTo>
                  <a:cubicBezTo>
                    <a:pt x="10300" y="457"/>
                    <a:pt x="10013" y="91"/>
                    <a:pt x="9611" y="43"/>
                  </a:cubicBezTo>
                  <a:cubicBezTo>
                    <a:pt x="9369" y="15"/>
                    <a:pt x="9125" y="1"/>
                    <a:pt x="8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1263365" y="2855710"/>
              <a:ext cx="14828" cy="49356"/>
            </a:xfrm>
            <a:custGeom>
              <a:avLst/>
              <a:gdLst/>
              <a:ahLst/>
              <a:cxnLst/>
              <a:rect l="l" t="t" r="r" b="b"/>
              <a:pathLst>
                <a:path w="1077" h="3585" extrusionOk="0">
                  <a:moveTo>
                    <a:pt x="389" y="1"/>
                  </a:moveTo>
                  <a:cubicBezTo>
                    <a:pt x="376" y="1"/>
                    <a:pt x="364" y="2"/>
                    <a:pt x="351" y="3"/>
                  </a:cubicBezTo>
                  <a:cubicBezTo>
                    <a:pt x="148" y="21"/>
                    <a:pt x="1" y="198"/>
                    <a:pt x="19" y="401"/>
                  </a:cubicBezTo>
                  <a:cubicBezTo>
                    <a:pt x="109" y="1357"/>
                    <a:pt x="210" y="2309"/>
                    <a:pt x="324" y="3264"/>
                  </a:cubicBezTo>
                  <a:cubicBezTo>
                    <a:pt x="348" y="3447"/>
                    <a:pt x="504" y="3585"/>
                    <a:pt x="690" y="3585"/>
                  </a:cubicBezTo>
                  <a:lnTo>
                    <a:pt x="735" y="3585"/>
                  </a:lnTo>
                  <a:cubicBezTo>
                    <a:pt x="935" y="3558"/>
                    <a:pt x="1076" y="3375"/>
                    <a:pt x="1055" y="3175"/>
                  </a:cubicBezTo>
                  <a:cubicBezTo>
                    <a:pt x="938" y="2228"/>
                    <a:pt x="839" y="1282"/>
                    <a:pt x="750" y="332"/>
                  </a:cubicBezTo>
                  <a:cubicBezTo>
                    <a:pt x="733" y="144"/>
                    <a:pt x="574" y="1"/>
                    <a:pt x="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1273677" y="2940669"/>
              <a:ext cx="711780" cy="1043521"/>
            </a:xfrm>
            <a:custGeom>
              <a:avLst/>
              <a:gdLst/>
              <a:ahLst/>
              <a:cxnLst/>
              <a:rect l="l" t="t" r="r" b="b"/>
              <a:pathLst>
                <a:path w="51700" h="75796" extrusionOk="0">
                  <a:moveTo>
                    <a:pt x="394" y="0"/>
                  </a:moveTo>
                  <a:cubicBezTo>
                    <a:pt x="376" y="0"/>
                    <a:pt x="357" y="2"/>
                    <a:pt x="339" y="5"/>
                  </a:cubicBezTo>
                  <a:cubicBezTo>
                    <a:pt x="138" y="38"/>
                    <a:pt x="1" y="223"/>
                    <a:pt x="34" y="424"/>
                  </a:cubicBezTo>
                  <a:cubicBezTo>
                    <a:pt x="2579" y="17025"/>
                    <a:pt x="9105" y="32961"/>
                    <a:pt x="18896" y="46514"/>
                  </a:cubicBezTo>
                  <a:cubicBezTo>
                    <a:pt x="27360" y="58227"/>
                    <a:pt x="38462" y="68335"/>
                    <a:pt x="51005" y="75745"/>
                  </a:cubicBezTo>
                  <a:cubicBezTo>
                    <a:pt x="51062" y="75778"/>
                    <a:pt x="51125" y="75796"/>
                    <a:pt x="51191" y="75796"/>
                  </a:cubicBezTo>
                  <a:cubicBezTo>
                    <a:pt x="51565" y="75796"/>
                    <a:pt x="51700" y="75301"/>
                    <a:pt x="51379" y="75113"/>
                  </a:cubicBezTo>
                  <a:cubicBezTo>
                    <a:pt x="38923" y="67754"/>
                    <a:pt x="27896" y="57715"/>
                    <a:pt x="19489" y="46082"/>
                  </a:cubicBezTo>
                  <a:cubicBezTo>
                    <a:pt x="9764" y="32626"/>
                    <a:pt x="3289" y="16797"/>
                    <a:pt x="758" y="313"/>
                  </a:cubicBezTo>
                  <a:cubicBezTo>
                    <a:pt x="731" y="131"/>
                    <a:pt x="573"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2023634" y="4002832"/>
              <a:ext cx="50678" cy="29765"/>
            </a:xfrm>
            <a:custGeom>
              <a:avLst/>
              <a:gdLst/>
              <a:ahLst/>
              <a:cxnLst/>
              <a:rect l="l" t="t" r="r" b="b"/>
              <a:pathLst>
                <a:path w="3681" h="2162" extrusionOk="0">
                  <a:moveTo>
                    <a:pt x="422" y="0"/>
                  </a:moveTo>
                  <a:cubicBezTo>
                    <a:pt x="291" y="0"/>
                    <a:pt x="165" y="70"/>
                    <a:pt x="99" y="194"/>
                  </a:cubicBezTo>
                  <a:cubicBezTo>
                    <a:pt x="0" y="374"/>
                    <a:pt x="69" y="595"/>
                    <a:pt x="246" y="691"/>
                  </a:cubicBezTo>
                  <a:cubicBezTo>
                    <a:pt x="1159" y="1182"/>
                    <a:pt x="2079" y="1659"/>
                    <a:pt x="3007" y="2123"/>
                  </a:cubicBezTo>
                  <a:cubicBezTo>
                    <a:pt x="3051" y="2145"/>
                    <a:pt x="3102" y="2159"/>
                    <a:pt x="3154" y="2159"/>
                  </a:cubicBezTo>
                  <a:cubicBezTo>
                    <a:pt x="3159" y="2159"/>
                    <a:pt x="3164" y="2159"/>
                    <a:pt x="3169" y="2159"/>
                  </a:cubicBezTo>
                  <a:lnTo>
                    <a:pt x="3169" y="2162"/>
                  </a:lnTo>
                  <a:cubicBezTo>
                    <a:pt x="3558" y="2162"/>
                    <a:pt x="3681" y="1638"/>
                    <a:pt x="3334" y="1467"/>
                  </a:cubicBezTo>
                  <a:cubicBezTo>
                    <a:pt x="2414" y="1006"/>
                    <a:pt x="1501" y="532"/>
                    <a:pt x="596" y="44"/>
                  </a:cubicBezTo>
                  <a:cubicBezTo>
                    <a:pt x="540" y="15"/>
                    <a:pt x="481"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2099121" y="4040596"/>
              <a:ext cx="42321" cy="23419"/>
            </a:xfrm>
            <a:custGeom>
              <a:avLst/>
              <a:gdLst/>
              <a:ahLst/>
              <a:cxnLst/>
              <a:rect l="l" t="t" r="r" b="b"/>
              <a:pathLst>
                <a:path w="3074" h="1701" extrusionOk="0">
                  <a:moveTo>
                    <a:pt x="418" y="1"/>
                  </a:moveTo>
                  <a:cubicBezTo>
                    <a:pt x="281" y="1"/>
                    <a:pt x="149" y="80"/>
                    <a:pt x="88" y="212"/>
                  </a:cubicBezTo>
                  <a:cubicBezTo>
                    <a:pt x="1" y="395"/>
                    <a:pt x="82" y="614"/>
                    <a:pt x="265" y="701"/>
                  </a:cubicBezTo>
                  <a:cubicBezTo>
                    <a:pt x="980" y="1030"/>
                    <a:pt x="1696" y="1353"/>
                    <a:pt x="2418" y="1668"/>
                  </a:cubicBezTo>
                  <a:cubicBezTo>
                    <a:pt x="2463" y="1689"/>
                    <a:pt x="2514" y="1701"/>
                    <a:pt x="2565" y="1701"/>
                  </a:cubicBezTo>
                  <a:cubicBezTo>
                    <a:pt x="2960" y="1701"/>
                    <a:pt x="3074" y="1156"/>
                    <a:pt x="2711" y="997"/>
                  </a:cubicBezTo>
                  <a:cubicBezTo>
                    <a:pt x="1993" y="683"/>
                    <a:pt x="1283" y="362"/>
                    <a:pt x="573" y="36"/>
                  </a:cubicBezTo>
                  <a:cubicBezTo>
                    <a:pt x="523" y="12"/>
                    <a:pt x="470"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3767343" y="3509349"/>
              <a:ext cx="30110" cy="37145"/>
            </a:xfrm>
            <a:custGeom>
              <a:avLst/>
              <a:gdLst/>
              <a:ahLst/>
              <a:cxnLst/>
              <a:rect l="l" t="t" r="r" b="b"/>
              <a:pathLst>
                <a:path w="2187" h="2698" extrusionOk="0">
                  <a:moveTo>
                    <a:pt x="1770" y="1"/>
                  </a:moveTo>
                  <a:cubicBezTo>
                    <a:pt x="1651" y="1"/>
                    <a:pt x="1535" y="58"/>
                    <a:pt x="1465" y="164"/>
                  </a:cubicBezTo>
                  <a:cubicBezTo>
                    <a:pt x="1040" y="823"/>
                    <a:pt x="606" y="1476"/>
                    <a:pt x="165" y="2123"/>
                  </a:cubicBezTo>
                  <a:cubicBezTo>
                    <a:pt x="1" y="2368"/>
                    <a:pt x="174" y="2698"/>
                    <a:pt x="471" y="2698"/>
                  </a:cubicBezTo>
                  <a:cubicBezTo>
                    <a:pt x="591" y="2698"/>
                    <a:pt x="704" y="2638"/>
                    <a:pt x="770" y="2536"/>
                  </a:cubicBezTo>
                  <a:cubicBezTo>
                    <a:pt x="1217" y="1883"/>
                    <a:pt x="1654" y="1224"/>
                    <a:pt x="2082" y="559"/>
                  </a:cubicBezTo>
                  <a:cubicBezTo>
                    <a:pt x="2187" y="392"/>
                    <a:pt x="2136" y="167"/>
                    <a:pt x="1968" y="59"/>
                  </a:cubicBezTo>
                  <a:cubicBezTo>
                    <a:pt x="1907" y="20"/>
                    <a:pt x="1838" y="1"/>
                    <a:pt x="1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3007914" y="3580472"/>
              <a:ext cx="740265" cy="514023"/>
            </a:xfrm>
            <a:custGeom>
              <a:avLst/>
              <a:gdLst/>
              <a:ahLst/>
              <a:cxnLst/>
              <a:rect l="l" t="t" r="r" b="b"/>
              <a:pathLst>
                <a:path w="53769" h="37336" extrusionOk="0">
                  <a:moveTo>
                    <a:pt x="53355" y="1"/>
                  </a:moveTo>
                  <a:cubicBezTo>
                    <a:pt x="53246" y="1"/>
                    <a:pt x="53138" y="49"/>
                    <a:pt x="53065" y="140"/>
                  </a:cubicBezTo>
                  <a:cubicBezTo>
                    <a:pt x="40094" y="17622"/>
                    <a:pt x="21348" y="30576"/>
                    <a:pt x="288" y="36616"/>
                  </a:cubicBezTo>
                  <a:cubicBezTo>
                    <a:pt x="111" y="36667"/>
                    <a:pt x="0" y="36841"/>
                    <a:pt x="24" y="37021"/>
                  </a:cubicBezTo>
                  <a:cubicBezTo>
                    <a:pt x="51" y="37200"/>
                    <a:pt x="204" y="37335"/>
                    <a:pt x="387" y="37335"/>
                  </a:cubicBezTo>
                  <a:cubicBezTo>
                    <a:pt x="423" y="37335"/>
                    <a:pt x="455" y="37332"/>
                    <a:pt x="488" y="37323"/>
                  </a:cubicBezTo>
                  <a:cubicBezTo>
                    <a:pt x="21705" y="31237"/>
                    <a:pt x="40588" y="18188"/>
                    <a:pt x="53655" y="578"/>
                  </a:cubicBezTo>
                  <a:cubicBezTo>
                    <a:pt x="53769" y="416"/>
                    <a:pt x="53733" y="191"/>
                    <a:pt x="53574" y="72"/>
                  </a:cubicBezTo>
                  <a:cubicBezTo>
                    <a:pt x="53508" y="24"/>
                    <a:pt x="53431" y="1"/>
                    <a:pt x="53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2925240" y="4096492"/>
              <a:ext cx="48420" cy="18903"/>
            </a:xfrm>
            <a:custGeom>
              <a:avLst/>
              <a:gdLst/>
              <a:ahLst/>
              <a:cxnLst/>
              <a:rect l="l" t="t" r="r" b="b"/>
              <a:pathLst>
                <a:path w="3517" h="1373" extrusionOk="0">
                  <a:moveTo>
                    <a:pt x="3114" y="1"/>
                  </a:moveTo>
                  <a:cubicBezTo>
                    <a:pt x="3092" y="1"/>
                    <a:pt x="3069" y="3"/>
                    <a:pt x="3046" y="7"/>
                  </a:cubicBezTo>
                  <a:cubicBezTo>
                    <a:pt x="2136" y="235"/>
                    <a:pt x="1222" y="447"/>
                    <a:pt x="306" y="648"/>
                  </a:cubicBezTo>
                  <a:cubicBezTo>
                    <a:pt x="123" y="687"/>
                    <a:pt x="0" y="861"/>
                    <a:pt x="21" y="1046"/>
                  </a:cubicBezTo>
                  <a:cubicBezTo>
                    <a:pt x="42" y="1232"/>
                    <a:pt x="198" y="1373"/>
                    <a:pt x="384" y="1373"/>
                  </a:cubicBezTo>
                  <a:cubicBezTo>
                    <a:pt x="411" y="1373"/>
                    <a:pt x="438" y="1370"/>
                    <a:pt x="462" y="1364"/>
                  </a:cubicBezTo>
                  <a:cubicBezTo>
                    <a:pt x="1387" y="1160"/>
                    <a:pt x="2306" y="944"/>
                    <a:pt x="3226" y="717"/>
                  </a:cubicBezTo>
                  <a:cubicBezTo>
                    <a:pt x="3412" y="660"/>
                    <a:pt x="3516" y="465"/>
                    <a:pt x="3471" y="279"/>
                  </a:cubicBezTo>
                  <a:cubicBezTo>
                    <a:pt x="3429" y="113"/>
                    <a:pt x="3280" y="1"/>
                    <a:pt x="3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2840377" y="4114169"/>
              <a:ext cx="51435" cy="16893"/>
            </a:xfrm>
            <a:custGeom>
              <a:avLst/>
              <a:gdLst/>
              <a:ahLst/>
              <a:cxnLst/>
              <a:rect l="l" t="t" r="r" b="b"/>
              <a:pathLst>
                <a:path w="3736" h="1227" extrusionOk="0">
                  <a:moveTo>
                    <a:pt x="3328" y="0"/>
                  </a:moveTo>
                  <a:cubicBezTo>
                    <a:pt x="3309" y="0"/>
                    <a:pt x="3290" y="2"/>
                    <a:pt x="3271" y="5"/>
                  </a:cubicBezTo>
                  <a:cubicBezTo>
                    <a:pt x="2292" y="184"/>
                    <a:pt x="1309" y="349"/>
                    <a:pt x="324" y="499"/>
                  </a:cubicBezTo>
                  <a:cubicBezTo>
                    <a:pt x="135" y="526"/>
                    <a:pt x="1" y="697"/>
                    <a:pt x="13" y="888"/>
                  </a:cubicBezTo>
                  <a:cubicBezTo>
                    <a:pt x="28" y="1077"/>
                    <a:pt x="186" y="1227"/>
                    <a:pt x="378" y="1227"/>
                  </a:cubicBezTo>
                  <a:cubicBezTo>
                    <a:pt x="396" y="1227"/>
                    <a:pt x="417" y="1227"/>
                    <a:pt x="435" y="1224"/>
                  </a:cubicBezTo>
                  <a:cubicBezTo>
                    <a:pt x="1426" y="1074"/>
                    <a:pt x="2418" y="909"/>
                    <a:pt x="3403" y="730"/>
                  </a:cubicBezTo>
                  <a:cubicBezTo>
                    <a:pt x="3604" y="691"/>
                    <a:pt x="3735" y="502"/>
                    <a:pt x="3699" y="301"/>
                  </a:cubicBezTo>
                  <a:cubicBezTo>
                    <a:pt x="3662" y="123"/>
                    <a:pt x="3504" y="0"/>
                    <a:pt x="3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3094787" y="2654787"/>
              <a:ext cx="421134" cy="50017"/>
            </a:xfrm>
            <a:custGeom>
              <a:avLst/>
              <a:gdLst/>
              <a:ahLst/>
              <a:cxnLst/>
              <a:rect l="l" t="t" r="r" b="b"/>
              <a:pathLst>
                <a:path w="30589" h="3633" extrusionOk="0">
                  <a:moveTo>
                    <a:pt x="30176" y="1"/>
                  </a:moveTo>
                  <a:cubicBezTo>
                    <a:pt x="30132" y="1"/>
                    <a:pt x="30087" y="9"/>
                    <a:pt x="30043" y="26"/>
                  </a:cubicBezTo>
                  <a:cubicBezTo>
                    <a:pt x="25018" y="1936"/>
                    <a:pt x="19467" y="2897"/>
                    <a:pt x="13743" y="2897"/>
                  </a:cubicBezTo>
                  <a:cubicBezTo>
                    <a:pt x="9376" y="2897"/>
                    <a:pt x="4909" y="2337"/>
                    <a:pt x="498" y="1212"/>
                  </a:cubicBezTo>
                  <a:cubicBezTo>
                    <a:pt x="468" y="1205"/>
                    <a:pt x="438" y="1202"/>
                    <a:pt x="408" y="1202"/>
                  </a:cubicBezTo>
                  <a:cubicBezTo>
                    <a:pt x="243" y="1202"/>
                    <a:pt x="92" y="1311"/>
                    <a:pt x="52" y="1479"/>
                  </a:cubicBezTo>
                  <a:cubicBezTo>
                    <a:pt x="1" y="1674"/>
                    <a:pt x="117" y="1874"/>
                    <a:pt x="315" y="1925"/>
                  </a:cubicBezTo>
                  <a:cubicBezTo>
                    <a:pt x="4784" y="3063"/>
                    <a:pt x="9309" y="3632"/>
                    <a:pt x="13736" y="3632"/>
                  </a:cubicBezTo>
                  <a:cubicBezTo>
                    <a:pt x="19549" y="3632"/>
                    <a:pt x="25191" y="2653"/>
                    <a:pt x="30304" y="712"/>
                  </a:cubicBezTo>
                  <a:cubicBezTo>
                    <a:pt x="30495" y="637"/>
                    <a:pt x="30588" y="428"/>
                    <a:pt x="30516" y="236"/>
                  </a:cubicBezTo>
                  <a:cubicBezTo>
                    <a:pt x="30461" y="91"/>
                    <a:pt x="30323" y="1"/>
                    <a:pt x="3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3003743" y="2642176"/>
              <a:ext cx="56874" cy="26296"/>
            </a:xfrm>
            <a:custGeom>
              <a:avLst/>
              <a:gdLst/>
              <a:ahLst/>
              <a:cxnLst/>
              <a:rect l="l" t="t" r="r" b="b"/>
              <a:pathLst>
                <a:path w="4131" h="1910" extrusionOk="0">
                  <a:moveTo>
                    <a:pt x="416" y="0"/>
                  </a:moveTo>
                  <a:cubicBezTo>
                    <a:pt x="269" y="0"/>
                    <a:pt x="131" y="90"/>
                    <a:pt x="76" y="235"/>
                  </a:cubicBezTo>
                  <a:cubicBezTo>
                    <a:pt x="1" y="424"/>
                    <a:pt x="97" y="637"/>
                    <a:pt x="285" y="709"/>
                  </a:cubicBezTo>
                  <a:cubicBezTo>
                    <a:pt x="1381" y="1137"/>
                    <a:pt x="2508" y="1535"/>
                    <a:pt x="3628" y="1895"/>
                  </a:cubicBezTo>
                  <a:cubicBezTo>
                    <a:pt x="3663" y="1904"/>
                    <a:pt x="3702" y="1910"/>
                    <a:pt x="3740" y="1910"/>
                  </a:cubicBezTo>
                  <a:lnTo>
                    <a:pt x="3740" y="1910"/>
                  </a:lnTo>
                  <a:cubicBezTo>
                    <a:pt x="3922" y="1909"/>
                    <a:pt x="4074" y="1777"/>
                    <a:pt x="4101" y="1601"/>
                  </a:cubicBezTo>
                  <a:cubicBezTo>
                    <a:pt x="4131" y="1422"/>
                    <a:pt x="4023" y="1251"/>
                    <a:pt x="3852" y="1194"/>
                  </a:cubicBezTo>
                  <a:cubicBezTo>
                    <a:pt x="2747" y="840"/>
                    <a:pt x="1636" y="448"/>
                    <a:pt x="549" y="26"/>
                  </a:cubicBezTo>
                  <a:cubicBezTo>
                    <a:pt x="505" y="9"/>
                    <a:pt x="460" y="0"/>
                    <a:pt x="416" y="0"/>
                  </a:cubicBezTo>
                  <a:close/>
                  <a:moveTo>
                    <a:pt x="3740" y="1910"/>
                  </a:moveTo>
                  <a:cubicBezTo>
                    <a:pt x="3739" y="1910"/>
                    <a:pt x="3739" y="1910"/>
                    <a:pt x="3738" y="1910"/>
                  </a:cubicBezTo>
                  <a:lnTo>
                    <a:pt x="3741" y="1910"/>
                  </a:lnTo>
                  <a:cubicBezTo>
                    <a:pt x="3741" y="1910"/>
                    <a:pt x="3740" y="1910"/>
                    <a:pt x="3740" y="19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2443515" y="1543571"/>
              <a:ext cx="18559" cy="46025"/>
            </a:xfrm>
            <a:custGeom>
              <a:avLst/>
              <a:gdLst/>
              <a:ahLst/>
              <a:cxnLst/>
              <a:rect l="l" t="t" r="r" b="b"/>
              <a:pathLst>
                <a:path w="1348" h="3343" extrusionOk="0">
                  <a:moveTo>
                    <a:pt x="945" y="1"/>
                  </a:moveTo>
                  <a:cubicBezTo>
                    <a:pt x="769" y="1"/>
                    <a:pt x="614" y="130"/>
                    <a:pt x="587" y="312"/>
                  </a:cubicBezTo>
                  <a:cubicBezTo>
                    <a:pt x="443" y="1169"/>
                    <a:pt x="264" y="2034"/>
                    <a:pt x="48" y="2885"/>
                  </a:cubicBezTo>
                  <a:cubicBezTo>
                    <a:pt x="0" y="3082"/>
                    <a:pt x="120" y="3280"/>
                    <a:pt x="314" y="3331"/>
                  </a:cubicBezTo>
                  <a:cubicBezTo>
                    <a:pt x="344" y="3337"/>
                    <a:pt x="374" y="3343"/>
                    <a:pt x="404" y="3343"/>
                  </a:cubicBezTo>
                  <a:cubicBezTo>
                    <a:pt x="572" y="3343"/>
                    <a:pt x="719" y="3226"/>
                    <a:pt x="761" y="3064"/>
                  </a:cubicBezTo>
                  <a:cubicBezTo>
                    <a:pt x="979" y="2193"/>
                    <a:pt x="1165" y="1309"/>
                    <a:pt x="1312" y="432"/>
                  </a:cubicBezTo>
                  <a:cubicBezTo>
                    <a:pt x="1348" y="231"/>
                    <a:pt x="1213" y="39"/>
                    <a:pt x="1009" y="7"/>
                  </a:cubicBezTo>
                  <a:cubicBezTo>
                    <a:pt x="988" y="3"/>
                    <a:pt x="966" y="1"/>
                    <a:pt x="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1793510" y="1635138"/>
              <a:ext cx="643493" cy="550204"/>
            </a:xfrm>
            <a:custGeom>
              <a:avLst/>
              <a:gdLst/>
              <a:ahLst/>
              <a:cxnLst/>
              <a:rect l="l" t="t" r="r" b="b"/>
              <a:pathLst>
                <a:path w="46740" h="39964" extrusionOk="0">
                  <a:moveTo>
                    <a:pt x="46326" y="0"/>
                  </a:moveTo>
                  <a:cubicBezTo>
                    <a:pt x="46183" y="0"/>
                    <a:pt x="46047" y="84"/>
                    <a:pt x="45988" y="223"/>
                  </a:cubicBezTo>
                  <a:cubicBezTo>
                    <a:pt x="43748" y="5982"/>
                    <a:pt x="40028" y="10996"/>
                    <a:pt x="35236" y="14722"/>
                  </a:cubicBezTo>
                  <a:cubicBezTo>
                    <a:pt x="30720" y="18232"/>
                    <a:pt x="25335" y="20553"/>
                    <a:pt x="20129" y="22799"/>
                  </a:cubicBezTo>
                  <a:cubicBezTo>
                    <a:pt x="17611" y="23883"/>
                    <a:pt x="15005" y="25010"/>
                    <a:pt x="12534" y="26249"/>
                  </a:cubicBezTo>
                  <a:cubicBezTo>
                    <a:pt x="3759" y="30248"/>
                    <a:pt x="1375" y="33994"/>
                    <a:pt x="48" y="39511"/>
                  </a:cubicBezTo>
                  <a:cubicBezTo>
                    <a:pt x="0" y="39706"/>
                    <a:pt x="120" y="39904"/>
                    <a:pt x="318" y="39951"/>
                  </a:cubicBezTo>
                  <a:cubicBezTo>
                    <a:pt x="348" y="39960"/>
                    <a:pt x="375" y="39963"/>
                    <a:pt x="405" y="39963"/>
                  </a:cubicBezTo>
                  <a:cubicBezTo>
                    <a:pt x="572" y="39960"/>
                    <a:pt x="719" y="39847"/>
                    <a:pt x="761" y="39682"/>
                  </a:cubicBezTo>
                  <a:cubicBezTo>
                    <a:pt x="2034" y="34393"/>
                    <a:pt x="4337" y="30793"/>
                    <a:pt x="12852" y="26911"/>
                  </a:cubicBezTo>
                  <a:cubicBezTo>
                    <a:pt x="15320" y="25674"/>
                    <a:pt x="17913" y="24554"/>
                    <a:pt x="20420" y="23473"/>
                  </a:cubicBezTo>
                  <a:cubicBezTo>
                    <a:pt x="25667" y="21209"/>
                    <a:pt x="31094" y="18867"/>
                    <a:pt x="35685" y="15300"/>
                  </a:cubicBezTo>
                  <a:cubicBezTo>
                    <a:pt x="40582" y="11493"/>
                    <a:pt x="44383" y="6372"/>
                    <a:pt x="46671" y="490"/>
                  </a:cubicBezTo>
                  <a:cubicBezTo>
                    <a:pt x="46740" y="301"/>
                    <a:pt x="46644" y="97"/>
                    <a:pt x="46458" y="25"/>
                  </a:cubicBezTo>
                  <a:cubicBezTo>
                    <a:pt x="46415" y="8"/>
                    <a:pt x="46370" y="0"/>
                    <a:pt x="46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1778297" y="2220422"/>
              <a:ext cx="16962" cy="42239"/>
            </a:xfrm>
            <a:custGeom>
              <a:avLst/>
              <a:gdLst/>
              <a:ahLst/>
              <a:cxnLst/>
              <a:rect l="l" t="t" r="r" b="b"/>
              <a:pathLst>
                <a:path w="1232" h="3068" extrusionOk="0">
                  <a:moveTo>
                    <a:pt x="835" y="0"/>
                  </a:moveTo>
                  <a:cubicBezTo>
                    <a:pt x="660" y="0"/>
                    <a:pt x="505" y="124"/>
                    <a:pt x="473" y="300"/>
                  </a:cubicBezTo>
                  <a:lnTo>
                    <a:pt x="353" y="959"/>
                  </a:lnTo>
                  <a:cubicBezTo>
                    <a:pt x="252" y="1501"/>
                    <a:pt x="150" y="2058"/>
                    <a:pt x="39" y="2630"/>
                  </a:cubicBezTo>
                  <a:cubicBezTo>
                    <a:pt x="0" y="2830"/>
                    <a:pt x="132" y="3022"/>
                    <a:pt x="330" y="3061"/>
                  </a:cubicBezTo>
                  <a:cubicBezTo>
                    <a:pt x="353" y="3064"/>
                    <a:pt x="377" y="3067"/>
                    <a:pt x="401" y="3067"/>
                  </a:cubicBezTo>
                  <a:cubicBezTo>
                    <a:pt x="575" y="3067"/>
                    <a:pt x="728" y="2941"/>
                    <a:pt x="761" y="2768"/>
                  </a:cubicBezTo>
                  <a:cubicBezTo>
                    <a:pt x="869" y="2193"/>
                    <a:pt x="973" y="1635"/>
                    <a:pt x="1075" y="1090"/>
                  </a:cubicBezTo>
                  <a:lnTo>
                    <a:pt x="1195" y="434"/>
                  </a:lnTo>
                  <a:cubicBezTo>
                    <a:pt x="1231" y="234"/>
                    <a:pt x="1099" y="45"/>
                    <a:pt x="902" y="6"/>
                  </a:cubicBezTo>
                  <a:cubicBezTo>
                    <a:pt x="879" y="2"/>
                    <a:pt x="857" y="0"/>
                    <a:pt x="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1745434" y="3411518"/>
              <a:ext cx="352104" cy="329856"/>
            </a:xfrm>
            <a:custGeom>
              <a:avLst/>
              <a:gdLst/>
              <a:ahLst/>
              <a:cxnLst/>
              <a:rect l="l" t="t" r="r" b="b"/>
              <a:pathLst>
                <a:path w="25575" h="23959" extrusionOk="0">
                  <a:moveTo>
                    <a:pt x="417" y="1"/>
                  </a:moveTo>
                  <a:cubicBezTo>
                    <a:pt x="269" y="1"/>
                    <a:pt x="130" y="89"/>
                    <a:pt x="72" y="235"/>
                  </a:cubicBezTo>
                  <a:cubicBezTo>
                    <a:pt x="0" y="424"/>
                    <a:pt x="93" y="636"/>
                    <a:pt x="282" y="711"/>
                  </a:cubicBezTo>
                  <a:cubicBezTo>
                    <a:pt x="10926" y="4835"/>
                    <a:pt x="19863" y="13230"/>
                    <a:pt x="24795" y="23746"/>
                  </a:cubicBezTo>
                  <a:cubicBezTo>
                    <a:pt x="24858" y="23874"/>
                    <a:pt x="24987" y="23958"/>
                    <a:pt x="25131" y="23958"/>
                  </a:cubicBezTo>
                  <a:cubicBezTo>
                    <a:pt x="25397" y="23958"/>
                    <a:pt x="25574" y="23677"/>
                    <a:pt x="25460" y="23434"/>
                  </a:cubicBezTo>
                  <a:cubicBezTo>
                    <a:pt x="20447" y="12751"/>
                    <a:pt x="11366" y="4218"/>
                    <a:pt x="548" y="25"/>
                  </a:cubicBezTo>
                  <a:cubicBezTo>
                    <a:pt x="505" y="9"/>
                    <a:pt x="460"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2105110" y="3777485"/>
              <a:ext cx="24300" cy="48407"/>
            </a:xfrm>
            <a:custGeom>
              <a:avLst/>
              <a:gdLst/>
              <a:ahLst/>
              <a:cxnLst/>
              <a:rect l="l" t="t" r="r" b="b"/>
              <a:pathLst>
                <a:path w="1765" h="3516" extrusionOk="0">
                  <a:moveTo>
                    <a:pt x="415" y="0"/>
                  </a:moveTo>
                  <a:cubicBezTo>
                    <a:pt x="373" y="0"/>
                    <a:pt x="330" y="8"/>
                    <a:pt x="288" y="24"/>
                  </a:cubicBezTo>
                  <a:cubicBezTo>
                    <a:pt x="96" y="96"/>
                    <a:pt x="0" y="305"/>
                    <a:pt x="72" y="497"/>
                  </a:cubicBezTo>
                  <a:cubicBezTo>
                    <a:pt x="408" y="1398"/>
                    <a:pt x="716" y="2324"/>
                    <a:pt x="992" y="3252"/>
                  </a:cubicBezTo>
                  <a:cubicBezTo>
                    <a:pt x="1037" y="3408"/>
                    <a:pt x="1180" y="3516"/>
                    <a:pt x="1342" y="3516"/>
                  </a:cubicBezTo>
                  <a:cubicBezTo>
                    <a:pt x="1588" y="3516"/>
                    <a:pt x="1764" y="3279"/>
                    <a:pt x="1695" y="3046"/>
                  </a:cubicBezTo>
                  <a:cubicBezTo>
                    <a:pt x="1414" y="2099"/>
                    <a:pt x="1099" y="1156"/>
                    <a:pt x="758" y="239"/>
                  </a:cubicBezTo>
                  <a:cubicBezTo>
                    <a:pt x="704" y="93"/>
                    <a:pt x="564" y="0"/>
                    <a:pt x="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558834" y="3641297"/>
              <a:ext cx="38026" cy="38673"/>
            </a:xfrm>
            <a:custGeom>
              <a:avLst/>
              <a:gdLst/>
              <a:ahLst/>
              <a:cxnLst/>
              <a:rect l="l" t="t" r="r" b="b"/>
              <a:pathLst>
                <a:path w="2762" h="2809" extrusionOk="0">
                  <a:moveTo>
                    <a:pt x="2353" y="0"/>
                  </a:moveTo>
                  <a:cubicBezTo>
                    <a:pt x="2253" y="0"/>
                    <a:pt x="2154" y="40"/>
                    <a:pt x="2082" y="119"/>
                  </a:cubicBezTo>
                  <a:cubicBezTo>
                    <a:pt x="1474" y="820"/>
                    <a:pt x="851" y="1509"/>
                    <a:pt x="219" y="2192"/>
                  </a:cubicBezTo>
                  <a:cubicBezTo>
                    <a:pt x="0" y="2425"/>
                    <a:pt x="168" y="2809"/>
                    <a:pt x="488" y="2809"/>
                  </a:cubicBezTo>
                  <a:cubicBezTo>
                    <a:pt x="590" y="2809"/>
                    <a:pt x="689" y="2764"/>
                    <a:pt x="758" y="2689"/>
                  </a:cubicBezTo>
                  <a:cubicBezTo>
                    <a:pt x="1396" y="2003"/>
                    <a:pt x="2022" y="1305"/>
                    <a:pt x="2636" y="598"/>
                  </a:cubicBezTo>
                  <a:cubicBezTo>
                    <a:pt x="2761" y="446"/>
                    <a:pt x="2743" y="221"/>
                    <a:pt x="2594" y="89"/>
                  </a:cubicBezTo>
                  <a:cubicBezTo>
                    <a:pt x="2525" y="30"/>
                    <a:pt x="2439" y="0"/>
                    <a:pt x="2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2998800" y="3698336"/>
              <a:ext cx="545069" cy="333476"/>
            </a:xfrm>
            <a:custGeom>
              <a:avLst/>
              <a:gdLst/>
              <a:ahLst/>
              <a:cxnLst/>
              <a:rect l="l" t="t" r="r" b="b"/>
              <a:pathLst>
                <a:path w="39591" h="24222" extrusionOk="0">
                  <a:moveTo>
                    <a:pt x="39187" y="1"/>
                  </a:moveTo>
                  <a:cubicBezTo>
                    <a:pt x="39089" y="1"/>
                    <a:pt x="38991" y="40"/>
                    <a:pt x="38917" y="118"/>
                  </a:cubicBezTo>
                  <a:cubicBezTo>
                    <a:pt x="28213" y="10960"/>
                    <a:pt x="14897" y="19046"/>
                    <a:pt x="405" y="23506"/>
                  </a:cubicBezTo>
                  <a:cubicBezTo>
                    <a:pt x="0" y="23629"/>
                    <a:pt x="90" y="24222"/>
                    <a:pt x="512" y="24222"/>
                  </a:cubicBezTo>
                  <a:cubicBezTo>
                    <a:pt x="548" y="24222"/>
                    <a:pt x="584" y="24219"/>
                    <a:pt x="620" y="24207"/>
                  </a:cubicBezTo>
                  <a:cubicBezTo>
                    <a:pt x="15227" y="19711"/>
                    <a:pt x="28650" y="11562"/>
                    <a:pt x="39441" y="633"/>
                  </a:cubicBezTo>
                  <a:cubicBezTo>
                    <a:pt x="39588" y="490"/>
                    <a:pt x="39591" y="253"/>
                    <a:pt x="39444" y="106"/>
                  </a:cubicBezTo>
                  <a:cubicBezTo>
                    <a:pt x="39373" y="36"/>
                    <a:pt x="39280" y="1"/>
                    <a:pt x="39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1234426" y="2310558"/>
              <a:ext cx="73532" cy="45983"/>
            </a:xfrm>
            <a:custGeom>
              <a:avLst/>
              <a:gdLst/>
              <a:ahLst/>
              <a:cxnLst/>
              <a:rect l="l" t="t" r="r" b="b"/>
              <a:pathLst>
                <a:path w="5341" h="3340" extrusionOk="0">
                  <a:moveTo>
                    <a:pt x="4919" y="1"/>
                  </a:moveTo>
                  <a:cubicBezTo>
                    <a:pt x="4855" y="1"/>
                    <a:pt x="4791" y="17"/>
                    <a:pt x="4732" y="51"/>
                  </a:cubicBezTo>
                  <a:lnTo>
                    <a:pt x="321" y="2657"/>
                  </a:lnTo>
                  <a:cubicBezTo>
                    <a:pt x="0" y="2845"/>
                    <a:pt x="135" y="3340"/>
                    <a:pt x="510" y="3340"/>
                  </a:cubicBezTo>
                  <a:cubicBezTo>
                    <a:pt x="575" y="3340"/>
                    <a:pt x="638" y="3322"/>
                    <a:pt x="695" y="3289"/>
                  </a:cubicBezTo>
                  <a:lnTo>
                    <a:pt x="5107" y="683"/>
                  </a:lnTo>
                  <a:cubicBezTo>
                    <a:pt x="5280" y="581"/>
                    <a:pt x="5340" y="357"/>
                    <a:pt x="5236" y="180"/>
                  </a:cubicBezTo>
                  <a:cubicBezTo>
                    <a:pt x="5168" y="65"/>
                    <a:pt x="5045" y="1"/>
                    <a:pt x="4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1228244" y="2353265"/>
              <a:ext cx="72087" cy="48641"/>
            </a:xfrm>
            <a:custGeom>
              <a:avLst/>
              <a:gdLst/>
              <a:ahLst/>
              <a:cxnLst/>
              <a:rect l="l" t="t" r="r" b="b"/>
              <a:pathLst>
                <a:path w="5236" h="3533" extrusionOk="0">
                  <a:moveTo>
                    <a:pt x="4817" y="0"/>
                  </a:moveTo>
                  <a:cubicBezTo>
                    <a:pt x="4752" y="0"/>
                    <a:pt x="4686" y="18"/>
                    <a:pt x="4627" y="55"/>
                  </a:cubicBezTo>
                  <a:lnTo>
                    <a:pt x="306" y="2858"/>
                  </a:lnTo>
                  <a:cubicBezTo>
                    <a:pt x="0" y="3059"/>
                    <a:pt x="141" y="3532"/>
                    <a:pt x="503" y="3532"/>
                  </a:cubicBezTo>
                  <a:cubicBezTo>
                    <a:pt x="575" y="3532"/>
                    <a:pt x="644" y="3511"/>
                    <a:pt x="704" y="3475"/>
                  </a:cubicBezTo>
                  <a:lnTo>
                    <a:pt x="5026" y="669"/>
                  </a:lnTo>
                  <a:cubicBezTo>
                    <a:pt x="5190" y="558"/>
                    <a:pt x="5235" y="333"/>
                    <a:pt x="5128" y="169"/>
                  </a:cubicBezTo>
                  <a:cubicBezTo>
                    <a:pt x="5056" y="60"/>
                    <a:pt x="4937" y="0"/>
                    <a:pt x="48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1210058" y="2394650"/>
              <a:ext cx="88580" cy="63331"/>
            </a:xfrm>
            <a:custGeom>
              <a:avLst/>
              <a:gdLst/>
              <a:ahLst/>
              <a:cxnLst/>
              <a:rect l="l" t="t" r="r" b="b"/>
              <a:pathLst>
                <a:path w="6434" h="4600" extrusionOk="0">
                  <a:moveTo>
                    <a:pt x="6016" y="1"/>
                  </a:moveTo>
                  <a:cubicBezTo>
                    <a:pt x="5958" y="1"/>
                    <a:pt x="5899" y="15"/>
                    <a:pt x="5844" y="44"/>
                  </a:cubicBezTo>
                  <a:cubicBezTo>
                    <a:pt x="3825" y="1116"/>
                    <a:pt x="1947" y="2431"/>
                    <a:pt x="249" y="3958"/>
                  </a:cubicBezTo>
                  <a:cubicBezTo>
                    <a:pt x="0" y="4186"/>
                    <a:pt x="159" y="4599"/>
                    <a:pt x="494" y="4599"/>
                  </a:cubicBezTo>
                  <a:cubicBezTo>
                    <a:pt x="584" y="4599"/>
                    <a:pt x="674" y="4566"/>
                    <a:pt x="740" y="4506"/>
                  </a:cubicBezTo>
                  <a:cubicBezTo>
                    <a:pt x="2393" y="3015"/>
                    <a:pt x="4223" y="1736"/>
                    <a:pt x="6188" y="691"/>
                  </a:cubicBezTo>
                  <a:cubicBezTo>
                    <a:pt x="6365" y="598"/>
                    <a:pt x="6434" y="373"/>
                    <a:pt x="6338" y="197"/>
                  </a:cubicBezTo>
                  <a:cubicBezTo>
                    <a:pt x="6273" y="72"/>
                    <a:pt x="6147" y="1"/>
                    <a:pt x="6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1204083" y="2449155"/>
              <a:ext cx="77483" cy="52853"/>
            </a:xfrm>
            <a:custGeom>
              <a:avLst/>
              <a:gdLst/>
              <a:ahLst/>
              <a:cxnLst/>
              <a:rect l="l" t="t" r="r" b="b"/>
              <a:pathLst>
                <a:path w="5628" h="3839" extrusionOk="0">
                  <a:moveTo>
                    <a:pt x="5209" y="0"/>
                  </a:moveTo>
                  <a:cubicBezTo>
                    <a:pt x="5140" y="0"/>
                    <a:pt x="5070" y="20"/>
                    <a:pt x="5008" y="62"/>
                  </a:cubicBezTo>
                  <a:lnTo>
                    <a:pt x="306" y="3165"/>
                  </a:lnTo>
                  <a:cubicBezTo>
                    <a:pt x="0" y="3366"/>
                    <a:pt x="144" y="3839"/>
                    <a:pt x="509" y="3839"/>
                  </a:cubicBezTo>
                  <a:cubicBezTo>
                    <a:pt x="581" y="3839"/>
                    <a:pt x="650" y="3818"/>
                    <a:pt x="710" y="3779"/>
                  </a:cubicBezTo>
                  <a:lnTo>
                    <a:pt x="5412" y="673"/>
                  </a:lnTo>
                  <a:cubicBezTo>
                    <a:pt x="5580" y="562"/>
                    <a:pt x="5628" y="335"/>
                    <a:pt x="5517" y="164"/>
                  </a:cubicBezTo>
                  <a:cubicBezTo>
                    <a:pt x="5445" y="58"/>
                    <a:pt x="5328" y="0"/>
                    <a:pt x="5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1195381" y="2497672"/>
              <a:ext cx="81820" cy="62683"/>
            </a:xfrm>
            <a:custGeom>
              <a:avLst/>
              <a:gdLst/>
              <a:ahLst/>
              <a:cxnLst/>
              <a:rect l="l" t="t" r="r" b="b"/>
              <a:pathLst>
                <a:path w="5943" h="4553" extrusionOk="0">
                  <a:moveTo>
                    <a:pt x="5522" y="1"/>
                  </a:moveTo>
                  <a:cubicBezTo>
                    <a:pt x="5463" y="1"/>
                    <a:pt x="5402" y="15"/>
                    <a:pt x="5346" y="45"/>
                  </a:cubicBezTo>
                  <a:cubicBezTo>
                    <a:pt x="3474" y="1103"/>
                    <a:pt x="1755" y="2405"/>
                    <a:pt x="234" y="3924"/>
                  </a:cubicBezTo>
                  <a:cubicBezTo>
                    <a:pt x="0" y="4155"/>
                    <a:pt x="165" y="4553"/>
                    <a:pt x="494" y="4553"/>
                  </a:cubicBezTo>
                  <a:cubicBezTo>
                    <a:pt x="590" y="4553"/>
                    <a:pt x="683" y="4514"/>
                    <a:pt x="752" y="4445"/>
                  </a:cubicBezTo>
                  <a:cubicBezTo>
                    <a:pt x="2225" y="2971"/>
                    <a:pt x="3894" y="1708"/>
                    <a:pt x="5709" y="683"/>
                  </a:cubicBezTo>
                  <a:cubicBezTo>
                    <a:pt x="5882" y="584"/>
                    <a:pt x="5942" y="363"/>
                    <a:pt x="5843" y="186"/>
                  </a:cubicBezTo>
                  <a:cubicBezTo>
                    <a:pt x="5776" y="68"/>
                    <a:pt x="5651" y="1"/>
                    <a:pt x="5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1183335" y="2542513"/>
              <a:ext cx="98479" cy="75239"/>
            </a:xfrm>
            <a:custGeom>
              <a:avLst/>
              <a:gdLst/>
              <a:ahLst/>
              <a:cxnLst/>
              <a:rect l="l" t="t" r="r" b="b"/>
              <a:pathLst>
                <a:path w="7153" h="5465" extrusionOk="0">
                  <a:moveTo>
                    <a:pt x="6735" y="0"/>
                  </a:moveTo>
                  <a:cubicBezTo>
                    <a:pt x="6654" y="0"/>
                    <a:pt x="6573" y="27"/>
                    <a:pt x="6506" y="83"/>
                  </a:cubicBezTo>
                  <a:lnTo>
                    <a:pt x="282" y="4806"/>
                  </a:lnTo>
                  <a:cubicBezTo>
                    <a:pt x="1" y="5019"/>
                    <a:pt x="153" y="5465"/>
                    <a:pt x="504" y="5465"/>
                  </a:cubicBezTo>
                  <a:cubicBezTo>
                    <a:pt x="585" y="5465"/>
                    <a:pt x="662" y="5438"/>
                    <a:pt x="725" y="5390"/>
                  </a:cubicBezTo>
                  <a:lnTo>
                    <a:pt x="6946" y="667"/>
                  </a:lnTo>
                  <a:cubicBezTo>
                    <a:pt x="7117" y="547"/>
                    <a:pt x="7153" y="310"/>
                    <a:pt x="7027" y="146"/>
                  </a:cubicBezTo>
                  <a:cubicBezTo>
                    <a:pt x="6956" y="51"/>
                    <a:pt x="6846" y="0"/>
                    <a:pt x="6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1178681" y="2593549"/>
              <a:ext cx="89158" cy="76823"/>
            </a:xfrm>
            <a:custGeom>
              <a:avLst/>
              <a:gdLst/>
              <a:ahLst/>
              <a:cxnLst/>
              <a:rect l="l" t="t" r="r" b="b"/>
              <a:pathLst>
                <a:path w="6476" h="5580" extrusionOk="0">
                  <a:moveTo>
                    <a:pt x="6066" y="0"/>
                  </a:moveTo>
                  <a:cubicBezTo>
                    <a:pt x="5981" y="0"/>
                    <a:pt x="5895" y="30"/>
                    <a:pt x="5825" y="90"/>
                  </a:cubicBezTo>
                  <a:lnTo>
                    <a:pt x="255" y="4936"/>
                  </a:lnTo>
                  <a:cubicBezTo>
                    <a:pt x="0" y="5157"/>
                    <a:pt x="156" y="5579"/>
                    <a:pt x="497" y="5579"/>
                  </a:cubicBezTo>
                  <a:cubicBezTo>
                    <a:pt x="584" y="5579"/>
                    <a:pt x="671" y="5547"/>
                    <a:pt x="737" y="5490"/>
                  </a:cubicBezTo>
                  <a:lnTo>
                    <a:pt x="6305" y="644"/>
                  </a:lnTo>
                  <a:cubicBezTo>
                    <a:pt x="6460" y="512"/>
                    <a:pt x="6475" y="278"/>
                    <a:pt x="6344" y="126"/>
                  </a:cubicBezTo>
                  <a:cubicBezTo>
                    <a:pt x="6270" y="42"/>
                    <a:pt x="6168" y="0"/>
                    <a:pt x="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1182302" y="2648041"/>
              <a:ext cx="87479" cy="78406"/>
            </a:xfrm>
            <a:custGeom>
              <a:avLst/>
              <a:gdLst/>
              <a:ahLst/>
              <a:cxnLst/>
              <a:rect l="l" t="t" r="r" b="b"/>
              <a:pathLst>
                <a:path w="6354" h="5695" extrusionOk="0">
                  <a:moveTo>
                    <a:pt x="5944" y="1"/>
                  </a:moveTo>
                  <a:cubicBezTo>
                    <a:pt x="5856" y="1"/>
                    <a:pt x="5767" y="32"/>
                    <a:pt x="5697" y="97"/>
                  </a:cubicBezTo>
                  <a:lnTo>
                    <a:pt x="249" y="5057"/>
                  </a:lnTo>
                  <a:cubicBezTo>
                    <a:pt x="1" y="5284"/>
                    <a:pt x="162" y="5695"/>
                    <a:pt x="498" y="5695"/>
                  </a:cubicBezTo>
                  <a:cubicBezTo>
                    <a:pt x="588" y="5695"/>
                    <a:pt x="678" y="5662"/>
                    <a:pt x="743" y="5599"/>
                  </a:cubicBezTo>
                  <a:lnTo>
                    <a:pt x="6191" y="639"/>
                  </a:lnTo>
                  <a:cubicBezTo>
                    <a:pt x="6341" y="501"/>
                    <a:pt x="6353" y="271"/>
                    <a:pt x="6215" y="121"/>
                  </a:cubicBezTo>
                  <a:cubicBezTo>
                    <a:pt x="6144" y="41"/>
                    <a:pt x="6044" y="1"/>
                    <a:pt x="5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1247904" y="2653066"/>
              <a:ext cx="67351" cy="57837"/>
            </a:xfrm>
            <a:custGeom>
              <a:avLst/>
              <a:gdLst/>
              <a:ahLst/>
              <a:cxnLst/>
              <a:rect l="l" t="t" r="r" b="b"/>
              <a:pathLst>
                <a:path w="4892" h="4201" extrusionOk="0">
                  <a:moveTo>
                    <a:pt x="4481" y="1"/>
                  </a:moveTo>
                  <a:cubicBezTo>
                    <a:pt x="4399" y="1"/>
                    <a:pt x="4317" y="28"/>
                    <a:pt x="4248" y="85"/>
                  </a:cubicBezTo>
                  <a:lnTo>
                    <a:pt x="255" y="3557"/>
                  </a:lnTo>
                  <a:cubicBezTo>
                    <a:pt x="1" y="3778"/>
                    <a:pt x="156" y="4201"/>
                    <a:pt x="498" y="4201"/>
                  </a:cubicBezTo>
                  <a:cubicBezTo>
                    <a:pt x="585" y="4201"/>
                    <a:pt x="672" y="4168"/>
                    <a:pt x="737" y="4111"/>
                  </a:cubicBezTo>
                  <a:lnTo>
                    <a:pt x="4730" y="639"/>
                  </a:lnTo>
                  <a:cubicBezTo>
                    <a:pt x="4877" y="505"/>
                    <a:pt x="4892" y="277"/>
                    <a:pt x="4760" y="127"/>
                  </a:cubicBezTo>
                  <a:cubicBezTo>
                    <a:pt x="4686" y="44"/>
                    <a:pt x="4584" y="1"/>
                    <a:pt x="4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1300524" y="2650670"/>
              <a:ext cx="62560" cy="53473"/>
            </a:xfrm>
            <a:custGeom>
              <a:avLst/>
              <a:gdLst/>
              <a:ahLst/>
              <a:cxnLst/>
              <a:rect l="l" t="t" r="r" b="b"/>
              <a:pathLst>
                <a:path w="4544" h="3884" extrusionOk="0">
                  <a:moveTo>
                    <a:pt x="4129" y="1"/>
                  </a:moveTo>
                  <a:cubicBezTo>
                    <a:pt x="4019" y="1"/>
                    <a:pt x="3910" y="51"/>
                    <a:pt x="3837" y="146"/>
                  </a:cubicBezTo>
                  <a:cubicBezTo>
                    <a:pt x="2917" y="1415"/>
                    <a:pt x="1722" y="2458"/>
                    <a:pt x="339" y="3192"/>
                  </a:cubicBezTo>
                  <a:cubicBezTo>
                    <a:pt x="0" y="3371"/>
                    <a:pt x="126" y="3883"/>
                    <a:pt x="509" y="3883"/>
                  </a:cubicBezTo>
                  <a:cubicBezTo>
                    <a:pt x="569" y="3883"/>
                    <a:pt x="629" y="3868"/>
                    <a:pt x="680" y="3841"/>
                  </a:cubicBezTo>
                  <a:cubicBezTo>
                    <a:pt x="2166" y="3051"/>
                    <a:pt x="3448" y="1934"/>
                    <a:pt x="4433" y="574"/>
                  </a:cubicBezTo>
                  <a:cubicBezTo>
                    <a:pt x="4544" y="409"/>
                    <a:pt x="4505" y="188"/>
                    <a:pt x="4343" y="71"/>
                  </a:cubicBezTo>
                  <a:cubicBezTo>
                    <a:pt x="4278" y="24"/>
                    <a:pt x="4203" y="1"/>
                    <a:pt x="4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1343451" y="2664934"/>
              <a:ext cx="69939" cy="55538"/>
            </a:xfrm>
            <a:custGeom>
              <a:avLst/>
              <a:gdLst/>
              <a:ahLst/>
              <a:cxnLst/>
              <a:rect l="l" t="t" r="r" b="b"/>
              <a:pathLst>
                <a:path w="5080" h="4034" extrusionOk="0">
                  <a:moveTo>
                    <a:pt x="4666" y="1"/>
                  </a:moveTo>
                  <a:cubicBezTo>
                    <a:pt x="4586" y="1"/>
                    <a:pt x="4506" y="27"/>
                    <a:pt x="4439" y="80"/>
                  </a:cubicBezTo>
                  <a:lnTo>
                    <a:pt x="273" y="3377"/>
                  </a:lnTo>
                  <a:cubicBezTo>
                    <a:pt x="0" y="3593"/>
                    <a:pt x="153" y="4033"/>
                    <a:pt x="500" y="4033"/>
                  </a:cubicBezTo>
                  <a:cubicBezTo>
                    <a:pt x="584" y="4033"/>
                    <a:pt x="662" y="4003"/>
                    <a:pt x="728" y="3952"/>
                  </a:cubicBezTo>
                  <a:lnTo>
                    <a:pt x="4894" y="655"/>
                  </a:lnTo>
                  <a:cubicBezTo>
                    <a:pt x="5053" y="529"/>
                    <a:pt x="5080" y="299"/>
                    <a:pt x="4954" y="140"/>
                  </a:cubicBezTo>
                  <a:cubicBezTo>
                    <a:pt x="4881" y="48"/>
                    <a:pt x="4774" y="1"/>
                    <a:pt x="46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1393220" y="2684704"/>
              <a:ext cx="63014" cy="53294"/>
            </a:xfrm>
            <a:custGeom>
              <a:avLst/>
              <a:gdLst/>
              <a:ahLst/>
              <a:cxnLst/>
              <a:rect l="l" t="t" r="r" b="b"/>
              <a:pathLst>
                <a:path w="4577" h="3871" extrusionOk="0">
                  <a:moveTo>
                    <a:pt x="4161" y="1"/>
                  </a:moveTo>
                  <a:cubicBezTo>
                    <a:pt x="4075" y="1"/>
                    <a:pt x="3988" y="31"/>
                    <a:pt x="3917" y="94"/>
                  </a:cubicBezTo>
                  <a:lnTo>
                    <a:pt x="261" y="3223"/>
                  </a:lnTo>
                  <a:cubicBezTo>
                    <a:pt x="0" y="3445"/>
                    <a:pt x="159" y="3870"/>
                    <a:pt x="497" y="3870"/>
                  </a:cubicBezTo>
                  <a:cubicBezTo>
                    <a:pt x="587" y="3867"/>
                    <a:pt x="671" y="3837"/>
                    <a:pt x="737" y="3780"/>
                  </a:cubicBezTo>
                  <a:lnTo>
                    <a:pt x="4397" y="651"/>
                  </a:lnTo>
                  <a:cubicBezTo>
                    <a:pt x="4555" y="519"/>
                    <a:pt x="4576" y="285"/>
                    <a:pt x="4442" y="129"/>
                  </a:cubicBezTo>
                  <a:cubicBezTo>
                    <a:pt x="4368" y="44"/>
                    <a:pt x="4265" y="1"/>
                    <a:pt x="4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1429746" y="2718930"/>
              <a:ext cx="63179" cy="43106"/>
            </a:xfrm>
            <a:custGeom>
              <a:avLst/>
              <a:gdLst/>
              <a:ahLst/>
              <a:cxnLst/>
              <a:rect l="l" t="t" r="r" b="b"/>
              <a:pathLst>
                <a:path w="4589" h="3131" extrusionOk="0">
                  <a:moveTo>
                    <a:pt x="4170" y="1"/>
                  </a:moveTo>
                  <a:cubicBezTo>
                    <a:pt x="4101" y="1"/>
                    <a:pt x="4031" y="20"/>
                    <a:pt x="3969" y="60"/>
                  </a:cubicBezTo>
                  <a:lnTo>
                    <a:pt x="306" y="2456"/>
                  </a:lnTo>
                  <a:cubicBezTo>
                    <a:pt x="1" y="2657"/>
                    <a:pt x="144" y="3130"/>
                    <a:pt x="510" y="3130"/>
                  </a:cubicBezTo>
                  <a:cubicBezTo>
                    <a:pt x="579" y="3130"/>
                    <a:pt x="650" y="3109"/>
                    <a:pt x="710" y="3070"/>
                  </a:cubicBezTo>
                  <a:lnTo>
                    <a:pt x="4370" y="674"/>
                  </a:lnTo>
                  <a:cubicBezTo>
                    <a:pt x="4541" y="564"/>
                    <a:pt x="4589" y="336"/>
                    <a:pt x="4478" y="168"/>
                  </a:cubicBezTo>
                  <a:cubicBezTo>
                    <a:pt x="4408" y="60"/>
                    <a:pt x="4290" y="1"/>
                    <a:pt x="41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1461204" y="2735464"/>
              <a:ext cx="55593" cy="45336"/>
            </a:xfrm>
            <a:custGeom>
              <a:avLst/>
              <a:gdLst/>
              <a:ahLst/>
              <a:cxnLst/>
              <a:rect l="l" t="t" r="r" b="b"/>
              <a:pathLst>
                <a:path w="4038" h="3293" extrusionOk="0">
                  <a:moveTo>
                    <a:pt x="3635" y="1"/>
                  </a:moveTo>
                  <a:cubicBezTo>
                    <a:pt x="3542" y="1"/>
                    <a:pt x="3448" y="36"/>
                    <a:pt x="3376" y="108"/>
                  </a:cubicBezTo>
                  <a:cubicBezTo>
                    <a:pt x="2442" y="1049"/>
                    <a:pt x="1411" y="1890"/>
                    <a:pt x="303" y="2618"/>
                  </a:cubicBezTo>
                  <a:cubicBezTo>
                    <a:pt x="1" y="2819"/>
                    <a:pt x="141" y="3292"/>
                    <a:pt x="507" y="3292"/>
                  </a:cubicBezTo>
                  <a:cubicBezTo>
                    <a:pt x="579" y="3292"/>
                    <a:pt x="648" y="3271"/>
                    <a:pt x="708" y="3229"/>
                  </a:cubicBezTo>
                  <a:cubicBezTo>
                    <a:pt x="1858" y="2474"/>
                    <a:pt x="2927" y="1600"/>
                    <a:pt x="3897" y="626"/>
                  </a:cubicBezTo>
                  <a:cubicBezTo>
                    <a:pt x="4038" y="483"/>
                    <a:pt x="4038" y="249"/>
                    <a:pt x="3894" y="108"/>
                  </a:cubicBezTo>
                  <a:cubicBezTo>
                    <a:pt x="3822" y="36"/>
                    <a:pt x="3729" y="1"/>
                    <a:pt x="36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1495554" y="2763412"/>
              <a:ext cx="65699" cy="44180"/>
            </a:xfrm>
            <a:custGeom>
              <a:avLst/>
              <a:gdLst/>
              <a:ahLst/>
              <a:cxnLst/>
              <a:rect l="l" t="t" r="r" b="b"/>
              <a:pathLst>
                <a:path w="4772" h="3209" extrusionOk="0">
                  <a:moveTo>
                    <a:pt x="4353" y="1"/>
                  </a:moveTo>
                  <a:cubicBezTo>
                    <a:pt x="4285" y="1"/>
                    <a:pt x="4216" y="19"/>
                    <a:pt x="4155" y="58"/>
                  </a:cubicBezTo>
                  <a:lnTo>
                    <a:pt x="303" y="2535"/>
                  </a:lnTo>
                  <a:cubicBezTo>
                    <a:pt x="1" y="2736"/>
                    <a:pt x="138" y="3209"/>
                    <a:pt x="504" y="3209"/>
                  </a:cubicBezTo>
                  <a:cubicBezTo>
                    <a:pt x="573" y="3209"/>
                    <a:pt x="641" y="3188"/>
                    <a:pt x="701" y="3152"/>
                  </a:cubicBezTo>
                  <a:lnTo>
                    <a:pt x="4553" y="675"/>
                  </a:lnTo>
                  <a:cubicBezTo>
                    <a:pt x="4724" y="567"/>
                    <a:pt x="4772" y="340"/>
                    <a:pt x="4664" y="169"/>
                  </a:cubicBezTo>
                  <a:cubicBezTo>
                    <a:pt x="4593" y="60"/>
                    <a:pt x="4474" y="1"/>
                    <a:pt x="4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1535012" y="2791966"/>
              <a:ext cx="67722" cy="39664"/>
            </a:xfrm>
            <a:custGeom>
              <a:avLst/>
              <a:gdLst/>
              <a:ahLst/>
              <a:cxnLst/>
              <a:rect l="l" t="t" r="r" b="b"/>
              <a:pathLst>
                <a:path w="4919" h="2881" extrusionOk="0">
                  <a:moveTo>
                    <a:pt x="4498" y="0"/>
                  </a:moveTo>
                  <a:cubicBezTo>
                    <a:pt x="4424" y="0"/>
                    <a:pt x="4350" y="22"/>
                    <a:pt x="4287" y="69"/>
                  </a:cubicBezTo>
                  <a:cubicBezTo>
                    <a:pt x="3065" y="913"/>
                    <a:pt x="1756" y="1620"/>
                    <a:pt x="375" y="2174"/>
                  </a:cubicBezTo>
                  <a:cubicBezTo>
                    <a:pt x="1" y="2324"/>
                    <a:pt x="109" y="2881"/>
                    <a:pt x="513" y="2881"/>
                  </a:cubicBezTo>
                  <a:cubicBezTo>
                    <a:pt x="558" y="2881"/>
                    <a:pt x="606" y="2872"/>
                    <a:pt x="648" y="2854"/>
                  </a:cubicBezTo>
                  <a:cubicBezTo>
                    <a:pt x="2079" y="2279"/>
                    <a:pt x="3439" y="1548"/>
                    <a:pt x="4703" y="671"/>
                  </a:cubicBezTo>
                  <a:cubicBezTo>
                    <a:pt x="4874" y="557"/>
                    <a:pt x="4918" y="326"/>
                    <a:pt x="4802" y="158"/>
                  </a:cubicBezTo>
                  <a:cubicBezTo>
                    <a:pt x="4730" y="56"/>
                    <a:pt x="4615" y="0"/>
                    <a:pt x="4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1571303" y="2806670"/>
              <a:ext cx="59723" cy="36470"/>
            </a:xfrm>
            <a:custGeom>
              <a:avLst/>
              <a:gdLst/>
              <a:ahLst/>
              <a:cxnLst/>
              <a:rect l="l" t="t" r="r" b="b"/>
              <a:pathLst>
                <a:path w="4338" h="2649" extrusionOk="0">
                  <a:moveTo>
                    <a:pt x="3917" y="1"/>
                  </a:moveTo>
                  <a:cubicBezTo>
                    <a:pt x="3854" y="1"/>
                    <a:pt x="3790" y="17"/>
                    <a:pt x="3732" y="52"/>
                  </a:cubicBezTo>
                  <a:lnTo>
                    <a:pt x="330" y="1960"/>
                  </a:lnTo>
                  <a:cubicBezTo>
                    <a:pt x="0" y="2145"/>
                    <a:pt x="132" y="2648"/>
                    <a:pt x="509" y="2648"/>
                  </a:cubicBezTo>
                  <a:cubicBezTo>
                    <a:pt x="572" y="2648"/>
                    <a:pt x="632" y="2630"/>
                    <a:pt x="686" y="2601"/>
                  </a:cubicBezTo>
                  <a:lnTo>
                    <a:pt x="4091" y="690"/>
                  </a:lnTo>
                  <a:cubicBezTo>
                    <a:pt x="4271" y="594"/>
                    <a:pt x="4337" y="366"/>
                    <a:pt x="4238" y="190"/>
                  </a:cubicBezTo>
                  <a:cubicBezTo>
                    <a:pt x="4170" y="69"/>
                    <a:pt x="4045"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1622890" y="2827913"/>
              <a:ext cx="69732" cy="37778"/>
            </a:xfrm>
            <a:custGeom>
              <a:avLst/>
              <a:gdLst/>
              <a:ahLst/>
              <a:cxnLst/>
              <a:rect l="l" t="t" r="r" b="b"/>
              <a:pathLst>
                <a:path w="5065" h="2744" extrusionOk="0">
                  <a:moveTo>
                    <a:pt x="4643" y="0"/>
                  </a:moveTo>
                  <a:cubicBezTo>
                    <a:pt x="4590" y="0"/>
                    <a:pt x="4535" y="12"/>
                    <a:pt x="4483" y="36"/>
                  </a:cubicBezTo>
                  <a:lnTo>
                    <a:pt x="353" y="2046"/>
                  </a:lnTo>
                  <a:cubicBezTo>
                    <a:pt x="0" y="2217"/>
                    <a:pt x="123" y="2744"/>
                    <a:pt x="515" y="2744"/>
                  </a:cubicBezTo>
                  <a:cubicBezTo>
                    <a:pt x="569" y="2744"/>
                    <a:pt x="623" y="2732"/>
                    <a:pt x="674" y="2705"/>
                  </a:cubicBezTo>
                  <a:lnTo>
                    <a:pt x="4807" y="698"/>
                  </a:lnTo>
                  <a:cubicBezTo>
                    <a:pt x="4987" y="608"/>
                    <a:pt x="5065" y="390"/>
                    <a:pt x="4975" y="207"/>
                  </a:cubicBezTo>
                  <a:cubicBezTo>
                    <a:pt x="4912" y="76"/>
                    <a:pt x="4780" y="0"/>
                    <a:pt x="4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1664316" y="2856205"/>
              <a:ext cx="76093" cy="35341"/>
            </a:xfrm>
            <a:custGeom>
              <a:avLst/>
              <a:gdLst/>
              <a:ahLst/>
              <a:cxnLst/>
              <a:rect l="l" t="t" r="r" b="b"/>
              <a:pathLst>
                <a:path w="5527" h="2567" extrusionOk="0">
                  <a:moveTo>
                    <a:pt x="5108" y="0"/>
                  </a:moveTo>
                  <a:cubicBezTo>
                    <a:pt x="5060" y="0"/>
                    <a:pt x="5011" y="10"/>
                    <a:pt x="4964" y="30"/>
                  </a:cubicBezTo>
                  <a:lnTo>
                    <a:pt x="375" y="1860"/>
                  </a:lnTo>
                  <a:cubicBezTo>
                    <a:pt x="1" y="2009"/>
                    <a:pt x="106" y="2567"/>
                    <a:pt x="510" y="2567"/>
                  </a:cubicBezTo>
                  <a:cubicBezTo>
                    <a:pt x="558" y="2567"/>
                    <a:pt x="603" y="2558"/>
                    <a:pt x="648" y="2543"/>
                  </a:cubicBezTo>
                  <a:lnTo>
                    <a:pt x="5236" y="713"/>
                  </a:lnTo>
                  <a:cubicBezTo>
                    <a:pt x="5428" y="641"/>
                    <a:pt x="5527" y="422"/>
                    <a:pt x="5449" y="230"/>
                  </a:cubicBezTo>
                  <a:cubicBezTo>
                    <a:pt x="5393" y="87"/>
                    <a:pt x="5254" y="0"/>
                    <a:pt x="5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1704738" y="2894479"/>
              <a:ext cx="64666" cy="29972"/>
            </a:xfrm>
            <a:custGeom>
              <a:avLst/>
              <a:gdLst/>
              <a:ahLst/>
              <a:cxnLst/>
              <a:rect l="l" t="t" r="r" b="b"/>
              <a:pathLst>
                <a:path w="4697" h="2177" extrusionOk="0">
                  <a:moveTo>
                    <a:pt x="4284" y="1"/>
                  </a:moveTo>
                  <a:cubicBezTo>
                    <a:pt x="4240" y="1"/>
                    <a:pt x="4195" y="9"/>
                    <a:pt x="4151" y="26"/>
                  </a:cubicBezTo>
                  <a:lnTo>
                    <a:pt x="380" y="1467"/>
                  </a:lnTo>
                  <a:cubicBezTo>
                    <a:pt x="0" y="1613"/>
                    <a:pt x="105" y="2177"/>
                    <a:pt x="512" y="2177"/>
                  </a:cubicBezTo>
                  <a:cubicBezTo>
                    <a:pt x="557" y="2177"/>
                    <a:pt x="599" y="2168"/>
                    <a:pt x="641" y="2153"/>
                  </a:cubicBezTo>
                  <a:lnTo>
                    <a:pt x="4412" y="709"/>
                  </a:lnTo>
                  <a:cubicBezTo>
                    <a:pt x="4600" y="637"/>
                    <a:pt x="4696" y="424"/>
                    <a:pt x="4624" y="236"/>
                  </a:cubicBezTo>
                  <a:cubicBezTo>
                    <a:pt x="4567" y="91"/>
                    <a:pt x="4430" y="1"/>
                    <a:pt x="4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1730744" y="2932133"/>
              <a:ext cx="65244" cy="26255"/>
            </a:xfrm>
            <a:custGeom>
              <a:avLst/>
              <a:gdLst/>
              <a:ahLst/>
              <a:cxnLst/>
              <a:rect l="l" t="t" r="r" b="b"/>
              <a:pathLst>
                <a:path w="4739" h="1907" extrusionOk="0">
                  <a:moveTo>
                    <a:pt x="4323" y="0"/>
                  </a:moveTo>
                  <a:cubicBezTo>
                    <a:pt x="4279" y="0"/>
                    <a:pt x="4234" y="9"/>
                    <a:pt x="4191" y="26"/>
                  </a:cubicBezTo>
                  <a:cubicBezTo>
                    <a:pt x="2918" y="487"/>
                    <a:pt x="1621" y="873"/>
                    <a:pt x="306" y="1182"/>
                  </a:cubicBezTo>
                  <a:cubicBezTo>
                    <a:pt x="124" y="1224"/>
                    <a:pt x="1" y="1394"/>
                    <a:pt x="25" y="1580"/>
                  </a:cubicBezTo>
                  <a:cubicBezTo>
                    <a:pt x="46" y="1766"/>
                    <a:pt x="202" y="1906"/>
                    <a:pt x="390" y="1906"/>
                  </a:cubicBezTo>
                  <a:cubicBezTo>
                    <a:pt x="417" y="1903"/>
                    <a:pt x="444" y="1900"/>
                    <a:pt x="474" y="1894"/>
                  </a:cubicBezTo>
                  <a:cubicBezTo>
                    <a:pt x="1816" y="1580"/>
                    <a:pt x="3143" y="1185"/>
                    <a:pt x="4442" y="714"/>
                  </a:cubicBezTo>
                  <a:cubicBezTo>
                    <a:pt x="4637" y="652"/>
                    <a:pt x="4739" y="436"/>
                    <a:pt x="4670" y="241"/>
                  </a:cubicBezTo>
                  <a:cubicBezTo>
                    <a:pt x="4615" y="93"/>
                    <a:pt x="4473"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1739156" y="2966456"/>
              <a:ext cx="60591" cy="32051"/>
            </a:xfrm>
            <a:custGeom>
              <a:avLst/>
              <a:gdLst/>
              <a:ahLst/>
              <a:cxnLst/>
              <a:rect l="l" t="t" r="r" b="b"/>
              <a:pathLst>
                <a:path w="4401" h="2328" extrusionOk="0">
                  <a:moveTo>
                    <a:pt x="3983" y="0"/>
                  </a:moveTo>
                  <a:cubicBezTo>
                    <a:pt x="3932" y="0"/>
                    <a:pt x="3880" y="11"/>
                    <a:pt x="3831" y="33"/>
                  </a:cubicBezTo>
                  <a:lnTo>
                    <a:pt x="360" y="1627"/>
                  </a:lnTo>
                  <a:cubicBezTo>
                    <a:pt x="1" y="1791"/>
                    <a:pt x="121" y="2328"/>
                    <a:pt x="513" y="2328"/>
                  </a:cubicBezTo>
                  <a:cubicBezTo>
                    <a:pt x="567" y="2328"/>
                    <a:pt x="618" y="2316"/>
                    <a:pt x="666" y="2295"/>
                  </a:cubicBezTo>
                  <a:lnTo>
                    <a:pt x="4137" y="701"/>
                  </a:lnTo>
                  <a:cubicBezTo>
                    <a:pt x="4320" y="617"/>
                    <a:pt x="4400" y="399"/>
                    <a:pt x="4317" y="216"/>
                  </a:cubicBezTo>
                  <a:cubicBezTo>
                    <a:pt x="4255" y="80"/>
                    <a:pt x="4121" y="0"/>
                    <a:pt x="3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1730166" y="3015674"/>
              <a:ext cx="65740" cy="34130"/>
            </a:xfrm>
            <a:custGeom>
              <a:avLst/>
              <a:gdLst/>
              <a:ahLst/>
              <a:cxnLst/>
              <a:rect l="l" t="t" r="r" b="b"/>
              <a:pathLst>
                <a:path w="4775" h="2479" extrusionOk="0">
                  <a:moveTo>
                    <a:pt x="4362" y="1"/>
                  </a:moveTo>
                  <a:cubicBezTo>
                    <a:pt x="4321" y="1"/>
                    <a:pt x="4280" y="8"/>
                    <a:pt x="4239" y="22"/>
                  </a:cubicBezTo>
                  <a:cubicBezTo>
                    <a:pt x="2888" y="502"/>
                    <a:pt x="1579" y="1092"/>
                    <a:pt x="330" y="1792"/>
                  </a:cubicBezTo>
                  <a:cubicBezTo>
                    <a:pt x="1" y="1975"/>
                    <a:pt x="130" y="2478"/>
                    <a:pt x="510" y="2478"/>
                  </a:cubicBezTo>
                  <a:cubicBezTo>
                    <a:pt x="573" y="2478"/>
                    <a:pt x="633" y="2463"/>
                    <a:pt x="687" y="2430"/>
                  </a:cubicBezTo>
                  <a:cubicBezTo>
                    <a:pt x="1903" y="1754"/>
                    <a:pt x="3173" y="1178"/>
                    <a:pt x="4484" y="714"/>
                  </a:cubicBezTo>
                  <a:cubicBezTo>
                    <a:pt x="4673" y="648"/>
                    <a:pt x="4775" y="439"/>
                    <a:pt x="4706" y="247"/>
                  </a:cubicBezTo>
                  <a:cubicBezTo>
                    <a:pt x="4654" y="96"/>
                    <a:pt x="4513" y="1"/>
                    <a:pt x="4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1721231" y="3051456"/>
              <a:ext cx="70600" cy="34501"/>
            </a:xfrm>
            <a:custGeom>
              <a:avLst/>
              <a:gdLst/>
              <a:ahLst/>
              <a:cxnLst/>
              <a:rect l="l" t="t" r="r" b="b"/>
              <a:pathLst>
                <a:path w="5128" h="2506" extrusionOk="0">
                  <a:moveTo>
                    <a:pt x="4708" y="1"/>
                  </a:moveTo>
                  <a:cubicBezTo>
                    <a:pt x="4661" y="1"/>
                    <a:pt x="4614" y="10"/>
                    <a:pt x="4567" y="29"/>
                  </a:cubicBezTo>
                  <a:lnTo>
                    <a:pt x="800" y="1595"/>
                  </a:lnTo>
                  <a:cubicBezTo>
                    <a:pt x="773" y="1574"/>
                    <a:pt x="746" y="1559"/>
                    <a:pt x="719" y="1545"/>
                  </a:cubicBezTo>
                  <a:cubicBezTo>
                    <a:pt x="670" y="1522"/>
                    <a:pt x="618" y="1511"/>
                    <a:pt x="567" y="1511"/>
                  </a:cubicBezTo>
                  <a:cubicBezTo>
                    <a:pt x="428" y="1511"/>
                    <a:pt x="294" y="1591"/>
                    <a:pt x="231" y="1724"/>
                  </a:cubicBezTo>
                  <a:lnTo>
                    <a:pt x="111" y="1988"/>
                  </a:lnTo>
                  <a:cubicBezTo>
                    <a:pt x="0" y="2230"/>
                    <a:pt x="177" y="2506"/>
                    <a:pt x="446" y="2506"/>
                  </a:cubicBezTo>
                  <a:cubicBezTo>
                    <a:pt x="494" y="2506"/>
                    <a:pt x="542" y="2497"/>
                    <a:pt x="584" y="2479"/>
                  </a:cubicBezTo>
                  <a:lnTo>
                    <a:pt x="4849" y="709"/>
                  </a:lnTo>
                  <a:cubicBezTo>
                    <a:pt x="5038" y="631"/>
                    <a:pt x="5127" y="415"/>
                    <a:pt x="5050" y="227"/>
                  </a:cubicBezTo>
                  <a:cubicBezTo>
                    <a:pt x="4991" y="87"/>
                    <a:pt x="4853" y="1"/>
                    <a:pt x="4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1716853" y="3098885"/>
              <a:ext cx="65120" cy="27439"/>
            </a:xfrm>
            <a:custGeom>
              <a:avLst/>
              <a:gdLst/>
              <a:ahLst/>
              <a:cxnLst/>
              <a:rect l="l" t="t" r="r" b="b"/>
              <a:pathLst>
                <a:path w="4730" h="1993" extrusionOk="0">
                  <a:moveTo>
                    <a:pt x="4316" y="1"/>
                  </a:moveTo>
                  <a:cubicBezTo>
                    <a:pt x="4272" y="1"/>
                    <a:pt x="4228" y="9"/>
                    <a:pt x="4185" y="25"/>
                  </a:cubicBezTo>
                  <a:cubicBezTo>
                    <a:pt x="2912" y="510"/>
                    <a:pt x="1615" y="927"/>
                    <a:pt x="297" y="1271"/>
                  </a:cubicBezTo>
                  <a:cubicBezTo>
                    <a:pt x="117" y="1316"/>
                    <a:pt x="1" y="1487"/>
                    <a:pt x="25" y="1673"/>
                  </a:cubicBezTo>
                  <a:cubicBezTo>
                    <a:pt x="48" y="1855"/>
                    <a:pt x="204" y="1993"/>
                    <a:pt x="390" y="1993"/>
                  </a:cubicBezTo>
                  <a:cubicBezTo>
                    <a:pt x="420" y="1993"/>
                    <a:pt x="453" y="1987"/>
                    <a:pt x="483" y="1981"/>
                  </a:cubicBezTo>
                  <a:cubicBezTo>
                    <a:pt x="1828" y="1628"/>
                    <a:pt x="3148" y="1205"/>
                    <a:pt x="4445" y="711"/>
                  </a:cubicBezTo>
                  <a:cubicBezTo>
                    <a:pt x="4637" y="636"/>
                    <a:pt x="4730" y="427"/>
                    <a:pt x="4658" y="235"/>
                  </a:cubicBezTo>
                  <a:cubicBezTo>
                    <a:pt x="4602" y="89"/>
                    <a:pt x="4463" y="1"/>
                    <a:pt x="4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1702521" y="3133097"/>
              <a:ext cx="70710" cy="35823"/>
            </a:xfrm>
            <a:custGeom>
              <a:avLst/>
              <a:gdLst/>
              <a:ahLst/>
              <a:cxnLst/>
              <a:rect l="l" t="t" r="r" b="b"/>
              <a:pathLst>
                <a:path w="5136" h="2602" extrusionOk="0">
                  <a:moveTo>
                    <a:pt x="4716" y="1"/>
                  </a:moveTo>
                  <a:cubicBezTo>
                    <a:pt x="4666" y="1"/>
                    <a:pt x="4615" y="11"/>
                    <a:pt x="4567" y="32"/>
                  </a:cubicBezTo>
                  <a:lnTo>
                    <a:pt x="365" y="1901"/>
                  </a:lnTo>
                  <a:cubicBezTo>
                    <a:pt x="0" y="2059"/>
                    <a:pt x="115" y="2602"/>
                    <a:pt x="511" y="2602"/>
                  </a:cubicBezTo>
                  <a:cubicBezTo>
                    <a:pt x="512" y="2602"/>
                    <a:pt x="513" y="2602"/>
                    <a:pt x="514" y="2602"/>
                  </a:cubicBezTo>
                  <a:cubicBezTo>
                    <a:pt x="565" y="2602"/>
                    <a:pt x="616" y="2593"/>
                    <a:pt x="664" y="2572"/>
                  </a:cubicBezTo>
                  <a:lnTo>
                    <a:pt x="4866" y="703"/>
                  </a:lnTo>
                  <a:cubicBezTo>
                    <a:pt x="5052" y="622"/>
                    <a:pt x="5136" y="403"/>
                    <a:pt x="5052" y="218"/>
                  </a:cubicBezTo>
                  <a:cubicBezTo>
                    <a:pt x="4992" y="81"/>
                    <a:pt x="4857"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1695211" y="3164529"/>
              <a:ext cx="74028" cy="41716"/>
            </a:xfrm>
            <a:custGeom>
              <a:avLst/>
              <a:gdLst/>
              <a:ahLst/>
              <a:cxnLst/>
              <a:rect l="l" t="t" r="r" b="b"/>
              <a:pathLst>
                <a:path w="5377" h="3030" extrusionOk="0">
                  <a:moveTo>
                    <a:pt x="4959" y="1"/>
                  </a:moveTo>
                  <a:cubicBezTo>
                    <a:pt x="4893" y="1"/>
                    <a:pt x="4827" y="18"/>
                    <a:pt x="4768" y="55"/>
                  </a:cubicBezTo>
                  <a:cubicBezTo>
                    <a:pt x="3379" y="948"/>
                    <a:pt x="1908" y="1705"/>
                    <a:pt x="375" y="2322"/>
                  </a:cubicBezTo>
                  <a:cubicBezTo>
                    <a:pt x="0" y="2472"/>
                    <a:pt x="108" y="3029"/>
                    <a:pt x="512" y="3029"/>
                  </a:cubicBezTo>
                  <a:cubicBezTo>
                    <a:pt x="560" y="3029"/>
                    <a:pt x="605" y="3020"/>
                    <a:pt x="650" y="3002"/>
                  </a:cubicBezTo>
                  <a:cubicBezTo>
                    <a:pt x="2222" y="2370"/>
                    <a:pt x="3735" y="1589"/>
                    <a:pt x="5164" y="672"/>
                  </a:cubicBezTo>
                  <a:cubicBezTo>
                    <a:pt x="5331" y="561"/>
                    <a:pt x="5376" y="337"/>
                    <a:pt x="5268" y="169"/>
                  </a:cubicBezTo>
                  <a:cubicBezTo>
                    <a:pt x="5199" y="60"/>
                    <a:pt x="5080" y="1"/>
                    <a:pt x="4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1703870" y="3199732"/>
              <a:ext cx="62931" cy="33758"/>
            </a:xfrm>
            <a:custGeom>
              <a:avLst/>
              <a:gdLst/>
              <a:ahLst/>
              <a:cxnLst/>
              <a:rect l="l" t="t" r="r" b="b"/>
              <a:pathLst>
                <a:path w="4571" h="2452" extrusionOk="0">
                  <a:moveTo>
                    <a:pt x="4150" y="0"/>
                  </a:moveTo>
                  <a:cubicBezTo>
                    <a:pt x="4098" y="0"/>
                    <a:pt x="4045" y="11"/>
                    <a:pt x="3995" y="35"/>
                  </a:cubicBezTo>
                  <a:lnTo>
                    <a:pt x="357" y="1751"/>
                  </a:lnTo>
                  <a:cubicBezTo>
                    <a:pt x="0" y="1919"/>
                    <a:pt x="120" y="2452"/>
                    <a:pt x="512" y="2452"/>
                  </a:cubicBezTo>
                  <a:cubicBezTo>
                    <a:pt x="566" y="2452"/>
                    <a:pt x="620" y="2440"/>
                    <a:pt x="668" y="2416"/>
                  </a:cubicBezTo>
                  <a:lnTo>
                    <a:pt x="4307" y="700"/>
                  </a:lnTo>
                  <a:cubicBezTo>
                    <a:pt x="4490" y="613"/>
                    <a:pt x="4570" y="394"/>
                    <a:pt x="4484" y="212"/>
                  </a:cubicBezTo>
                  <a:cubicBezTo>
                    <a:pt x="4421" y="79"/>
                    <a:pt x="4288" y="0"/>
                    <a:pt x="4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1714251" y="3234399"/>
              <a:ext cx="65451" cy="41027"/>
            </a:xfrm>
            <a:custGeom>
              <a:avLst/>
              <a:gdLst/>
              <a:ahLst/>
              <a:cxnLst/>
              <a:rect l="l" t="t" r="r" b="b"/>
              <a:pathLst>
                <a:path w="4754" h="2980" extrusionOk="0">
                  <a:moveTo>
                    <a:pt x="4334" y="0"/>
                  </a:moveTo>
                  <a:cubicBezTo>
                    <a:pt x="4271" y="0"/>
                    <a:pt x="4207" y="17"/>
                    <a:pt x="4149" y="51"/>
                  </a:cubicBezTo>
                  <a:lnTo>
                    <a:pt x="321" y="2297"/>
                  </a:lnTo>
                  <a:cubicBezTo>
                    <a:pt x="1" y="2489"/>
                    <a:pt x="136" y="2980"/>
                    <a:pt x="510" y="2980"/>
                  </a:cubicBezTo>
                  <a:cubicBezTo>
                    <a:pt x="576" y="2980"/>
                    <a:pt x="639" y="2965"/>
                    <a:pt x="696" y="2932"/>
                  </a:cubicBezTo>
                  <a:lnTo>
                    <a:pt x="4520" y="686"/>
                  </a:lnTo>
                  <a:cubicBezTo>
                    <a:pt x="4694" y="581"/>
                    <a:pt x="4754" y="356"/>
                    <a:pt x="4652" y="183"/>
                  </a:cubicBezTo>
                  <a:cubicBezTo>
                    <a:pt x="4582" y="65"/>
                    <a:pt x="4459" y="0"/>
                    <a:pt x="4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1735494" y="3268101"/>
              <a:ext cx="71756" cy="42418"/>
            </a:xfrm>
            <a:custGeom>
              <a:avLst/>
              <a:gdLst/>
              <a:ahLst/>
              <a:cxnLst/>
              <a:rect l="l" t="t" r="r" b="b"/>
              <a:pathLst>
                <a:path w="5212" h="3081" extrusionOk="0">
                  <a:moveTo>
                    <a:pt x="4793" y="1"/>
                  </a:moveTo>
                  <a:cubicBezTo>
                    <a:pt x="4726" y="1"/>
                    <a:pt x="4658" y="19"/>
                    <a:pt x="4598" y="59"/>
                  </a:cubicBezTo>
                  <a:cubicBezTo>
                    <a:pt x="3229" y="915"/>
                    <a:pt x="1812" y="1694"/>
                    <a:pt x="354" y="2383"/>
                  </a:cubicBezTo>
                  <a:cubicBezTo>
                    <a:pt x="0" y="2550"/>
                    <a:pt x="117" y="3081"/>
                    <a:pt x="509" y="3081"/>
                  </a:cubicBezTo>
                  <a:cubicBezTo>
                    <a:pt x="563" y="3081"/>
                    <a:pt x="617" y="3069"/>
                    <a:pt x="665" y="3048"/>
                  </a:cubicBezTo>
                  <a:cubicBezTo>
                    <a:pt x="2154" y="2344"/>
                    <a:pt x="3597" y="1553"/>
                    <a:pt x="4990" y="679"/>
                  </a:cubicBezTo>
                  <a:cubicBezTo>
                    <a:pt x="5161" y="571"/>
                    <a:pt x="5212" y="343"/>
                    <a:pt x="5104" y="172"/>
                  </a:cubicBezTo>
                  <a:cubicBezTo>
                    <a:pt x="5034" y="62"/>
                    <a:pt x="4915" y="1"/>
                    <a:pt x="4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1766581" y="3290336"/>
              <a:ext cx="64336" cy="45089"/>
            </a:xfrm>
            <a:custGeom>
              <a:avLst/>
              <a:gdLst/>
              <a:ahLst/>
              <a:cxnLst/>
              <a:rect l="l" t="t" r="r" b="b"/>
              <a:pathLst>
                <a:path w="4673" h="3275" extrusionOk="0">
                  <a:moveTo>
                    <a:pt x="4254" y="1"/>
                  </a:moveTo>
                  <a:cubicBezTo>
                    <a:pt x="4184" y="1"/>
                    <a:pt x="4112" y="21"/>
                    <a:pt x="4050" y="64"/>
                  </a:cubicBezTo>
                  <a:lnTo>
                    <a:pt x="300" y="2604"/>
                  </a:lnTo>
                  <a:cubicBezTo>
                    <a:pt x="1" y="2807"/>
                    <a:pt x="144" y="3275"/>
                    <a:pt x="507" y="3275"/>
                  </a:cubicBezTo>
                  <a:cubicBezTo>
                    <a:pt x="579" y="3275"/>
                    <a:pt x="650" y="3254"/>
                    <a:pt x="713" y="3212"/>
                  </a:cubicBezTo>
                  <a:lnTo>
                    <a:pt x="4460" y="672"/>
                  </a:lnTo>
                  <a:cubicBezTo>
                    <a:pt x="4628" y="558"/>
                    <a:pt x="4673" y="330"/>
                    <a:pt x="4559" y="163"/>
                  </a:cubicBezTo>
                  <a:cubicBezTo>
                    <a:pt x="4488" y="58"/>
                    <a:pt x="4372" y="1"/>
                    <a:pt x="4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1806493" y="3313933"/>
              <a:ext cx="61417" cy="38687"/>
            </a:xfrm>
            <a:custGeom>
              <a:avLst/>
              <a:gdLst/>
              <a:ahLst/>
              <a:cxnLst/>
              <a:rect l="l" t="t" r="r" b="b"/>
              <a:pathLst>
                <a:path w="4461" h="2810" extrusionOk="0">
                  <a:moveTo>
                    <a:pt x="4046" y="0"/>
                  </a:moveTo>
                  <a:cubicBezTo>
                    <a:pt x="3985" y="0"/>
                    <a:pt x="3924" y="16"/>
                    <a:pt x="3867" y="48"/>
                  </a:cubicBezTo>
                  <a:lnTo>
                    <a:pt x="324" y="2127"/>
                  </a:lnTo>
                  <a:cubicBezTo>
                    <a:pt x="1" y="2315"/>
                    <a:pt x="138" y="2809"/>
                    <a:pt x="513" y="2809"/>
                  </a:cubicBezTo>
                  <a:cubicBezTo>
                    <a:pt x="576" y="2809"/>
                    <a:pt x="639" y="2791"/>
                    <a:pt x="695" y="2759"/>
                  </a:cubicBezTo>
                  <a:lnTo>
                    <a:pt x="4239" y="680"/>
                  </a:lnTo>
                  <a:cubicBezTo>
                    <a:pt x="4406" y="575"/>
                    <a:pt x="4460" y="354"/>
                    <a:pt x="4361" y="183"/>
                  </a:cubicBezTo>
                  <a:cubicBezTo>
                    <a:pt x="4293" y="66"/>
                    <a:pt x="4171" y="0"/>
                    <a:pt x="40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1843032" y="3334791"/>
              <a:ext cx="61486" cy="35479"/>
            </a:xfrm>
            <a:custGeom>
              <a:avLst/>
              <a:gdLst/>
              <a:ahLst/>
              <a:cxnLst/>
              <a:rect l="l" t="t" r="r" b="b"/>
              <a:pathLst>
                <a:path w="4466" h="2577" extrusionOk="0">
                  <a:moveTo>
                    <a:pt x="4045" y="0"/>
                  </a:moveTo>
                  <a:cubicBezTo>
                    <a:pt x="3986" y="0"/>
                    <a:pt x="3925" y="15"/>
                    <a:pt x="3870" y="46"/>
                  </a:cubicBezTo>
                  <a:lnTo>
                    <a:pt x="342" y="1884"/>
                  </a:lnTo>
                  <a:cubicBezTo>
                    <a:pt x="0" y="2061"/>
                    <a:pt x="129" y="2576"/>
                    <a:pt x="512" y="2576"/>
                  </a:cubicBezTo>
                  <a:cubicBezTo>
                    <a:pt x="572" y="2576"/>
                    <a:pt x="629" y="2561"/>
                    <a:pt x="680" y="2534"/>
                  </a:cubicBezTo>
                  <a:lnTo>
                    <a:pt x="4208" y="698"/>
                  </a:lnTo>
                  <a:cubicBezTo>
                    <a:pt x="4394" y="606"/>
                    <a:pt x="4466" y="381"/>
                    <a:pt x="4373" y="198"/>
                  </a:cubicBezTo>
                  <a:cubicBezTo>
                    <a:pt x="4307" y="72"/>
                    <a:pt x="4178" y="0"/>
                    <a:pt x="4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1893380" y="3362918"/>
              <a:ext cx="53693" cy="29944"/>
            </a:xfrm>
            <a:custGeom>
              <a:avLst/>
              <a:gdLst/>
              <a:ahLst/>
              <a:cxnLst/>
              <a:rect l="l" t="t" r="r" b="b"/>
              <a:pathLst>
                <a:path w="3900" h="2175" extrusionOk="0">
                  <a:moveTo>
                    <a:pt x="3485" y="1"/>
                  </a:moveTo>
                  <a:cubicBezTo>
                    <a:pt x="3430" y="1"/>
                    <a:pt x="3374" y="13"/>
                    <a:pt x="3321" y="39"/>
                  </a:cubicBezTo>
                  <a:cubicBezTo>
                    <a:pt x="2372" y="578"/>
                    <a:pt x="1387" y="1057"/>
                    <a:pt x="371" y="1468"/>
                  </a:cubicBezTo>
                  <a:cubicBezTo>
                    <a:pt x="0" y="1620"/>
                    <a:pt x="108" y="2175"/>
                    <a:pt x="509" y="2175"/>
                  </a:cubicBezTo>
                  <a:cubicBezTo>
                    <a:pt x="557" y="2175"/>
                    <a:pt x="605" y="2166"/>
                    <a:pt x="647" y="2148"/>
                  </a:cubicBezTo>
                  <a:cubicBezTo>
                    <a:pt x="1692" y="1722"/>
                    <a:pt x="2708" y="1231"/>
                    <a:pt x="3687" y="674"/>
                  </a:cubicBezTo>
                  <a:cubicBezTo>
                    <a:pt x="3849" y="566"/>
                    <a:pt x="3900" y="354"/>
                    <a:pt x="3804" y="186"/>
                  </a:cubicBezTo>
                  <a:cubicBezTo>
                    <a:pt x="3737" y="68"/>
                    <a:pt x="3613"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1929657" y="3390233"/>
              <a:ext cx="59269" cy="25842"/>
            </a:xfrm>
            <a:custGeom>
              <a:avLst/>
              <a:gdLst/>
              <a:ahLst/>
              <a:cxnLst/>
              <a:rect l="l" t="t" r="r" b="b"/>
              <a:pathLst>
                <a:path w="4305" h="1877" extrusionOk="0">
                  <a:moveTo>
                    <a:pt x="3892" y="0"/>
                  </a:moveTo>
                  <a:cubicBezTo>
                    <a:pt x="3853" y="0"/>
                    <a:pt x="3813" y="6"/>
                    <a:pt x="3774" y="20"/>
                  </a:cubicBezTo>
                  <a:lnTo>
                    <a:pt x="393" y="1161"/>
                  </a:lnTo>
                  <a:cubicBezTo>
                    <a:pt x="1" y="1293"/>
                    <a:pt x="96" y="1877"/>
                    <a:pt x="513" y="1877"/>
                  </a:cubicBezTo>
                  <a:cubicBezTo>
                    <a:pt x="552" y="1874"/>
                    <a:pt x="591" y="1868"/>
                    <a:pt x="630" y="1856"/>
                  </a:cubicBezTo>
                  <a:lnTo>
                    <a:pt x="4008" y="715"/>
                  </a:lnTo>
                  <a:cubicBezTo>
                    <a:pt x="4200" y="649"/>
                    <a:pt x="4304" y="442"/>
                    <a:pt x="4239" y="250"/>
                  </a:cubicBezTo>
                  <a:cubicBezTo>
                    <a:pt x="4188" y="98"/>
                    <a:pt x="4045"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1971387" y="3418305"/>
              <a:ext cx="56750" cy="25608"/>
            </a:xfrm>
            <a:custGeom>
              <a:avLst/>
              <a:gdLst/>
              <a:ahLst/>
              <a:cxnLst/>
              <a:rect l="l" t="t" r="r" b="b"/>
              <a:pathLst>
                <a:path w="4122" h="1860" extrusionOk="0">
                  <a:moveTo>
                    <a:pt x="3722" y="1"/>
                  </a:moveTo>
                  <a:cubicBezTo>
                    <a:pt x="3696" y="1"/>
                    <a:pt x="3671" y="3"/>
                    <a:pt x="3645" y="8"/>
                  </a:cubicBezTo>
                  <a:cubicBezTo>
                    <a:pt x="2492" y="227"/>
                    <a:pt x="1378" y="619"/>
                    <a:pt x="339" y="1171"/>
                  </a:cubicBezTo>
                  <a:cubicBezTo>
                    <a:pt x="1" y="1347"/>
                    <a:pt x="129" y="1859"/>
                    <a:pt x="513" y="1859"/>
                  </a:cubicBezTo>
                  <a:cubicBezTo>
                    <a:pt x="573" y="1859"/>
                    <a:pt x="629" y="1844"/>
                    <a:pt x="683" y="1814"/>
                  </a:cubicBezTo>
                  <a:cubicBezTo>
                    <a:pt x="1657" y="1299"/>
                    <a:pt x="2702" y="934"/>
                    <a:pt x="3783" y="730"/>
                  </a:cubicBezTo>
                  <a:cubicBezTo>
                    <a:pt x="3987" y="694"/>
                    <a:pt x="4122" y="500"/>
                    <a:pt x="4083" y="299"/>
                  </a:cubicBezTo>
                  <a:cubicBezTo>
                    <a:pt x="4049" y="121"/>
                    <a:pt x="3894" y="1"/>
                    <a:pt x="3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2017232" y="3451485"/>
              <a:ext cx="41289" cy="18985"/>
            </a:xfrm>
            <a:custGeom>
              <a:avLst/>
              <a:gdLst/>
              <a:ahLst/>
              <a:cxnLst/>
              <a:rect l="l" t="t" r="r" b="b"/>
              <a:pathLst>
                <a:path w="2999" h="1379" extrusionOk="0">
                  <a:moveTo>
                    <a:pt x="2590" y="0"/>
                  </a:moveTo>
                  <a:cubicBezTo>
                    <a:pt x="2556" y="0"/>
                    <a:pt x="2521" y="5"/>
                    <a:pt x="2487" y="15"/>
                  </a:cubicBezTo>
                  <a:lnTo>
                    <a:pt x="285" y="659"/>
                  </a:lnTo>
                  <a:cubicBezTo>
                    <a:pt x="112" y="710"/>
                    <a:pt x="1" y="884"/>
                    <a:pt x="25" y="1064"/>
                  </a:cubicBezTo>
                  <a:cubicBezTo>
                    <a:pt x="52" y="1243"/>
                    <a:pt x="208" y="1378"/>
                    <a:pt x="390" y="1378"/>
                  </a:cubicBezTo>
                  <a:cubicBezTo>
                    <a:pt x="426" y="1378"/>
                    <a:pt x="459" y="1372"/>
                    <a:pt x="492" y="1363"/>
                  </a:cubicBezTo>
                  <a:lnTo>
                    <a:pt x="2693" y="719"/>
                  </a:lnTo>
                  <a:cubicBezTo>
                    <a:pt x="2888" y="662"/>
                    <a:pt x="2999" y="459"/>
                    <a:pt x="2942" y="264"/>
                  </a:cubicBezTo>
                  <a:cubicBezTo>
                    <a:pt x="2895" y="104"/>
                    <a:pt x="2749" y="0"/>
                    <a:pt x="2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2034552" y="3472728"/>
              <a:ext cx="51848" cy="21863"/>
            </a:xfrm>
            <a:custGeom>
              <a:avLst/>
              <a:gdLst/>
              <a:ahLst/>
              <a:cxnLst/>
              <a:rect l="l" t="t" r="r" b="b"/>
              <a:pathLst>
                <a:path w="3766" h="1588" extrusionOk="0">
                  <a:moveTo>
                    <a:pt x="3357" y="0"/>
                  </a:moveTo>
                  <a:cubicBezTo>
                    <a:pt x="3320" y="0"/>
                    <a:pt x="3282" y="6"/>
                    <a:pt x="3244" y="18"/>
                  </a:cubicBezTo>
                  <a:lnTo>
                    <a:pt x="291" y="868"/>
                  </a:lnTo>
                  <a:cubicBezTo>
                    <a:pt x="115" y="916"/>
                    <a:pt x="1" y="1090"/>
                    <a:pt x="28" y="1273"/>
                  </a:cubicBezTo>
                  <a:cubicBezTo>
                    <a:pt x="52" y="1452"/>
                    <a:pt x="208" y="1587"/>
                    <a:pt x="393" y="1587"/>
                  </a:cubicBezTo>
                  <a:cubicBezTo>
                    <a:pt x="426" y="1587"/>
                    <a:pt x="459" y="1584"/>
                    <a:pt x="495" y="1575"/>
                  </a:cubicBezTo>
                  <a:lnTo>
                    <a:pt x="3448" y="722"/>
                  </a:lnTo>
                  <a:cubicBezTo>
                    <a:pt x="3649" y="671"/>
                    <a:pt x="3766" y="464"/>
                    <a:pt x="3709" y="266"/>
                  </a:cubicBezTo>
                  <a:cubicBezTo>
                    <a:pt x="3663" y="104"/>
                    <a:pt x="3516" y="0"/>
                    <a:pt x="3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2058962" y="3507105"/>
              <a:ext cx="43684" cy="17705"/>
            </a:xfrm>
            <a:custGeom>
              <a:avLst/>
              <a:gdLst/>
              <a:ahLst/>
              <a:cxnLst/>
              <a:rect l="l" t="t" r="r" b="b"/>
              <a:pathLst>
                <a:path w="3173" h="1286" extrusionOk="0">
                  <a:moveTo>
                    <a:pt x="2770" y="0"/>
                  </a:moveTo>
                  <a:cubicBezTo>
                    <a:pt x="2742" y="0"/>
                    <a:pt x="2715" y="3"/>
                    <a:pt x="2687" y="10"/>
                  </a:cubicBezTo>
                  <a:lnTo>
                    <a:pt x="303" y="561"/>
                  </a:lnTo>
                  <a:cubicBezTo>
                    <a:pt x="121" y="603"/>
                    <a:pt x="1" y="773"/>
                    <a:pt x="22" y="959"/>
                  </a:cubicBezTo>
                  <a:cubicBezTo>
                    <a:pt x="43" y="1145"/>
                    <a:pt x="199" y="1286"/>
                    <a:pt x="384" y="1286"/>
                  </a:cubicBezTo>
                  <a:cubicBezTo>
                    <a:pt x="414" y="1286"/>
                    <a:pt x="441" y="1283"/>
                    <a:pt x="468" y="1277"/>
                  </a:cubicBezTo>
                  <a:lnTo>
                    <a:pt x="2852" y="725"/>
                  </a:lnTo>
                  <a:cubicBezTo>
                    <a:pt x="3050" y="681"/>
                    <a:pt x="3173" y="483"/>
                    <a:pt x="3128" y="285"/>
                  </a:cubicBezTo>
                  <a:cubicBezTo>
                    <a:pt x="3089" y="115"/>
                    <a:pt x="2937" y="0"/>
                    <a:pt x="2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2070306" y="3533264"/>
              <a:ext cx="47594" cy="18559"/>
            </a:xfrm>
            <a:custGeom>
              <a:avLst/>
              <a:gdLst/>
              <a:ahLst/>
              <a:cxnLst/>
              <a:rect l="l" t="t" r="r" b="b"/>
              <a:pathLst>
                <a:path w="3457" h="1348" extrusionOk="0">
                  <a:moveTo>
                    <a:pt x="3037" y="1"/>
                  </a:moveTo>
                  <a:cubicBezTo>
                    <a:pt x="2976" y="1"/>
                    <a:pt x="2914" y="16"/>
                    <a:pt x="2858" y="47"/>
                  </a:cubicBezTo>
                  <a:cubicBezTo>
                    <a:pt x="2198" y="418"/>
                    <a:pt x="1453" y="611"/>
                    <a:pt x="699" y="611"/>
                  </a:cubicBezTo>
                  <a:cubicBezTo>
                    <a:pt x="601" y="611"/>
                    <a:pt x="503" y="608"/>
                    <a:pt x="405" y="601"/>
                  </a:cubicBezTo>
                  <a:cubicBezTo>
                    <a:pt x="397" y="601"/>
                    <a:pt x="390" y="601"/>
                    <a:pt x="383" y="601"/>
                  </a:cubicBezTo>
                  <a:cubicBezTo>
                    <a:pt x="191" y="601"/>
                    <a:pt x="27" y="750"/>
                    <a:pt x="15" y="946"/>
                  </a:cubicBezTo>
                  <a:cubicBezTo>
                    <a:pt x="0" y="1147"/>
                    <a:pt x="153" y="1320"/>
                    <a:pt x="357" y="1335"/>
                  </a:cubicBezTo>
                  <a:cubicBezTo>
                    <a:pt x="468" y="1341"/>
                    <a:pt x="576" y="1347"/>
                    <a:pt x="689" y="1347"/>
                  </a:cubicBezTo>
                  <a:cubicBezTo>
                    <a:pt x="1573" y="1344"/>
                    <a:pt x="2444" y="1120"/>
                    <a:pt x="3217" y="688"/>
                  </a:cubicBezTo>
                  <a:cubicBezTo>
                    <a:pt x="3394" y="589"/>
                    <a:pt x="3457" y="365"/>
                    <a:pt x="3358" y="188"/>
                  </a:cubicBezTo>
                  <a:cubicBezTo>
                    <a:pt x="3291" y="68"/>
                    <a:pt x="3166" y="1"/>
                    <a:pt x="3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2086717" y="3563717"/>
              <a:ext cx="46314" cy="14332"/>
            </a:xfrm>
            <a:custGeom>
              <a:avLst/>
              <a:gdLst/>
              <a:ahLst/>
              <a:cxnLst/>
              <a:rect l="l" t="t" r="r" b="b"/>
              <a:pathLst>
                <a:path w="3364" h="1041" extrusionOk="0">
                  <a:moveTo>
                    <a:pt x="2953" y="1"/>
                  </a:moveTo>
                  <a:cubicBezTo>
                    <a:pt x="2916" y="1"/>
                    <a:pt x="2877" y="7"/>
                    <a:pt x="2840" y="19"/>
                  </a:cubicBezTo>
                  <a:cubicBezTo>
                    <a:pt x="2243" y="208"/>
                    <a:pt x="1622" y="304"/>
                    <a:pt x="1000" y="304"/>
                  </a:cubicBezTo>
                  <a:cubicBezTo>
                    <a:pt x="806" y="304"/>
                    <a:pt x="613" y="295"/>
                    <a:pt x="420" y="276"/>
                  </a:cubicBezTo>
                  <a:cubicBezTo>
                    <a:pt x="412" y="276"/>
                    <a:pt x="404" y="276"/>
                    <a:pt x="396" y="276"/>
                  </a:cubicBezTo>
                  <a:cubicBezTo>
                    <a:pt x="206" y="276"/>
                    <a:pt x="41" y="416"/>
                    <a:pt x="18" y="609"/>
                  </a:cubicBezTo>
                  <a:cubicBezTo>
                    <a:pt x="0" y="809"/>
                    <a:pt x="147" y="989"/>
                    <a:pt x="348" y="1007"/>
                  </a:cubicBezTo>
                  <a:cubicBezTo>
                    <a:pt x="561" y="1028"/>
                    <a:pt x="776" y="1040"/>
                    <a:pt x="989" y="1040"/>
                  </a:cubicBezTo>
                  <a:cubicBezTo>
                    <a:pt x="1693" y="1040"/>
                    <a:pt x="2393" y="929"/>
                    <a:pt x="3064" y="717"/>
                  </a:cubicBezTo>
                  <a:cubicBezTo>
                    <a:pt x="3256" y="657"/>
                    <a:pt x="3364" y="450"/>
                    <a:pt x="3301" y="255"/>
                  </a:cubicBezTo>
                  <a:cubicBezTo>
                    <a:pt x="3253" y="101"/>
                    <a:pt x="3109"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2108318" y="3598205"/>
              <a:ext cx="42239" cy="15296"/>
            </a:xfrm>
            <a:custGeom>
              <a:avLst/>
              <a:gdLst/>
              <a:ahLst/>
              <a:cxnLst/>
              <a:rect l="l" t="t" r="r" b="b"/>
              <a:pathLst>
                <a:path w="3068" h="1111" extrusionOk="0">
                  <a:moveTo>
                    <a:pt x="2673" y="1"/>
                  </a:moveTo>
                  <a:cubicBezTo>
                    <a:pt x="2653" y="1"/>
                    <a:pt x="2633" y="2"/>
                    <a:pt x="2612" y="6"/>
                  </a:cubicBezTo>
                  <a:lnTo>
                    <a:pt x="321" y="380"/>
                  </a:lnTo>
                  <a:cubicBezTo>
                    <a:pt x="133" y="413"/>
                    <a:pt x="1" y="584"/>
                    <a:pt x="16" y="772"/>
                  </a:cubicBezTo>
                  <a:cubicBezTo>
                    <a:pt x="31" y="964"/>
                    <a:pt x="190" y="1111"/>
                    <a:pt x="381" y="1111"/>
                  </a:cubicBezTo>
                  <a:cubicBezTo>
                    <a:pt x="399" y="1111"/>
                    <a:pt x="420" y="1108"/>
                    <a:pt x="441" y="1105"/>
                  </a:cubicBezTo>
                  <a:lnTo>
                    <a:pt x="2732" y="730"/>
                  </a:lnTo>
                  <a:cubicBezTo>
                    <a:pt x="2930" y="697"/>
                    <a:pt x="3068" y="509"/>
                    <a:pt x="3035" y="308"/>
                  </a:cubicBezTo>
                  <a:cubicBezTo>
                    <a:pt x="3005" y="128"/>
                    <a:pt x="2850" y="1"/>
                    <a:pt x="2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2129809" y="3633202"/>
              <a:ext cx="51146" cy="16425"/>
            </a:xfrm>
            <a:custGeom>
              <a:avLst/>
              <a:gdLst/>
              <a:ahLst/>
              <a:cxnLst/>
              <a:rect l="l" t="t" r="r" b="b"/>
              <a:pathLst>
                <a:path w="3715" h="1193" extrusionOk="0">
                  <a:moveTo>
                    <a:pt x="3301" y="0"/>
                  </a:moveTo>
                  <a:cubicBezTo>
                    <a:pt x="3263" y="0"/>
                    <a:pt x="3225" y="6"/>
                    <a:pt x="3187" y="18"/>
                  </a:cubicBezTo>
                  <a:cubicBezTo>
                    <a:pt x="2342" y="313"/>
                    <a:pt x="1452" y="461"/>
                    <a:pt x="559" y="461"/>
                  </a:cubicBezTo>
                  <a:cubicBezTo>
                    <a:pt x="500" y="461"/>
                    <a:pt x="440" y="460"/>
                    <a:pt x="381" y="459"/>
                  </a:cubicBezTo>
                  <a:cubicBezTo>
                    <a:pt x="180" y="459"/>
                    <a:pt x="15" y="617"/>
                    <a:pt x="6" y="818"/>
                  </a:cubicBezTo>
                  <a:cubicBezTo>
                    <a:pt x="0" y="1019"/>
                    <a:pt x="162" y="1186"/>
                    <a:pt x="366" y="1192"/>
                  </a:cubicBezTo>
                  <a:lnTo>
                    <a:pt x="551" y="1192"/>
                  </a:lnTo>
                  <a:cubicBezTo>
                    <a:pt x="1531" y="1192"/>
                    <a:pt x="2501" y="1031"/>
                    <a:pt x="3426" y="713"/>
                  </a:cubicBezTo>
                  <a:cubicBezTo>
                    <a:pt x="3615" y="644"/>
                    <a:pt x="3714" y="438"/>
                    <a:pt x="3648" y="249"/>
                  </a:cubicBezTo>
                  <a:cubicBezTo>
                    <a:pt x="3595" y="97"/>
                    <a:pt x="3454" y="0"/>
                    <a:pt x="3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2152608" y="3669603"/>
              <a:ext cx="34198" cy="11276"/>
            </a:xfrm>
            <a:custGeom>
              <a:avLst/>
              <a:gdLst/>
              <a:ahLst/>
              <a:cxnLst/>
              <a:rect l="l" t="t" r="r" b="b"/>
              <a:pathLst>
                <a:path w="2484" h="819" extrusionOk="0">
                  <a:moveTo>
                    <a:pt x="2094" y="1"/>
                  </a:moveTo>
                  <a:lnTo>
                    <a:pt x="27" y="85"/>
                  </a:lnTo>
                  <a:lnTo>
                    <a:pt x="0" y="453"/>
                  </a:lnTo>
                  <a:lnTo>
                    <a:pt x="57" y="819"/>
                  </a:lnTo>
                  <a:lnTo>
                    <a:pt x="2124" y="735"/>
                  </a:lnTo>
                  <a:cubicBezTo>
                    <a:pt x="2328" y="726"/>
                    <a:pt x="2483" y="555"/>
                    <a:pt x="2477" y="354"/>
                  </a:cubicBezTo>
                  <a:cubicBezTo>
                    <a:pt x="2468" y="151"/>
                    <a:pt x="2304" y="4"/>
                    <a:pt x="2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2153889" y="3700126"/>
              <a:ext cx="53032" cy="10188"/>
            </a:xfrm>
            <a:custGeom>
              <a:avLst/>
              <a:gdLst/>
              <a:ahLst/>
              <a:cxnLst/>
              <a:rect l="l" t="t" r="r" b="b"/>
              <a:pathLst>
                <a:path w="3852" h="740" extrusionOk="0">
                  <a:moveTo>
                    <a:pt x="3483" y="0"/>
                  </a:moveTo>
                  <a:lnTo>
                    <a:pt x="366" y="6"/>
                  </a:lnTo>
                  <a:cubicBezTo>
                    <a:pt x="162" y="6"/>
                    <a:pt x="0" y="171"/>
                    <a:pt x="0" y="372"/>
                  </a:cubicBezTo>
                  <a:cubicBezTo>
                    <a:pt x="0" y="575"/>
                    <a:pt x="162" y="740"/>
                    <a:pt x="366" y="740"/>
                  </a:cubicBezTo>
                  <a:lnTo>
                    <a:pt x="3483" y="734"/>
                  </a:lnTo>
                  <a:cubicBezTo>
                    <a:pt x="3687" y="734"/>
                    <a:pt x="3852" y="569"/>
                    <a:pt x="3852" y="366"/>
                  </a:cubicBezTo>
                  <a:cubicBezTo>
                    <a:pt x="3852" y="165"/>
                    <a:pt x="3687" y="0"/>
                    <a:pt x="34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2160070" y="3726587"/>
              <a:ext cx="52014" cy="11606"/>
            </a:xfrm>
            <a:custGeom>
              <a:avLst/>
              <a:gdLst/>
              <a:ahLst/>
              <a:cxnLst/>
              <a:rect l="l" t="t" r="r" b="b"/>
              <a:pathLst>
                <a:path w="3778" h="843" extrusionOk="0">
                  <a:moveTo>
                    <a:pt x="3391" y="1"/>
                  </a:moveTo>
                  <a:lnTo>
                    <a:pt x="363" y="109"/>
                  </a:lnTo>
                  <a:cubicBezTo>
                    <a:pt x="159" y="112"/>
                    <a:pt x="1" y="279"/>
                    <a:pt x="4" y="483"/>
                  </a:cubicBezTo>
                  <a:cubicBezTo>
                    <a:pt x="7" y="682"/>
                    <a:pt x="171" y="843"/>
                    <a:pt x="369" y="843"/>
                  </a:cubicBezTo>
                  <a:cubicBezTo>
                    <a:pt x="371" y="843"/>
                    <a:pt x="373" y="843"/>
                    <a:pt x="375" y="843"/>
                  </a:cubicBezTo>
                  <a:lnTo>
                    <a:pt x="390" y="843"/>
                  </a:lnTo>
                  <a:lnTo>
                    <a:pt x="3415" y="735"/>
                  </a:lnTo>
                  <a:cubicBezTo>
                    <a:pt x="3618" y="729"/>
                    <a:pt x="3777" y="558"/>
                    <a:pt x="3768" y="357"/>
                  </a:cubicBezTo>
                  <a:cubicBezTo>
                    <a:pt x="3765" y="151"/>
                    <a:pt x="3574" y="4"/>
                    <a:pt x="3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2176522" y="3746921"/>
              <a:ext cx="51188" cy="20830"/>
            </a:xfrm>
            <a:custGeom>
              <a:avLst/>
              <a:gdLst/>
              <a:ahLst/>
              <a:cxnLst/>
              <a:rect l="l" t="t" r="r" b="b"/>
              <a:pathLst>
                <a:path w="3718" h="1513" extrusionOk="0">
                  <a:moveTo>
                    <a:pt x="3308" y="1"/>
                  </a:moveTo>
                  <a:cubicBezTo>
                    <a:pt x="3277" y="1"/>
                    <a:pt x="3245" y="4"/>
                    <a:pt x="3214" y="12"/>
                  </a:cubicBezTo>
                  <a:lnTo>
                    <a:pt x="294" y="791"/>
                  </a:lnTo>
                  <a:cubicBezTo>
                    <a:pt x="114" y="839"/>
                    <a:pt x="1" y="1010"/>
                    <a:pt x="25" y="1192"/>
                  </a:cubicBezTo>
                  <a:cubicBezTo>
                    <a:pt x="48" y="1375"/>
                    <a:pt x="204" y="1513"/>
                    <a:pt x="387" y="1513"/>
                  </a:cubicBezTo>
                  <a:cubicBezTo>
                    <a:pt x="420" y="1513"/>
                    <a:pt x="450" y="1507"/>
                    <a:pt x="483" y="1501"/>
                  </a:cubicBezTo>
                  <a:lnTo>
                    <a:pt x="3403" y="722"/>
                  </a:lnTo>
                  <a:cubicBezTo>
                    <a:pt x="3601" y="668"/>
                    <a:pt x="3717" y="468"/>
                    <a:pt x="3663" y="273"/>
                  </a:cubicBezTo>
                  <a:cubicBezTo>
                    <a:pt x="3618" y="109"/>
                    <a:pt x="3471" y="1"/>
                    <a:pt x="3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2180157" y="3774732"/>
              <a:ext cx="44910" cy="20238"/>
            </a:xfrm>
            <a:custGeom>
              <a:avLst/>
              <a:gdLst/>
              <a:ahLst/>
              <a:cxnLst/>
              <a:rect l="l" t="t" r="r" b="b"/>
              <a:pathLst>
                <a:path w="3262" h="1470" extrusionOk="0">
                  <a:moveTo>
                    <a:pt x="2857" y="0"/>
                  </a:moveTo>
                  <a:cubicBezTo>
                    <a:pt x="2824" y="0"/>
                    <a:pt x="2791" y="5"/>
                    <a:pt x="2758" y="14"/>
                  </a:cubicBezTo>
                  <a:lnTo>
                    <a:pt x="282" y="751"/>
                  </a:lnTo>
                  <a:cubicBezTo>
                    <a:pt x="108" y="802"/>
                    <a:pt x="0" y="975"/>
                    <a:pt x="24" y="1155"/>
                  </a:cubicBezTo>
                  <a:cubicBezTo>
                    <a:pt x="51" y="1335"/>
                    <a:pt x="207" y="1470"/>
                    <a:pt x="386" y="1470"/>
                  </a:cubicBezTo>
                  <a:cubicBezTo>
                    <a:pt x="422" y="1470"/>
                    <a:pt x="458" y="1464"/>
                    <a:pt x="491" y="1455"/>
                  </a:cubicBezTo>
                  <a:lnTo>
                    <a:pt x="2968" y="718"/>
                  </a:lnTo>
                  <a:cubicBezTo>
                    <a:pt x="3157" y="655"/>
                    <a:pt x="3262" y="454"/>
                    <a:pt x="3205" y="263"/>
                  </a:cubicBezTo>
                  <a:cubicBezTo>
                    <a:pt x="3158" y="104"/>
                    <a:pt x="3014" y="0"/>
                    <a:pt x="2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2191116" y="3800023"/>
              <a:ext cx="41743" cy="24024"/>
            </a:xfrm>
            <a:custGeom>
              <a:avLst/>
              <a:gdLst/>
              <a:ahLst/>
              <a:cxnLst/>
              <a:rect l="l" t="t" r="r" b="b"/>
              <a:pathLst>
                <a:path w="3032" h="1745" extrusionOk="0">
                  <a:moveTo>
                    <a:pt x="2613" y="0"/>
                  </a:moveTo>
                  <a:cubicBezTo>
                    <a:pt x="2562" y="0"/>
                    <a:pt x="2510" y="11"/>
                    <a:pt x="2460" y="34"/>
                  </a:cubicBezTo>
                  <a:lnTo>
                    <a:pt x="351" y="1046"/>
                  </a:lnTo>
                  <a:cubicBezTo>
                    <a:pt x="1" y="1217"/>
                    <a:pt x="121" y="1744"/>
                    <a:pt x="513" y="1744"/>
                  </a:cubicBezTo>
                  <a:cubicBezTo>
                    <a:pt x="567" y="1744"/>
                    <a:pt x="621" y="1732"/>
                    <a:pt x="672" y="1708"/>
                  </a:cubicBezTo>
                  <a:lnTo>
                    <a:pt x="2777" y="696"/>
                  </a:lnTo>
                  <a:cubicBezTo>
                    <a:pt x="2957" y="606"/>
                    <a:pt x="3032" y="387"/>
                    <a:pt x="2945" y="208"/>
                  </a:cubicBezTo>
                  <a:cubicBezTo>
                    <a:pt x="2882" y="77"/>
                    <a:pt x="2751" y="0"/>
                    <a:pt x="2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2206205" y="3828824"/>
              <a:ext cx="39237" cy="27879"/>
            </a:xfrm>
            <a:custGeom>
              <a:avLst/>
              <a:gdLst/>
              <a:ahLst/>
              <a:cxnLst/>
              <a:rect l="l" t="t" r="r" b="b"/>
              <a:pathLst>
                <a:path w="2850" h="2025" extrusionOk="0">
                  <a:moveTo>
                    <a:pt x="2443" y="0"/>
                  </a:moveTo>
                  <a:cubicBezTo>
                    <a:pt x="2341" y="0"/>
                    <a:pt x="2239" y="43"/>
                    <a:pt x="2166" y="128"/>
                  </a:cubicBezTo>
                  <a:cubicBezTo>
                    <a:pt x="1675" y="661"/>
                    <a:pt x="1067" y="1066"/>
                    <a:pt x="387" y="1314"/>
                  </a:cubicBezTo>
                  <a:cubicBezTo>
                    <a:pt x="1" y="1455"/>
                    <a:pt x="103" y="2021"/>
                    <a:pt x="510" y="2024"/>
                  </a:cubicBezTo>
                  <a:cubicBezTo>
                    <a:pt x="552" y="2024"/>
                    <a:pt x="594" y="2018"/>
                    <a:pt x="636" y="2003"/>
                  </a:cubicBezTo>
                  <a:cubicBezTo>
                    <a:pt x="1427" y="1716"/>
                    <a:pt x="2136" y="1242"/>
                    <a:pt x="2708" y="622"/>
                  </a:cubicBezTo>
                  <a:cubicBezTo>
                    <a:pt x="2849" y="473"/>
                    <a:pt x="2843" y="236"/>
                    <a:pt x="2690" y="95"/>
                  </a:cubicBezTo>
                  <a:cubicBezTo>
                    <a:pt x="2620" y="32"/>
                    <a:pt x="2531" y="0"/>
                    <a:pt x="2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2213805" y="3856098"/>
              <a:ext cx="38563" cy="29504"/>
            </a:xfrm>
            <a:custGeom>
              <a:avLst/>
              <a:gdLst/>
              <a:ahLst/>
              <a:cxnLst/>
              <a:rect l="l" t="t" r="r" b="b"/>
              <a:pathLst>
                <a:path w="2801" h="2143" extrusionOk="0">
                  <a:moveTo>
                    <a:pt x="2387" y="1"/>
                  </a:moveTo>
                  <a:cubicBezTo>
                    <a:pt x="2315" y="1"/>
                    <a:pt x="2241" y="22"/>
                    <a:pt x="2177" y="67"/>
                  </a:cubicBezTo>
                  <a:lnTo>
                    <a:pt x="282" y="1481"/>
                  </a:lnTo>
                  <a:cubicBezTo>
                    <a:pt x="0" y="1693"/>
                    <a:pt x="150" y="2143"/>
                    <a:pt x="500" y="2143"/>
                  </a:cubicBezTo>
                  <a:cubicBezTo>
                    <a:pt x="581" y="2143"/>
                    <a:pt x="656" y="2116"/>
                    <a:pt x="719" y="2071"/>
                  </a:cubicBezTo>
                  <a:lnTo>
                    <a:pt x="2618" y="654"/>
                  </a:lnTo>
                  <a:cubicBezTo>
                    <a:pt x="2770" y="528"/>
                    <a:pt x="2800" y="307"/>
                    <a:pt x="2681" y="148"/>
                  </a:cubicBezTo>
                  <a:cubicBezTo>
                    <a:pt x="2610" y="52"/>
                    <a:pt x="2499" y="1"/>
                    <a:pt x="2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2227572" y="3871256"/>
              <a:ext cx="45199" cy="35658"/>
            </a:xfrm>
            <a:custGeom>
              <a:avLst/>
              <a:gdLst/>
              <a:ahLst/>
              <a:cxnLst/>
              <a:rect l="l" t="t" r="r" b="b"/>
              <a:pathLst>
                <a:path w="3283" h="2590" extrusionOk="0">
                  <a:moveTo>
                    <a:pt x="2867" y="0"/>
                  </a:moveTo>
                  <a:cubicBezTo>
                    <a:pt x="2788" y="0"/>
                    <a:pt x="2709" y="26"/>
                    <a:pt x="2642" y="77"/>
                  </a:cubicBezTo>
                  <a:lnTo>
                    <a:pt x="276" y="1934"/>
                  </a:lnTo>
                  <a:cubicBezTo>
                    <a:pt x="0" y="2150"/>
                    <a:pt x="153" y="2590"/>
                    <a:pt x="500" y="2590"/>
                  </a:cubicBezTo>
                  <a:cubicBezTo>
                    <a:pt x="584" y="2590"/>
                    <a:pt x="662" y="2563"/>
                    <a:pt x="728" y="2512"/>
                  </a:cubicBezTo>
                  <a:lnTo>
                    <a:pt x="3094" y="655"/>
                  </a:lnTo>
                  <a:cubicBezTo>
                    <a:pt x="3256" y="529"/>
                    <a:pt x="3283" y="299"/>
                    <a:pt x="3157" y="140"/>
                  </a:cubicBezTo>
                  <a:cubicBezTo>
                    <a:pt x="3084" y="48"/>
                    <a:pt x="2976" y="0"/>
                    <a:pt x="2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2245346" y="3896602"/>
              <a:ext cx="42597" cy="40174"/>
            </a:xfrm>
            <a:custGeom>
              <a:avLst/>
              <a:gdLst/>
              <a:ahLst/>
              <a:cxnLst/>
              <a:rect l="l" t="t" r="r" b="b"/>
              <a:pathLst>
                <a:path w="3094" h="2918" extrusionOk="0">
                  <a:moveTo>
                    <a:pt x="2685" y="0"/>
                  </a:moveTo>
                  <a:cubicBezTo>
                    <a:pt x="2583" y="0"/>
                    <a:pt x="2480" y="43"/>
                    <a:pt x="2408" y="126"/>
                  </a:cubicBezTo>
                  <a:lnTo>
                    <a:pt x="656" y="2031"/>
                  </a:lnTo>
                  <a:cubicBezTo>
                    <a:pt x="592" y="1985"/>
                    <a:pt x="516" y="1962"/>
                    <a:pt x="440" y="1962"/>
                  </a:cubicBezTo>
                  <a:cubicBezTo>
                    <a:pt x="357" y="1962"/>
                    <a:pt x="274" y="1990"/>
                    <a:pt x="207" y="2046"/>
                  </a:cubicBezTo>
                  <a:cubicBezTo>
                    <a:pt x="54" y="2172"/>
                    <a:pt x="0" y="2381"/>
                    <a:pt x="69" y="2564"/>
                  </a:cubicBezTo>
                  <a:cubicBezTo>
                    <a:pt x="144" y="2774"/>
                    <a:pt x="339" y="2911"/>
                    <a:pt x="560" y="2917"/>
                  </a:cubicBezTo>
                  <a:lnTo>
                    <a:pt x="563" y="2917"/>
                  </a:lnTo>
                  <a:cubicBezTo>
                    <a:pt x="842" y="2914"/>
                    <a:pt x="1018" y="2723"/>
                    <a:pt x="1102" y="2630"/>
                  </a:cubicBezTo>
                  <a:lnTo>
                    <a:pt x="2947" y="623"/>
                  </a:lnTo>
                  <a:cubicBezTo>
                    <a:pt x="3094" y="476"/>
                    <a:pt x="3088" y="237"/>
                    <a:pt x="2935" y="96"/>
                  </a:cubicBezTo>
                  <a:cubicBezTo>
                    <a:pt x="2864" y="32"/>
                    <a:pt x="2775" y="0"/>
                    <a:pt x="26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2266782" y="3924921"/>
              <a:ext cx="41784" cy="40339"/>
            </a:xfrm>
            <a:custGeom>
              <a:avLst/>
              <a:gdLst/>
              <a:ahLst/>
              <a:cxnLst/>
              <a:rect l="l" t="t" r="r" b="b"/>
              <a:pathLst>
                <a:path w="3035" h="2930" extrusionOk="0">
                  <a:moveTo>
                    <a:pt x="2615" y="0"/>
                  </a:moveTo>
                  <a:cubicBezTo>
                    <a:pt x="2553" y="0"/>
                    <a:pt x="2490" y="16"/>
                    <a:pt x="2432" y="49"/>
                  </a:cubicBezTo>
                  <a:cubicBezTo>
                    <a:pt x="1480" y="624"/>
                    <a:pt x="680" y="1420"/>
                    <a:pt x="105" y="2373"/>
                  </a:cubicBezTo>
                  <a:cubicBezTo>
                    <a:pt x="1" y="2547"/>
                    <a:pt x="54" y="2774"/>
                    <a:pt x="228" y="2879"/>
                  </a:cubicBezTo>
                  <a:cubicBezTo>
                    <a:pt x="285" y="2912"/>
                    <a:pt x="351" y="2930"/>
                    <a:pt x="417" y="2930"/>
                  </a:cubicBezTo>
                  <a:cubicBezTo>
                    <a:pt x="546" y="2930"/>
                    <a:pt x="665" y="2864"/>
                    <a:pt x="731" y="2753"/>
                  </a:cubicBezTo>
                  <a:cubicBezTo>
                    <a:pt x="1246" y="1903"/>
                    <a:pt x="1959" y="1190"/>
                    <a:pt x="2810" y="678"/>
                  </a:cubicBezTo>
                  <a:cubicBezTo>
                    <a:pt x="2981" y="570"/>
                    <a:pt x="3034" y="348"/>
                    <a:pt x="2930" y="178"/>
                  </a:cubicBezTo>
                  <a:cubicBezTo>
                    <a:pt x="2862" y="64"/>
                    <a:pt x="2740"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2286910" y="3941250"/>
              <a:ext cx="38274" cy="38700"/>
            </a:xfrm>
            <a:custGeom>
              <a:avLst/>
              <a:gdLst/>
              <a:ahLst/>
              <a:cxnLst/>
              <a:rect l="l" t="t" r="r" b="b"/>
              <a:pathLst>
                <a:path w="2780" h="2811" extrusionOk="0">
                  <a:moveTo>
                    <a:pt x="2372" y="0"/>
                  </a:moveTo>
                  <a:cubicBezTo>
                    <a:pt x="2267" y="0"/>
                    <a:pt x="2164" y="45"/>
                    <a:pt x="2091" y="133"/>
                  </a:cubicBezTo>
                  <a:lnTo>
                    <a:pt x="216" y="2193"/>
                  </a:lnTo>
                  <a:cubicBezTo>
                    <a:pt x="0" y="2430"/>
                    <a:pt x="168" y="2810"/>
                    <a:pt x="485" y="2810"/>
                  </a:cubicBezTo>
                  <a:cubicBezTo>
                    <a:pt x="590" y="2810"/>
                    <a:pt x="686" y="2765"/>
                    <a:pt x="758" y="2690"/>
                  </a:cubicBezTo>
                  <a:lnTo>
                    <a:pt x="2633" y="627"/>
                  </a:lnTo>
                  <a:cubicBezTo>
                    <a:pt x="2779" y="477"/>
                    <a:pt x="2773" y="237"/>
                    <a:pt x="2621" y="97"/>
                  </a:cubicBezTo>
                  <a:cubicBezTo>
                    <a:pt x="2549" y="32"/>
                    <a:pt x="2460" y="0"/>
                    <a:pt x="2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2311568" y="3958060"/>
              <a:ext cx="37778" cy="39003"/>
            </a:xfrm>
            <a:custGeom>
              <a:avLst/>
              <a:gdLst/>
              <a:ahLst/>
              <a:cxnLst/>
              <a:rect l="l" t="t" r="r" b="b"/>
              <a:pathLst>
                <a:path w="2744" h="2833" extrusionOk="0">
                  <a:moveTo>
                    <a:pt x="2333" y="1"/>
                  </a:moveTo>
                  <a:cubicBezTo>
                    <a:pt x="2232" y="1"/>
                    <a:pt x="2130" y="42"/>
                    <a:pt x="2058" y="125"/>
                  </a:cubicBezTo>
                  <a:lnTo>
                    <a:pt x="210" y="2221"/>
                  </a:lnTo>
                  <a:cubicBezTo>
                    <a:pt x="0" y="2458"/>
                    <a:pt x="168" y="2832"/>
                    <a:pt x="485" y="2832"/>
                  </a:cubicBezTo>
                  <a:cubicBezTo>
                    <a:pt x="590" y="2832"/>
                    <a:pt x="689" y="2787"/>
                    <a:pt x="761" y="2709"/>
                  </a:cubicBezTo>
                  <a:lnTo>
                    <a:pt x="2609" y="613"/>
                  </a:lnTo>
                  <a:cubicBezTo>
                    <a:pt x="2743" y="460"/>
                    <a:pt x="2729" y="226"/>
                    <a:pt x="2576" y="92"/>
                  </a:cubicBezTo>
                  <a:cubicBezTo>
                    <a:pt x="2507" y="31"/>
                    <a:pt x="2420" y="1"/>
                    <a:pt x="2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2335028" y="3971621"/>
              <a:ext cx="49205" cy="46465"/>
            </a:xfrm>
            <a:custGeom>
              <a:avLst/>
              <a:gdLst/>
              <a:ahLst/>
              <a:cxnLst/>
              <a:rect l="l" t="t" r="r" b="b"/>
              <a:pathLst>
                <a:path w="3574" h="3375" extrusionOk="0">
                  <a:moveTo>
                    <a:pt x="3169" y="1"/>
                  </a:moveTo>
                  <a:cubicBezTo>
                    <a:pt x="3076" y="1"/>
                    <a:pt x="2982" y="36"/>
                    <a:pt x="2911" y="107"/>
                  </a:cubicBezTo>
                  <a:lnTo>
                    <a:pt x="234" y="2749"/>
                  </a:lnTo>
                  <a:cubicBezTo>
                    <a:pt x="0" y="2979"/>
                    <a:pt x="165" y="3374"/>
                    <a:pt x="491" y="3374"/>
                  </a:cubicBezTo>
                  <a:cubicBezTo>
                    <a:pt x="590" y="3374"/>
                    <a:pt x="680" y="3339"/>
                    <a:pt x="749" y="3270"/>
                  </a:cubicBezTo>
                  <a:lnTo>
                    <a:pt x="3426" y="628"/>
                  </a:lnTo>
                  <a:cubicBezTo>
                    <a:pt x="3570" y="484"/>
                    <a:pt x="3573" y="254"/>
                    <a:pt x="3429" y="110"/>
                  </a:cubicBezTo>
                  <a:cubicBezTo>
                    <a:pt x="3358" y="37"/>
                    <a:pt x="3264" y="1"/>
                    <a:pt x="3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2375766" y="3990221"/>
              <a:ext cx="35961" cy="36938"/>
            </a:xfrm>
            <a:custGeom>
              <a:avLst/>
              <a:gdLst/>
              <a:ahLst/>
              <a:cxnLst/>
              <a:rect l="l" t="t" r="r" b="b"/>
              <a:pathLst>
                <a:path w="2612" h="2683" extrusionOk="0">
                  <a:moveTo>
                    <a:pt x="2202" y="1"/>
                  </a:moveTo>
                  <a:cubicBezTo>
                    <a:pt x="2100" y="1"/>
                    <a:pt x="1999" y="42"/>
                    <a:pt x="1926" y="125"/>
                  </a:cubicBezTo>
                  <a:lnTo>
                    <a:pt x="210" y="2071"/>
                  </a:lnTo>
                  <a:cubicBezTo>
                    <a:pt x="0" y="2308"/>
                    <a:pt x="168" y="2682"/>
                    <a:pt x="485" y="2682"/>
                  </a:cubicBezTo>
                  <a:cubicBezTo>
                    <a:pt x="590" y="2682"/>
                    <a:pt x="689" y="2637"/>
                    <a:pt x="758" y="2560"/>
                  </a:cubicBezTo>
                  <a:lnTo>
                    <a:pt x="2477" y="613"/>
                  </a:lnTo>
                  <a:cubicBezTo>
                    <a:pt x="2612" y="460"/>
                    <a:pt x="2597" y="227"/>
                    <a:pt x="2444" y="92"/>
                  </a:cubicBezTo>
                  <a:cubicBezTo>
                    <a:pt x="2375" y="31"/>
                    <a:pt x="2288"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2405820" y="3994447"/>
              <a:ext cx="39100" cy="37778"/>
            </a:xfrm>
            <a:custGeom>
              <a:avLst/>
              <a:gdLst/>
              <a:ahLst/>
              <a:cxnLst/>
              <a:rect l="l" t="t" r="r" b="b"/>
              <a:pathLst>
                <a:path w="2840" h="2744" extrusionOk="0">
                  <a:moveTo>
                    <a:pt x="2422" y="0"/>
                  </a:moveTo>
                  <a:cubicBezTo>
                    <a:pt x="2308" y="0"/>
                    <a:pt x="2196" y="53"/>
                    <a:pt x="2124" y="153"/>
                  </a:cubicBezTo>
                  <a:cubicBezTo>
                    <a:pt x="1624" y="896"/>
                    <a:pt x="1004" y="1549"/>
                    <a:pt x="285" y="2082"/>
                  </a:cubicBezTo>
                  <a:cubicBezTo>
                    <a:pt x="1" y="2292"/>
                    <a:pt x="150" y="2744"/>
                    <a:pt x="504" y="2744"/>
                  </a:cubicBezTo>
                  <a:cubicBezTo>
                    <a:pt x="582" y="2744"/>
                    <a:pt x="660" y="2717"/>
                    <a:pt x="722" y="2672"/>
                  </a:cubicBezTo>
                  <a:cubicBezTo>
                    <a:pt x="1507" y="2088"/>
                    <a:pt x="2187" y="1375"/>
                    <a:pt x="2735" y="563"/>
                  </a:cubicBezTo>
                  <a:cubicBezTo>
                    <a:pt x="2840" y="396"/>
                    <a:pt x="2792" y="174"/>
                    <a:pt x="2627" y="63"/>
                  </a:cubicBezTo>
                  <a:cubicBezTo>
                    <a:pt x="2564" y="21"/>
                    <a:pt x="2493" y="0"/>
                    <a:pt x="2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1484871" y="2370736"/>
              <a:ext cx="77580" cy="60811"/>
            </a:xfrm>
            <a:custGeom>
              <a:avLst/>
              <a:gdLst/>
              <a:ahLst/>
              <a:cxnLst/>
              <a:rect l="l" t="t" r="r" b="b"/>
              <a:pathLst>
                <a:path w="5635" h="4417" extrusionOk="0">
                  <a:moveTo>
                    <a:pt x="5225" y="1"/>
                  </a:moveTo>
                  <a:cubicBezTo>
                    <a:pt x="5155" y="1"/>
                    <a:pt x="5084" y="21"/>
                    <a:pt x="5020" y="62"/>
                  </a:cubicBezTo>
                  <a:lnTo>
                    <a:pt x="276" y="3761"/>
                  </a:lnTo>
                  <a:cubicBezTo>
                    <a:pt x="1" y="3976"/>
                    <a:pt x="151" y="4417"/>
                    <a:pt x="501" y="4417"/>
                  </a:cubicBezTo>
                  <a:cubicBezTo>
                    <a:pt x="505" y="4417"/>
                    <a:pt x="508" y="4417"/>
                    <a:pt x="512" y="4417"/>
                  </a:cubicBezTo>
                  <a:cubicBezTo>
                    <a:pt x="589" y="4417"/>
                    <a:pt x="666" y="4387"/>
                    <a:pt x="729" y="4342"/>
                  </a:cubicBezTo>
                  <a:lnTo>
                    <a:pt x="5473" y="640"/>
                  </a:lnTo>
                  <a:cubicBezTo>
                    <a:pt x="5613" y="511"/>
                    <a:pt x="5634" y="292"/>
                    <a:pt x="5515" y="143"/>
                  </a:cubicBezTo>
                  <a:cubicBezTo>
                    <a:pt x="5443" y="50"/>
                    <a:pt x="5335" y="1"/>
                    <a:pt x="52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1526724" y="2382094"/>
              <a:ext cx="69416" cy="54189"/>
            </a:xfrm>
            <a:custGeom>
              <a:avLst/>
              <a:gdLst/>
              <a:ahLst/>
              <a:cxnLst/>
              <a:rect l="l" t="t" r="r" b="b"/>
              <a:pathLst>
                <a:path w="5042" h="3936" extrusionOk="0">
                  <a:moveTo>
                    <a:pt x="4628" y="0"/>
                  </a:moveTo>
                  <a:cubicBezTo>
                    <a:pt x="4553" y="0"/>
                    <a:pt x="4477" y="23"/>
                    <a:pt x="4412" y="72"/>
                  </a:cubicBezTo>
                  <a:lnTo>
                    <a:pt x="276" y="3280"/>
                  </a:lnTo>
                  <a:cubicBezTo>
                    <a:pt x="1" y="3496"/>
                    <a:pt x="150" y="3936"/>
                    <a:pt x="501" y="3936"/>
                  </a:cubicBezTo>
                  <a:cubicBezTo>
                    <a:pt x="582" y="3936"/>
                    <a:pt x="660" y="3909"/>
                    <a:pt x="726" y="3861"/>
                  </a:cubicBezTo>
                  <a:lnTo>
                    <a:pt x="4862" y="653"/>
                  </a:lnTo>
                  <a:cubicBezTo>
                    <a:pt x="5014" y="528"/>
                    <a:pt x="5041" y="300"/>
                    <a:pt x="4918" y="141"/>
                  </a:cubicBezTo>
                  <a:cubicBezTo>
                    <a:pt x="4846" y="49"/>
                    <a:pt x="4738" y="0"/>
                    <a:pt x="4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1577319" y="2384214"/>
              <a:ext cx="66483" cy="53886"/>
            </a:xfrm>
            <a:custGeom>
              <a:avLst/>
              <a:gdLst/>
              <a:ahLst/>
              <a:cxnLst/>
              <a:rect l="l" t="t" r="r" b="b"/>
              <a:pathLst>
                <a:path w="4829" h="3914" extrusionOk="0">
                  <a:moveTo>
                    <a:pt x="4414" y="0"/>
                  </a:moveTo>
                  <a:cubicBezTo>
                    <a:pt x="4333" y="0"/>
                    <a:pt x="4252" y="27"/>
                    <a:pt x="4185" y="83"/>
                  </a:cubicBezTo>
                  <a:lnTo>
                    <a:pt x="270" y="3264"/>
                  </a:lnTo>
                  <a:cubicBezTo>
                    <a:pt x="1" y="3479"/>
                    <a:pt x="156" y="3914"/>
                    <a:pt x="501" y="3914"/>
                  </a:cubicBezTo>
                  <a:cubicBezTo>
                    <a:pt x="585" y="3914"/>
                    <a:pt x="668" y="3887"/>
                    <a:pt x="734" y="3833"/>
                  </a:cubicBezTo>
                  <a:lnTo>
                    <a:pt x="4646" y="652"/>
                  </a:lnTo>
                  <a:cubicBezTo>
                    <a:pt x="4805" y="523"/>
                    <a:pt x="4828" y="293"/>
                    <a:pt x="4700" y="137"/>
                  </a:cubicBezTo>
                  <a:cubicBezTo>
                    <a:pt x="4627" y="47"/>
                    <a:pt x="4521" y="0"/>
                    <a:pt x="4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1619131" y="2402387"/>
              <a:ext cx="64790" cy="50513"/>
            </a:xfrm>
            <a:custGeom>
              <a:avLst/>
              <a:gdLst/>
              <a:ahLst/>
              <a:cxnLst/>
              <a:rect l="l" t="t" r="r" b="b"/>
              <a:pathLst>
                <a:path w="4706" h="3669" extrusionOk="0">
                  <a:moveTo>
                    <a:pt x="4291" y="0"/>
                  </a:moveTo>
                  <a:cubicBezTo>
                    <a:pt x="4213" y="0"/>
                    <a:pt x="4134" y="25"/>
                    <a:pt x="4068" y="78"/>
                  </a:cubicBezTo>
                  <a:lnTo>
                    <a:pt x="276" y="3010"/>
                  </a:lnTo>
                  <a:cubicBezTo>
                    <a:pt x="0" y="3226"/>
                    <a:pt x="150" y="3669"/>
                    <a:pt x="501" y="3669"/>
                  </a:cubicBezTo>
                  <a:cubicBezTo>
                    <a:pt x="582" y="3669"/>
                    <a:pt x="662" y="3642"/>
                    <a:pt x="725" y="3591"/>
                  </a:cubicBezTo>
                  <a:lnTo>
                    <a:pt x="4517" y="656"/>
                  </a:lnTo>
                  <a:cubicBezTo>
                    <a:pt x="4676" y="533"/>
                    <a:pt x="4706" y="303"/>
                    <a:pt x="4583" y="144"/>
                  </a:cubicBezTo>
                  <a:cubicBezTo>
                    <a:pt x="4509" y="50"/>
                    <a:pt x="4401" y="0"/>
                    <a:pt x="4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1653357" y="2404150"/>
              <a:ext cx="74193" cy="57865"/>
            </a:xfrm>
            <a:custGeom>
              <a:avLst/>
              <a:gdLst/>
              <a:ahLst/>
              <a:cxnLst/>
              <a:rect l="l" t="t" r="r" b="b"/>
              <a:pathLst>
                <a:path w="5389" h="4203" extrusionOk="0">
                  <a:moveTo>
                    <a:pt x="4978" y="0"/>
                  </a:moveTo>
                  <a:cubicBezTo>
                    <a:pt x="4902" y="0"/>
                    <a:pt x="4825" y="24"/>
                    <a:pt x="4759" y="73"/>
                  </a:cubicBezTo>
                  <a:lnTo>
                    <a:pt x="276" y="3547"/>
                  </a:lnTo>
                  <a:cubicBezTo>
                    <a:pt x="0" y="3760"/>
                    <a:pt x="150" y="4203"/>
                    <a:pt x="500" y="4203"/>
                  </a:cubicBezTo>
                  <a:cubicBezTo>
                    <a:pt x="581" y="4203"/>
                    <a:pt x="659" y="4176"/>
                    <a:pt x="725" y="4125"/>
                  </a:cubicBezTo>
                  <a:lnTo>
                    <a:pt x="5209" y="651"/>
                  </a:lnTo>
                  <a:cubicBezTo>
                    <a:pt x="5364" y="525"/>
                    <a:pt x="5388" y="300"/>
                    <a:pt x="5268" y="142"/>
                  </a:cubicBezTo>
                  <a:cubicBezTo>
                    <a:pt x="5196" y="49"/>
                    <a:pt x="5088"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1691741" y="2419129"/>
              <a:ext cx="50981" cy="44331"/>
            </a:xfrm>
            <a:custGeom>
              <a:avLst/>
              <a:gdLst/>
              <a:ahLst/>
              <a:cxnLst/>
              <a:rect l="l" t="t" r="r" b="b"/>
              <a:pathLst>
                <a:path w="3703" h="3220" extrusionOk="0">
                  <a:moveTo>
                    <a:pt x="3291" y="0"/>
                  </a:moveTo>
                  <a:cubicBezTo>
                    <a:pt x="3184" y="0"/>
                    <a:pt x="3078" y="46"/>
                    <a:pt x="3005" y="135"/>
                  </a:cubicBezTo>
                  <a:cubicBezTo>
                    <a:pt x="2241" y="1078"/>
                    <a:pt x="1330" y="1890"/>
                    <a:pt x="309" y="2546"/>
                  </a:cubicBezTo>
                  <a:cubicBezTo>
                    <a:pt x="1" y="2743"/>
                    <a:pt x="141" y="3220"/>
                    <a:pt x="507" y="3220"/>
                  </a:cubicBezTo>
                  <a:cubicBezTo>
                    <a:pt x="579" y="3220"/>
                    <a:pt x="648" y="3202"/>
                    <a:pt x="707" y="3163"/>
                  </a:cubicBezTo>
                  <a:cubicBezTo>
                    <a:pt x="1792" y="2465"/>
                    <a:pt x="2759" y="1599"/>
                    <a:pt x="3574" y="599"/>
                  </a:cubicBezTo>
                  <a:cubicBezTo>
                    <a:pt x="3702" y="440"/>
                    <a:pt x="3678" y="210"/>
                    <a:pt x="3520" y="81"/>
                  </a:cubicBezTo>
                  <a:cubicBezTo>
                    <a:pt x="3453" y="27"/>
                    <a:pt x="3372" y="0"/>
                    <a:pt x="3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2762164" y="1407975"/>
              <a:ext cx="89902" cy="44648"/>
            </a:xfrm>
            <a:custGeom>
              <a:avLst/>
              <a:gdLst/>
              <a:ahLst/>
              <a:cxnLst/>
              <a:rect l="l" t="t" r="r" b="b"/>
              <a:pathLst>
                <a:path w="6530" h="3243" extrusionOk="0">
                  <a:moveTo>
                    <a:pt x="6111" y="1"/>
                  </a:moveTo>
                  <a:cubicBezTo>
                    <a:pt x="6059" y="1"/>
                    <a:pt x="6007" y="12"/>
                    <a:pt x="5957" y="35"/>
                  </a:cubicBezTo>
                  <a:lnTo>
                    <a:pt x="360" y="2542"/>
                  </a:lnTo>
                  <a:cubicBezTo>
                    <a:pt x="0" y="2704"/>
                    <a:pt x="114" y="3243"/>
                    <a:pt x="509" y="3243"/>
                  </a:cubicBezTo>
                  <a:cubicBezTo>
                    <a:pt x="560" y="3243"/>
                    <a:pt x="614" y="3234"/>
                    <a:pt x="659" y="3213"/>
                  </a:cubicBezTo>
                  <a:lnTo>
                    <a:pt x="6257" y="703"/>
                  </a:lnTo>
                  <a:cubicBezTo>
                    <a:pt x="6442" y="622"/>
                    <a:pt x="6529" y="403"/>
                    <a:pt x="6445" y="218"/>
                  </a:cubicBezTo>
                  <a:cubicBezTo>
                    <a:pt x="6384" y="82"/>
                    <a:pt x="6251" y="1"/>
                    <a:pt x="6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2758901" y="1442820"/>
              <a:ext cx="85083" cy="47126"/>
            </a:xfrm>
            <a:custGeom>
              <a:avLst/>
              <a:gdLst/>
              <a:ahLst/>
              <a:cxnLst/>
              <a:rect l="l" t="t" r="r" b="b"/>
              <a:pathLst>
                <a:path w="6180" h="3423" extrusionOk="0">
                  <a:moveTo>
                    <a:pt x="5761" y="1"/>
                  </a:moveTo>
                  <a:cubicBezTo>
                    <a:pt x="5708" y="1"/>
                    <a:pt x="5653" y="13"/>
                    <a:pt x="5601" y="38"/>
                  </a:cubicBezTo>
                  <a:lnTo>
                    <a:pt x="345" y="2730"/>
                  </a:lnTo>
                  <a:cubicBezTo>
                    <a:pt x="1" y="2904"/>
                    <a:pt x="123" y="3422"/>
                    <a:pt x="510" y="3422"/>
                  </a:cubicBezTo>
                  <a:cubicBezTo>
                    <a:pt x="570" y="3422"/>
                    <a:pt x="627" y="3407"/>
                    <a:pt x="677" y="3380"/>
                  </a:cubicBezTo>
                  <a:lnTo>
                    <a:pt x="5937" y="691"/>
                  </a:lnTo>
                  <a:cubicBezTo>
                    <a:pt x="6110" y="595"/>
                    <a:pt x="6179" y="376"/>
                    <a:pt x="6086" y="199"/>
                  </a:cubicBezTo>
                  <a:cubicBezTo>
                    <a:pt x="6022" y="74"/>
                    <a:pt x="5895" y="1"/>
                    <a:pt x="5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2762371" y="1481947"/>
              <a:ext cx="90397" cy="50251"/>
            </a:xfrm>
            <a:custGeom>
              <a:avLst/>
              <a:gdLst/>
              <a:ahLst/>
              <a:cxnLst/>
              <a:rect l="l" t="t" r="r" b="b"/>
              <a:pathLst>
                <a:path w="6566" h="3650" extrusionOk="0">
                  <a:moveTo>
                    <a:pt x="6143" y="0"/>
                  </a:moveTo>
                  <a:cubicBezTo>
                    <a:pt x="6087" y="0"/>
                    <a:pt x="6029" y="13"/>
                    <a:pt x="5975" y="41"/>
                  </a:cubicBezTo>
                  <a:lnTo>
                    <a:pt x="342" y="2958"/>
                  </a:lnTo>
                  <a:cubicBezTo>
                    <a:pt x="0" y="3132"/>
                    <a:pt x="123" y="3650"/>
                    <a:pt x="509" y="3650"/>
                  </a:cubicBezTo>
                  <a:cubicBezTo>
                    <a:pt x="566" y="3650"/>
                    <a:pt x="626" y="3635"/>
                    <a:pt x="677" y="3608"/>
                  </a:cubicBezTo>
                  <a:lnTo>
                    <a:pt x="6314" y="694"/>
                  </a:lnTo>
                  <a:cubicBezTo>
                    <a:pt x="6493" y="601"/>
                    <a:pt x="6565" y="379"/>
                    <a:pt x="6469" y="200"/>
                  </a:cubicBezTo>
                  <a:cubicBezTo>
                    <a:pt x="6404" y="73"/>
                    <a:pt x="6277" y="0"/>
                    <a:pt x="6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2777914" y="1513654"/>
              <a:ext cx="86474" cy="52853"/>
            </a:xfrm>
            <a:custGeom>
              <a:avLst/>
              <a:gdLst/>
              <a:ahLst/>
              <a:cxnLst/>
              <a:rect l="l" t="t" r="r" b="b"/>
              <a:pathLst>
                <a:path w="6281" h="3839" extrusionOk="0">
                  <a:moveTo>
                    <a:pt x="5861" y="1"/>
                  </a:moveTo>
                  <a:cubicBezTo>
                    <a:pt x="5799" y="1"/>
                    <a:pt x="5736" y="17"/>
                    <a:pt x="5679" y="50"/>
                  </a:cubicBezTo>
                  <a:lnTo>
                    <a:pt x="324" y="3153"/>
                  </a:lnTo>
                  <a:cubicBezTo>
                    <a:pt x="0" y="3342"/>
                    <a:pt x="132" y="3839"/>
                    <a:pt x="509" y="3839"/>
                  </a:cubicBezTo>
                  <a:cubicBezTo>
                    <a:pt x="572" y="3839"/>
                    <a:pt x="635" y="3824"/>
                    <a:pt x="692" y="3791"/>
                  </a:cubicBezTo>
                  <a:lnTo>
                    <a:pt x="6047" y="688"/>
                  </a:lnTo>
                  <a:cubicBezTo>
                    <a:pt x="6221" y="586"/>
                    <a:pt x="6281" y="362"/>
                    <a:pt x="6179" y="185"/>
                  </a:cubicBezTo>
                  <a:cubicBezTo>
                    <a:pt x="6111" y="66"/>
                    <a:pt x="5987"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2804513" y="1540514"/>
              <a:ext cx="66346" cy="48682"/>
            </a:xfrm>
            <a:custGeom>
              <a:avLst/>
              <a:gdLst/>
              <a:ahLst/>
              <a:cxnLst/>
              <a:rect l="l" t="t" r="r" b="b"/>
              <a:pathLst>
                <a:path w="4819" h="3536" extrusionOk="0">
                  <a:moveTo>
                    <a:pt x="4403" y="1"/>
                  </a:moveTo>
                  <a:cubicBezTo>
                    <a:pt x="4346" y="1"/>
                    <a:pt x="4288" y="14"/>
                    <a:pt x="4235" y="43"/>
                  </a:cubicBezTo>
                  <a:cubicBezTo>
                    <a:pt x="2803" y="840"/>
                    <a:pt x="1465" y="1798"/>
                    <a:pt x="249" y="2897"/>
                  </a:cubicBezTo>
                  <a:cubicBezTo>
                    <a:pt x="1" y="3121"/>
                    <a:pt x="158" y="3535"/>
                    <a:pt x="494" y="3535"/>
                  </a:cubicBezTo>
                  <a:cubicBezTo>
                    <a:pt x="495" y="3535"/>
                    <a:pt x="496" y="3535"/>
                    <a:pt x="497" y="3535"/>
                  </a:cubicBezTo>
                  <a:cubicBezTo>
                    <a:pt x="587" y="3535"/>
                    <a:pt x="674" y="3502"/>
                    <a:pt x="740" y="3442"/>
                  </a:cubicBezTo>
                  <a:cubicBezTo>
                    <a:pt x="1914" y="2379"/>
                    <a:pt x="3208" y="1453"/>
                    <a:pt x="4591" y="684"/>
                  </a:cubicBezTo>
                  <a:cubicBezTo>
                    <a:pt x="4762" y="582"/>
                    <a:pt x="4819" y="363"/>
                    <a:pt x="4723" y="190"/>
                  </a:cubicBezTo>
                  <a:cubicBezTo>
                    <a:pt x="4657" y="69"/>
                    <a:pt x="4532" y="1"/>
                    <a:pt x="4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2831511" y="1550317"/>
              <a:ext cx="69416" cy="52730"/>
            </a:xfrm>
            <a:custGeom>
              <a:avLst/>
              <a:gdLst/>
              <a:ahLst/>
              <a:cxnLst/>
              <a:rect l="l" t="t" r="r" b="b"/>
              <a:pathLst>
                <a:path w="5042" h="3830" extrusionOk="0">
                  <a:moveTo>
                    <a:pt x="4634" y="0"/>
                  </a:moveTo>
                  <a:cubicBezTo>
                    <a:pt x="4547" y="0"/>
                    <a:pt x="4461" y="31"/>
                    <a:pt x="4391" y="92"/>
                  </a:cubicBezTo>
                  <a:cubicBezTo>
                    <a:pt x="3127" y="1233"/>
                    <a:pt x="1765" y="2254"/>
                    <a:pt x="315" y="3149"/>
                  </a:cubicBezTo>
                  <a:cubicBezTo>
                    <a:pt x="1" y="3344"/>
                    <a:pt x="138" y="3829"/>
                    <a:pt x="507" y="3829"/>
                  </a:cubicBezTo>
                  <a:cubicBezTo>
                    <a:pt x="576" y="3829"/>
                    <a:pt x="642" y="3811"/>
                    <a:pt x="702" y="3775"/>
                  </a:cubicBezTo>
                  <a:cubicBezTo>
                    <a:pt x="2187" y="2859"/>
                    <a:pt x="3586" y="1808"/>
                    <a:pt x="4883" y="637"/>
                  </a:cubicBezTo>
                  <a:cubicBezTo>
                    <a:pt x="5029" y="499"/>
                    <a:pt x="5041" y="271"/>
                    <a:pt x="4906" y="122"/>
                  </a:cubicBezTo>
                  <a:cubicBezTo>
                    <a:pt x="4834" y="41"/>
                    <a:pt x="4734" y="0"/>
                    <a:pt x="4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2873530" y="1547412"/>
              <a:ext cx="71715" cy="47099"/>
            </a:xfrm>
            <a:custGeom>
              <a:avLst/>
              <a:gdLst/>
              <a:ahLst/>
              <a:cxnLst/>
              <a:rect l="l" t="t" r="r" b="b"/>
              <a:pathLst>
                <a:path w="5209" h="3421" extrusionOk="0">
                  <a:moveTo>
                    <a:pt x="4792" y="0"/>
                  </a:moveTo>
                  <a:cubicBezTo>
                    <a:pt x="4726" y="0"/>
                    <a:pt x="4659" y="19"/>
                    <a:pt x="4598" y="57"/>
                  </a:cubicBezTo>
                  <a:lnTo>
                    <a:pt x="312" y="2740"/>
                  </a:lnTo>
                  <a:cubicBezTo>
                    <a:pt x="1" y="2938"/>
                    <a:pt x="138" y="3417"/>
                    <a:pt x="507" y="3420"/>
                  </a:cubicBezTo>
                  <a:cubicBezTo>
                    <a:pt x="576" y="3417"/>
                    <a:pt x="645" y="3399"/>
                    <a:pt x="704" y="3363"/>
                  </a:cubicBezTo>
                  <a:lnTo>
                    <a:pt x="4987" y="677"/>
                  </a:lnTo>
                  <a:cubicBezTo>
                    <a:pt x="5158" y="569"/>
                    <a:pt x="5209" y="344"/>
                    <a:pt x="5101" y="171"/>
                  </a:cubicBezTo>
                  <a:cubicBezTo>
                    <a:pt x="5032" y="61"/>
                    <a:pt x="4913" y="0"/>
                    <a:pt x="4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2910482" y="1548706"/>
              <a:ext cx="67998" cy="47539"/>
            </a:xfrm>
            <a:custGeom>
              <a:avLst/>
              <a:gdLst/>
              <a:ahLst/>
              <a:cxnLst/>
              <a:rect l="l" t="t" r="r" b="b"/>
              <a:pathLst>
                <a:path w="4939" h="3453" extrusionOk="0">
                  <a:moveTo>
                    <a:pt x="4535" y="1"/>
                  </a:moveTo>
                  <a:cubicBezTo>
                    <a:pt x="4439" y="1"/>
                    <a:pt x="4344" y="38"/>
                    <a:pt x="4271" y="113"/>
                  </a:cubicBezTo>
                  <a:cubicBezTo>
                    <a:pt x="3160" y="1239"/>
                    <a:pt x="1833" y="2134"/>
                    <a:pt x="371" y="2745"/>
                  </a:cubicBezTo>
                  <a:cubicBezTo>
                    <a:pt x="0" y="2901"/>
                    <a:pt x="111" y="3452"/>
                    <a:pt x="512" y="3452"/>
                  </a:cubicBezTo>
                  <a:cubicBezTo>
                    <a:pt x="560" y="3452"/>
                    <a:pt x="611" y="3443"/>
                    <a:pt x="656" y="3425"/>
                  </a:cubicBezTo>
                  <a:cubicBezTo>
                    <a:pt x="2207" y="2775"/>
                    <a:pt x="3615" y="1823"/>
                    <a:pt x="4795" y="625"/>
                  </a:cubicBezTo>
                  <a:cubicBezTo>
                    <a:pt x="4939" y="481"/>
                    <a:pt x="4936" y="248"/>
                    <a:pt x="4792" y="107"/>
                  </a:cubicBezTo>
                  <a:cubicBezTo>
                    <a:pt x="4720" y="36"/>
                    <a:pt x="4627" y="1"/>
                    <a:pt x="45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3020195" y="1603184"/>
              <a:ext cx="56419" cy="29008"/>
            </a:xfrm>
            <a:custGeom>
              <a:avLst/>
              <a:gdLst/>
              <a:ahLst/>
              <a:cxnLst/>
              <a:rect l="l" t="t" r="r" b="b"/>
              <a:pathLst>
                <a:path w="4098" h="2107" extrusionOk="0">
                  <a:moveTo>
                    <a:pt x="3680" y="1"/>
                  </a:moveTo>
                  <a:cubicBezTo>
                    <a:pt x="3631" y="1"/>
                    <a:pt x="3582" y="11"/>
                    <a:pt x="3535" y="31"/>
                  </a:cubicBezTo>
                  <a:lnTo>
                    <a:pt x="366" y="1403"/>
                  </a:lnTo>
                  <a:cubicBezTo>
                    <a:pt x="1" y="1562"/>
                    <a:pt x="115" y="2107"/>
                    <a:pt x="513" y="2107"/>
                  </a:cubicBezTo>
                  <a:cubicBezTo>
                    <a:pt x="564" y="2107"/>
                    <a:pt x="612" y="2098"/>
                    <a:pt x="660" y="2080"/>
                  </a:cubicBezTo>
                  <a:lnTo>
                    <a:pt x="3825" y="705"/>
                  </a:lnTo>
                  <a:cubicBezTo>
                    <a:pt x="4014" y="624"/>
                    <a:pt x="4098" y="409"/>
                    <a:pt x="4017" y="223"/>
                  </a:cubicBezTo>
                  <a:cubicBezTo>
                    <a:pt x="3957" y="84"/>
                    <a:pt x="3821" y="1"/>
                    <a:pt x="3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3033274" y="1636322"/>
              <a:ext cx="49825" cy="21932"/>
            </a:xfrm>
            <a:custGeom>
              <a:avLst/>
              <a:gdLst/>
              <a:ahLst/>
              <a:cxnLst/>
              <a:rect l="l" t="t" r="r" b="b"/>
              <a:pathLst>
                <a:path w="3619" h="1593" extrusionOk="0">
                  <a:moveTo>
                    <a:pt x="3208" y="1"/>
                  </a:moveTo>
                  <a:cubicBezTo>
                    <a:pt x="3169" y="1"/>
                    <a:pt x="3130" y="7"/>
                    <a:pt x="3091" y="20"/>
                  </a:cubicBezTo>
                  <a:lnTo>
                    <a:pt x="401" y="877"/>
                  </a:lnTo>
                  <a:cubicBezTo>
                    <a:pt x="0" y="1003"/>
                    <a:pt x="93" y="1593"/>
                    <a:pt x="512" y="1593"/>
                  </a:cubicBezTo>
                  <a:cubicBezTo>
                    <a:pt x="548" y="1593"/>
                    <a:pt x="587" y="1587"/>
                    <a:pt x="623" y="1575"/>
                  </a:cubicBezTo>
                  <a:lnTo>
                    <a:pt x="3313" y="718"/>
                  </a:lnTo>
                  <a:cubicBezTo>
                    <a:pt x="3507" y="658"/>
                    <a:pt x="3618" y="452"/>
                    <a:pt x="3555" y="257"/>
                  </a:cubicBezTo>
                  <a:cubicBezTo>
                    <a:pt x="3505" y="101"/>
                    <a:pt x="3362" y="1"/>
                    <a:pt x="3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3035201" y="1664725"/>
              <a:ext cx="48021" cy="24575"/>
            </a:xfrm>
            <a:custGeom>
              <a:avLst/>
              <a:gdLst/>
              <a:ahLst/>
              <a:cxnLst/>
              <a:rect l="l" t="t" r="r" b="b"/>
              <a:pathLst>
                <a:path w="3488" h="1785" extrusionOk="0">
                  <a:moveTo>
                    <a:pt x="3067" y="1"/>
                  </a:moveTo>
                  <a:cubicBezTo>
                    <a:pt x="2999" y="1"/>
                    <a:pt x="2931" y="20"/>
                    <a:pt x="2870" y="60"/>
                  </a:cubicBezTo>
                  <a:cubicBezTo>
                    <a:pt x="2076" y="530"/>
                    <a:pt x="1211" y="868"/>
                    <a:pt x="309" y="1057"/>
                  </a:cubicBezTo>
                  <a:cubicBezTo>
                    <a:pt x="124" y="1096"/>
                    <a:pt x="1" y="1267"/>
                    <a:pt x="19" y="1455"/>
                  </a:cubicBezTo>
                  <a:cubicBezTo>
                    <a:pt x="37" y="1641"/>
                    <a:pt x="196" y="1785"/>
                    <a:pt x="384" y="1785"/>
                  </a:cubicBezTo>
                  <a:cubicBezTo>
                    <a:pt x="408" y="1782"/>
                    <a:pt x="432" y="1779"/>
                    <a:pt x="459" y="1776"/>
                  </a:cubicBezTo>
                  <a:cubicBezTo>
                    <a:pt x="1441" y="1569"/>
                    <a:pt x="2382" y="1204"/>
                    <a:pt x="3244" y="689"/>
                  </a:cubicBezTo>
                  <a:cubicBezTo>
                    <a:pt x="3424" y="590"/>
                    <a:pt x="3487" y="359"/>
                    <a:pt x="3382" y="180"/>
                  </a:cubicBezTo>
                  <a:cubicBezTo>
                    <a:pt x="3312" y="65"/>
                    <a:pt x="3191" y="1"/>
                    <a:pt x="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3008492" y="1694104"/>
              <a:ext cx="65699" cy="28223"/>
            </a:xfrm>
            <a:custGeom>
              <a:avLst/>
              <a:gdLst/>
              <a:ahLst/>
              <a:cxnLst/>
              <a:rect l="l" t="t" r="r" b="b"/>
              <a:pathLst>
                <a:path w="4772" h="2050" extrusionOk="0">
                  <a:moveTo>
                    <a:pt x="4355" y="0"/>
                  </a:moveTo>
                  <a:cubicBezTo>
                    <a:pt x="4308" y="0"/>
                    <a:pt x="4260" y="9"/>
                    <a:pt x="4214" y="28"/>
                  </a:cubicBezTo>
                  <a:cubicBezTo>
                    <a:pt x="2944" y="561"/>
                    <a:pt x="1635" y="993"/>
                    <a:pt x="300" y="1328"/>
                  </a:cubicBezTo>
                  <a:cubicBezTo>
                    <a:pt x="120" y="1370"/>
                    <a:pt x="0" y="1544"/>
                    <a:pt x="24" y="1726"/>
                  </a:cubicBezTo>
                  <a:cubicBezTo>
                    <a:pt x="48" y="1912"/>
                    <a:pt x="204" y="2050"/>
                    <a:pt x="390" y="2050"/>
                  </a:cubicBezTo>
                  <a:cubicBezTo>
                    <a:pt x="419" y="2050"/>
                    <a:pt x="449" y="2047"/>
                    <a:pt x="476" y="2038"/>
                  </a:cubicBezTo>
                  <a:cubicBezTo>
                    <a:pt x="1848" y="1696"/>
                    <a:pt x="3193" y="1250"/>
                    <a:pt x="4499" y="708"/>
                  </a:cubicBezTo>
                  <a:cubicBezTo>
                    <a:pt x="4684" y="627"/>
                    <a:pt x="4771" y="415"/>
                    <a:pt x="4693" y="226"/>
                  </a:cubicBezTo>
                  <a:cubicBezTo>
                    <a:pt x="4634" y="86"/>
                    <a:pt x="4499" y="0"/>
                    <a:pt x="4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2996652" y="1723250"/>
              <a:ext cx="79383" cy="24355"/>
            </a:xfrm>
            <a:custGeom>
              <a:avLst/>
              <a:gdLst/>
              <a:ahLst/>
              <a:cxnLst/>
              <a:rect l="l" t="t" r="r" b="b"/>
              <a:pathLst>
                <a:path w="5766" h="1769" extrusionOk="0">
                  <a:moveTo>
                    <a:pt x="5362" y="1"/>
                  </a:moveTo>
                  <a:cubicBezTo>
                    <a:pt x="5338" y="1"/>
                    <a:pt x="5314" y="3"/>
                    <a:pt x="5290" y="8"/>
                  </a:cubicBezTo>
                  <a:lnTo>
                    <a:pt x="312" y="1041"/>
                  </a:lnTo>
                  <a:cubicBezTo>
                    <a:pt x="126" y="1080"/>
                    <a:pt x="1" y="1251"/>
                    <a:pt x="19" y="1439"/>
                  </a:cubicBezTo>
                  <a:cubicBezTo>
                    <a:pt x="40" y="1625"/>
                    <a:pt x="198" y="1769"/>
                    <a:pt x="387" y="1769"/>
                  </a:cubicBezTo>
                  <a:cubicBezTo>
                    <a:pt x="411" y="1766"/>
                    <a:pt x="435" y="1766"/>
                    <a:pt x="462" y="1760"/>
                  </a:cubicBezTo>
                  <a:lnTo>
                    <a:pt x="5439" y="726"/>
                  </a:lnTo>
                  <a:cubicBezTo>
                    <a:pt x="5637" y="685"/>
                    <a:pt x="5766" y="490"/>
                    <a:pt x="5724" y="292"/>
                  </a:cubicBezTo>
                  <a:cubicBezTo>
                    <a:pt x="5685" y="119"/>
                    <a:pt x="5532" y="1"/>
                    <a:pt x="5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2969517" y="1747220"/>
              <a:ext cx="84918" cy="25993"/>
            </a:xfrm>
            <a:custGeom>
              <a:avLst/>
              <a:gdLst/>
              <a:ahLst/>
              <a:cxnLst/>
              <a:rect l="l" t="t" r="r" b="b"/>
              <a:pathLst>
                <a:path w="6168" h="1888" extrusionOk="0">
                  <a:moveTo>
                    <a:pt x="5756" y="1"/>
                  </a:moveTo>
                  <a:cubicBezTo>
                    <a:pt x="5715" y="1"/>
                    <a:pt x="5674" y="7"/>
                    <a:pt x="5634" y="22"/>
                  </a:cubicBezTo>
                  <a:cubicBezTo>
                    <a:pt x="3915" y="591"/>
                    <a:pt x="2139" y="971"/>
                    <a:pt x="339" y="1154"/>
                  </a:cubicBezTo>
                  <a:cubicBezTo>
                    <a:pt x="145" y="1175"/>
                    <a:pt x="1" y="1343"/>
                    <a:pt x="10" y="1537"/>
                  </a:cubicBezTo>
                  <a:cubicBezTo>
                    <a:pt x="19" y="1732"/>
                    <a:pt x="181" y="1888"/>
                    <a:pt x="378" y="1888"/>
                  </a:cubicBezTo>
                  <a:cubicBezTo>
                    <a:pt x="390" y="1888"/>
                    <a:pt x="402" y="1885"/>
                    <a:pt x="414" y="1885"/>
                  </a:cubicBezTo>
                  <a:cubicBezTo>
                    <a:pt x="2268" y="1696"/>
                    <a:pt x="4095" y="1304"/>
                    <a:pt x="5865" y="720"/>
                  </a:cubicBezTo>
                  <a:cubicBezTo>
                    <a:pt x="6060" y="657"/>
                    <a:pt x="6168" y="447"/>
                    <a:pt x="6102" y="252"/>
                  </a:cubicBezTo>
                  <a:cubicBezTo>
                    <a:pt x="6052" y="98"/>
                    <a:pt x="5908" y="1"/>
                    <a:pt x="5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2937603" y="1775939"/>
              <a:ext cx="79810" cy="26351"/>
            </a:xfrm>
            <a:custGeom>
              <a:avLst/>
              <a:gdLst/>
              <a:ahLst/>
              <a:cxnLst/>
              <a:rect l="l" t="t" r="r" b="b"/>
              <a:pathLst>
                <a:path w="5797" h="1914" extrusionOk="0">
                  <a:moveTo>
                    <a:pt x="5378" y="0"/>
                  </a:moveTo>
                  <a:cubicBezTo>
                    <a:pt x="5323" y="0"/>
                    <a:pt x="5267" y="12"/>
                    <a:pt x="5215" y="38"/>
                  </a:cubicBezTo>
                  <a:cubicBezTo>
                    <a:pt x="3706" y="775"/>
                    <a:pt x="2046" y="1164"/>
                    <a:pt x="366" y="1179"/>
                  </a:cubicBezTo>
                  <a:cubicBezTo>
                    <a:pt x="163" y="1179"/>
                    <a:pt x="1" y="1344"/>
                    <a:pt x="1" y="1548"/>
                  </a:cubicBezTo>
                  <a:cubicBezTo>
                    <a:pt x="1" y="1751"/>
                    <a:pt x="166" y="1913"/>
                    <a:pt x="369" y="1913"/>
                  </a:cubicBezTo>
                  <a:lnTo>
                    <a:pt x="372" y="1913"/>
                  </a:lnTo>
                  <a:cubicBezTo>
                    <a:pt x="2163" y="1898"/>
                    <a:pt x="3927" y="1482"/>
                    <a:pt x="5539" y="697"/>
                  </a:cubicBezTo>
                  <a:cubicBezTo>
                    <a:pt x="5721" y="607"/>
                    <a:pt x="5796" y="389"/>
                    <a:pt x="5706" y="206"/>
                  </a:cubicBezTo>
                  <a:cubicBezTo>
                    <a:pt x="5644" y="76"/>
                    <a:pt x="5514" y="0"/>
                    <a:pt x="5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2912285" y="1812863"/>
              <a:ext cx="76382" cy="19605"/>
            </a:xfrm>
            <a:custGeom>
              <a:avLst/>
              <a:gdLst/>
              <a:ahLst/>
              <a:cxnLst/>
              <a:rect l="l" t="t" r="r" b="b"/>
              <a:pathLst>
                <a:path w="5548" h="1424" extrusionOk="0">
                  <a:moveTo>
                    <a:pt x="5140" y="1"/>
                  </a:moveTo>
                  <a:cubicBezTo>
                    <a:pt x="5102" y="1"/>
                    <a:pt x="5064" y="7"/>
                    <a:pt x="5026" y="19"/>
                  </a:cubicBezTo>
                  <a:cubicBezTo>
                    <a:pt x="3622" y="464"/>
                    <a:pt x="2155" y="690"/>
                    <a:pt x="681" y="690"/>
                  </a:cubicBezTo>
                  <a:cubicBezTo>
                    <a:pt x="580" y="690"/>
                    <a:pt x="479" y="689"/>
                    <a:pt x="378" y="687"/>
                  </a:cubicBezTo>
                  <a:cubicBezTo>
                    <a:pt x="373" y="686"/>
                    <a:pt x="368" y="686"/>
                    <a:pt x="362" y="686"/>
                  </a:cubicBezTo>
                  <a:cubicBezTo>
                    <a:pt x="166" y="686"/>
                    <a:pt x="7" y="848"/>
                    <a:pt x="4" y="1046"/>
                  </a:cubicBezTo>
                  <a:cubicBezTo>
                    <a:pt x="1" y="1247"/>
                    <a:pt x="160" y="1414"/>
                    <a:pt x="363" y="1420"/>
                  </a:cubicBezTo>
                  <a:cubicBezTo>
                    <a:pt x="468" y="1420"/>
                    <a:pt x="570" y="1423"/>
                    <a:pt x="675" y="1423"/>
                  </a:cubicBezTo>
                  <a:cubicBezTo>
                    <a:pt x="2226" y="1423"/>
                    <a:pt x="3769" y="1184"/>
                    <a:pt x="5248" y="717"/>
                  </a:cubicBezTo>
                  <a:cubicBezTo>
                    <a:pt x="5440" y="657"/>
                    <a:pt x="5548" y="450"/>
                    <a:pt x="5488" y="258"/>
                  </a:cubicBezTo>
                  <a:cubicBezTo>
                    <a:pt x="5439" y="101"/>
                    <a:pt x="5296" y="1"/>
                    <a:pt x="5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2893864" y="1848328"/>
              <a:ext cx="56171" cy="18985"/>
            </a:xfrm>
            <a:custGeom>
              <a:avLst/>
              <a:gdLst/>
              <a:ahLst/>
              <a:cxnLst/>
              <a:rect l="l" t="t" r="r" b="b"/>
              <a:pathLst>
                <a:path w="4080" h="1379" extrusionOk="0">
                  <a:moveTo>
                    <a:pt x="3665" y="1"/>
                  </a:moveTo>
                  <a:cubicBezTo>
                    <a:pt x="3622" y="1"/>
                    <a:pt x="3579" y="8"/>
                    <a:pt x="3537" y="24"/>
                  </a:cubicBezTo>
                  <a:cubicBezTo>
                    <a:pt x="2516" y="399"/>
                    <a:pt x="1441" y="608"/>
                    <a:pt x="354" y="647"/>
                  </a:cubicBezTo>
                  <a:cubicBezTo>
                    <a:pt x="156" y="653"/>
                    <a:pt x="0" y="821"/>
                    <a:pt x="3" y="1019"/>
                  </a:cubicBezTo>
                  <a:cubicBezTo>
                    <a:pt x="6" y="1216"/>
                    <a:pt x="168" y="1378"/>
                    <a:pt x="366" y="1378"/>
                  </a:cubicBezTo>
                  <a:lnTo>
                    <a:pt x="377" y="1378"/>
                  </a:lnTo>
                  <a:cubicBezTo>
                    <a:pt x="1546" y="1339"/>
                    <a:pt x="2696" y="1115"/>
                    <a:pt x="3792" y="713"/>
                  </a:cubicBezTo>
                  <a:cubicBezTo>
                    <a:pt x="3980" y="641"/>
                    <a:pt x="4079" y="432"/>
                    <a:pt x="4007" y="240"/>
                  </a:cubicBezTo>
                  <a:cubicBezTo>
                    <a:pt x="3954" y="93"/>
                    <a:pt x="3813" y="1"/>
                    <a:pt x="3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2887256" y="1872228"/>
              <a:ext cx="61086" cy="27824"/>
            </a:xfrm>
            <a:custGeom>
              <a:avLst/>
              <a:gdLst/>
              <a:ahLst/>
              <a:cxnLst/>
              <a:rect l="l" t="t" r="r" b="b"/>
              <a:pathLst>
                <a:path w="4437" h="2021" extrusionOk="0">
                  <a:moveTo>
                    <a:pt x="4024" y="1"/>
                  </a:moveTo>
                  <a:cubicBezTo>
                    <a:pt x="3986" y="1"/>
                    <a:pt x="3947" y="7"/>
                    <a:pt x="3909" y="20"/>
                  </a:cubicBezTo>
                  <a:lnTo>
                    <a:pt x="801" y="1119"/>
                  </a:lnTo>
                  <a:cubicBezTo>
                    <a:pt x="765" y="972"/>
                    <a:pt x="642" y="864"/>
                    <a:pt x="489" y="843"/>
                  </a:cubicBezTo>
                  <a:cubicBezTo>
                    <a:pt x="478" y="842"/>
                    <a:pt x="466" y="842"/>
                    <a:pt x="455" y="842"/>
                  </a:cubicBezTo>
                  <a:cubicBezTo>
                    <a:pt x="271" y="842"/>
                    <a:pt x="107" y="977"/>
                    <a:pt x="82" y="1164"/>
                  </a:cubicBezTo>
                  <a:lnTo>
                    <a:pt x="28" y="1610"/>
                  </a:lnTo>
                  <a:cubicBezTo>
                    <a:pt x="1" y="1828"/>
                    <a:pt x="172" y="2020"/>
                    <a:pt x="390" y="2020"/>
                  </a:cubicBezTo>
                  <a:cubicBezTo>
                    <a:pt x="432" y="2020"/>
                    <a:pt x="474" y="2011"/>
                    <a:pt x="516" y="1999"/>
                  </a:cubicBezTo>
                  <a:lnTo>
                    <a:pt x="4155" y="714"/>
                  </a:lnTo>
                  <a:cubicBezTo>
                    <a:pt x="4341" y="642"/>
                    <a:pt x="4436" y="436"/>
                    <a:pt x="4371" y="247"/>
                  </a:cubicBezTo>
                  <a:cubicBezTo>
                    <a:pt x="4318" y="96"/>
                    <a:pt x="4175" y="1"/>
                    <a:pt x="40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2895420" y="1892109"/>
              <a:ext cx="66318" cy="32767"/>
            </a:xfrm>
            <a:custGeom>
              <a:avLst/>
              <a:gdLst/>
              <a:ahLst/>
              <a:cxnLst/>
              <a:rect l="l" t="t" r="r" b="b"/>
              <a:pathLst>
                <a:path w="4817" h="2380" extrusionOk="0">
                  <a:moveTo>
                    <a:pt x="4403" y="1"/>
                  </a:moveTo>
                  <a:cubicBezTo>
                    <a:pt x="4325" y="1"/>
                    <a:pt x="4245" y="26"/>
                    <a:pt x="4179" y="79"/>
                  </a:cubicBezTo>
                  <a:cubicBezTo>
                    <a:pt x="3065" y="942"/>
                    <a:pt x="1738" y="1484"/>
                    <a:pt x="339" y="1645"/>
                  </a:cubicBezTo>
                  <a:cubicBezTo>
                    <a:pt x="145" y="1669"/>
                    <a:pt x="1" y="1837"/>
                    <a:pt x="13" y="2032"/>
                  </a:cubicBezTo>
                  <a:cubicBezTo>
                    <a:pt x="25" y="2226"/>
                    <a:pt x="184" y="2379"/>
                    <a:pt x="378" y="2379"/>
                  </a:cubicBezTo>
                  <a:cubicBezTo>
                    <a:pt x="393" y="2379"/>
                    <a:pt x="408" y="2376"/>
                    <a:pt x="420" y="2376"/>
                  </a:cubicBezTo>
                  <a:cubicBezTo>
                    <a:pt x="1957" y="2205"/>
                    <a:pt x="3412" y="1609"/>
                    <a:pt x="4628" y="657"/>
                  </a:cubicBezTo>
                  <a:cubicBezTo>
                    <a:pt x="4790" y="531"/>
                    <a:pt x="4817" y="301"/>
                    <a:pt x="4691" y="142"/>
                  </a:cubicBezTo>
                  <a:cubicBezTo>
                    <a:pt x="4620" y="50"/>
                    <a:pt x="4512" y="1"/>
                    <a:pt x="4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2920862" y="1916298"/>
              <a:ext cx="51394" cy="28939"/>
            </a:xfrm>
            <a:custGeom>
              <a:avLst/>
              <a:gdLst/>
              <a:ahLst/>
              <a:cxnLst/>
              <a:rect l="l" t="t" r="r" b="b"/>
              <a:pathLst>
                <a:path w="3733" h="2102" extrusionOk="0">
                  <a:moveTo>
                    <a:pt x="3314" y="0"/>
                  </a:moveTo>
                  <a:cubicBezTo>
                    <a:pt x="3259" y="0"/>
                    <a:pt x="3204" y="12"/>
                    <a:pt x="3152" y="38"/>
                  </a:cubicBezTo>
                  <a:lnTo>
                    <a:pt x="351" y="1404"/>
                  </a:lnTo>
                  <a:cubicBezTo>
                    <a:pt x="1" y="1575"/>
                    <a:pt x="121" y="2102"/>
                    <a:pt x="510" y="2102"/>
                  </a:cubicBezTo>
                  <a:cubicBezTo>
                    <a:pt x="567" y="2102"/>
                    <a:pt x="621" y="2090"/>
                    <a:pt x="672" y="2063"/>
                  </a:cubicBezTo>
                  <a:lnTo>
                    <a:pt x="3475" y="697"/>
                  </a:lnTo>
                  <a:cubicBezTo>
                    <a:pt x="3655" y="607"/>
                    <a:pt x="3733" y="386"/>
                    <a:pt x="3643" y="206"/>
                  </a:cubicBezTo>
                  <a:cubicBezTo>
                    <a:pt x="3579" y="76"/>
                    <a:pt x="3449" y="0"/>
                    <a:pt x="3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2960981" y="1922576"/>
              <a:ext cx="39650" cy="28636"/>
            </a:xfrm>
            <a:custGeom>
              <a:avLst/>
              <a:gdLst/>
              <a:ahLst/>
              <a:cxnLst/>
              <a:rect l="l" t="t" r="r" b="b"/>
              <a:pathLst>
                <a:path w="2880" h="2080" extrusionOk="0">
                  <a:moveTo>
                    <a:pt x="2462" y="0"/>
                  </a:moveTo>
                  <a:cubicBezTo>
                    <a:pt x="2391" y="0"/>
                    <a:pt x="2319" y="21"/>
                    <a:pt x="2256" y="64"/>
                  </a:cubicBezTo>
                  <a:lnTo>
                    <a:pt x="297" y="1409"/>
                  </a:lnTo>
                  <a:cubicBezTo>
                    <a:pt x="1" y="1613"/>
                    <a:pt x="145" y="2080"/>
                    <a:pt x="507" y="2080"/>
                  </a:cubicBezTo>
                  <a:cubicBezTo>
                    <a:pt x="579" y="2080"/>
                    <a:pt x="651" y="2056"/>
                    <a:pt x="714" y="2014"/>
                  </a:cubicBezTo>
                  <a:lnTo>
                    <a:pt x="2669" y="669"/>
                  </a:lnTo>
                  <a:cubicBezTo>
                    <a:pt x="2837" y="556"/>
                    <a:pt x="2879" y="325"/>
                    <a:pt x="2765" y="160"/>
                  </a:cubicBezTo>
                  <a:cubicBezTo>
                    <a:pt x="2695" y="56"/>
                    <a:pt x="2579" y="0"/>
                    <a:pt x="2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2875429" y="2159900"/>
              <a:ext cx="81407" cy="67461"/>
            </a:xfrm>
            <a:custGeom>
              <a:avLst/>
              <a:gdLst/>
              <a:ahLst/>
              <a:cxnLst/>
              <a:rect l="l" t="t" r="r" b="b"/>
              <a:pathLst>
                <a:path w="5913" h="4900" extrusionOk="0">
                  <a:moveTo>
                    <a:pt x="5493" y="1"/>
                  </a:moveTo>
                  <a:cubicBezTo>
                    <a:pt x="5429" y="1"/>
                    <a:pt x="5364" y="18"/>
                    <a:pt x="5304" y="53"/>
                  </a:cubicBezTo>
                  <a:cubicBezTo>
                    <a:pt x="3397" y="1192"/>
                    <a:pt x="1678" y="2623"/>
                    <a:pt x="210" y="4291"/>
                  </a:cubicBezTo>
                  <a:cubicBezTo>
                    <a:pt x="0" y="4528"/>
                    <a:pt x="171" y="4899"/>
                    <a:pt x="486" y="4899"/>
                  </a:cubicBezTo>
                  <a:cubicBezTo>
                    <a:pt x="590" y="4899"/>
                    <a:pt x="692" y="4854"/>
                    <a:pt x="761" y="4777"/>
                  </a:cubicBezTo>
                  <a:cubicBezTo>
                    <a:pt x="2178" y="3162"/>
                    <a:pt x="3840" y="1782"/>
                    <a:pt x="5682" y="682"/>
                  </a:cubicBezTo>
                  <a:cubicBezTo>
                    <a:pt x="5856" y="578"/>
                    <a:pt x="5912" y="353"/>
                    <a:pt x="5808" y="179"/>
                  </a:cubicBezTo>
                  <a:cubicBezTo>
                    <a:pt x="5738" y="65"/>
                    <a:pt x="5617" y="1"/>
                    <a:pt x="5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2889156" y="2136151"/>
              <a:ext cx="55800" cy="50843"/>
            </a:xfrm>
            <a:custGeom>
              <a:avLst/>
              <a:gdLst/>
              <a:ahLst/>
              <a:cxnLst/>
              <a:rect l="l" t="t" r="r" b="b"/>
              <a:pathLst>
                <a:path w="4053" h="3693" extrusionOk="0">
                  <a:moveTo>
                    <a:pt x="3633" y="1"/>
                  </a:moveTo>
                  <a:cubicBezTo>
                    <a:pt x="3569" y="1"/>
                    <a:pt x="3504" y="18"/>
                    <a:pt x="3445" y="53"/>
                  </a:cubicBezTo>
                  <a:cubicBezTo>
                    <a:pt x="2151" y="832"/>
                    <a:pt x="1034" y="1877"/>
                    <a:pt x="168" y="3114"/>
                  </a:cubicBezTo>
                  <a:cubicBezTo>
                    <a:pt x="1" y="3357"/>
                    <a:pt x="174" y="3689"/>
                    <a:pt x="468" y="3692"/>
                  </a:cubicBezTo>
                  <a:cubicBezTo>
                    <a:pt x="591" y="3692"/>
                    <a:pt x="702" y="3632"/>
                    <a:pt x="770" y="3534"/>
                  </a:cubicBezTo>
                  <a:cubicBezTo>
                    <a:pt x="1579" y="2380"/>
                    <a:pt x="2618" y="1410"/>
                    <a:pt x="3822" y="682"/>
                  </a:cubicBezTo>
                  <a:cubicBezTo>
                    <a:pt x="3996" y="577"/>
                    <a:pt x="4053" y="353"/>
                    <a:pt x="3948" y="179"/>
                  </a:cubicBezTo>
                  <a:cubicBezTo>
                    <a:pt x="3879" y="65"/>
                    <a:pt x="3758" y="1"/>
                    <a:pt x="3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2881983" y="2213910"/>
              <a:ext cx="53666" cy="39678"/>
            </a:xfrm>
            <a:custGeom>
              <a:avLst/>
              <a:gdLst/>
              <a:ahLst/>
              <a:cxnLst/>
              <a:rect l="l" t="t" r="r" b="b"/>
              <a:pathLst>
                <a:path w="3898" h="2882" extrusionOk="0">
                  <a:moveTo>
                    <a:pt x="3485" y="1"/>
                  </a:moveTo>
                  <a:cubicBezTo>
                    <a:pt x="3413" y="1"/>
                    <a:pt x="3341" y="22"/>
                    <a:pt x="3277" y="66"/>
                  </a:cubicBezTo>
                  <a:lnTo>
                    <a:pt x="288" y="2216"/>
                  </a:lnTo>
                  <a:cubicBezTo>
                    <a:pt x="1" y="2423"/>
                    <a:pt x="147" y="2881"/>
                    <a:pt x="504" y="2881"/>
                  </a:cubicBezTo>
                  <a:cubicBezTo>
                    <a:pt x="579" y="2881"/>
                    <a:pt x="653" y="2857"/>
                    <a:pt x="716" y="2812"/>
                  </a:cubicBezTo>
                  <a:lnTo>
                    <a:pt x="3705" y="659"/>
                  </a:lnTo>
                  <a:cubicBezTo>
                    <a:pt x="3864" y="539"/>
                    <a:pt x="3897" y="314"/>
                    <a:pt x="3780" y="153"/>
                  </a:cubicBezTo>
                  <a:cubicBezTo>
                    <a:pt x="3709" y="54"/>
                    <a:pt x="3598"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2887545" y="2239917"/>
              <a:ext cx="61912" cy="45543"/>
            </a:xfrm>
            <a:custGeom>
              <a:avLst/>
              <a:gdLst/>
              <a:ahLst/>
              <a:cxnLst/>
              <a:rect l="l" t="t" r="r" b="b"/>
              <a:pathLst>
                <a:path w="4497" h="3308" extrusionOk="0">
                  <a:moveTo>
                    <a:pt x="4077" y="0"/>
                  </a:moveTo>
                  <a:cubicBezTo>
                    <a:pt x="4000" y="0"/>
                    <a:pt x="3922" y="25"/>
                    <a:pt x="3855" y="76"/>
                  </a:cubicBezTo>
                  <a:lnTo>
                    <a:pt x="288" y="2642"/>
                  </a:lnTo>
                  <a:cubicBezTo>
                    <a:pt x="1" y="2849"/>
                    <a:pt x="148" y="3307"/>
                    <a:pt x="504" y="3307"/>
                  </a:cubicBezTo>
                  <a:cubicBezTo>
                    <a:pt x="582" y="3307"/>
                    <a:pt x="657" y="3283"/>
                    <a:pt x="720" y="3238"/>
                  </a:cubicBezTo>
                  <a:lnTo>
                    <a:pt x="4284" y="672"/>
                  </a:lnTo>
                  <a:cubicBezTo>
                    <a:pt x="4454" y="555"/>
                    <a:pt x="4496" y="321"/>
                    <a:pt x="4374" y="154"/>
                  </a:cubicBezTo>
                  <a:cubicBezTo>
                    <a:pt x="4302" y="54"/>
                    <a:pt x="4190" y="0"/>
                    <a:pt x="40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2902028" y="2270316"/>
              <a:ext cx="70022" cy="45529"/>
            </a:xfrm>
            <a:custGeom>
              <a:avLst/>
              <a:gdLst/>
              <a:ahLst/>
              <a:cxnLst/>
              <a:rect l="l" t="t" r="r" b="b"/>
              <a:pathLst>
                <a:path w="5086" h="3307" extrusionOk="0">
                  <a:moveTo>
                    <a:pt x="4668" y="0"/>
                  </a:moveTo>
                  <a:cubicBezTo>
                    <a:pt x="4592" y="0"/>
                    <a:pt x="4516" y="24"/>
                    <a:pt x="4451" y="72"/>
                  </a:cubicBezTo>
                  <a:cubicBezTo>
                    <a:pt x="3157" y="1033"/>
                    <a:pt x="1782" y="1881"/>
                    <a:pt x="345" y="2615"/>
                  </a:cubicBezTo>
                  <a:cubicBezTo>
                    <a:pt x="0" y="2788"/>
                    <a:pt x="126" y="3307"/>
                    <a:pt x="512" y="3307"/>
                  </a:cubicBezTo>
                  <a:cubicBezTo>
                    <a:pt x="569" y="3307"/>
                    <a:pt x="626" y="3295"/>
                    <a:pt x="680" y="3268"/>
                  </a:cubicBezTo>
                  <a:cubicBezTo>
                    <a:pt x="2151" y="2516"/>
                    <a:pt x="3558" y="1644"/>
                    <a:pt x="4888" y="662"/>
                  </a:cubicBezTo>
                  <a:cubicBezTo>
                    <a:pt x="5050" y="542"/>
                    <a:pt x="5086" y="312"/>
                    <a:pt x="4963" y="150"/>
                  </a:cubicBezTo>
                  <a:cubicBezTo>
                    <a:pt x="4891" y="52"/>
                    <a:pt x="4780" y="0"/>
                    <a:pt x="4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2924304" y="2305258"/>
              <a:ext cx="58594" cy="37475"/>
            </a:xfrm>
            <a:custGeom>
              <a:avLst/>
              <a:gdLst/>
              <a:ahLst/>
              <a:cxnLst/>
              <a:rect l="l" t="t" r="r" b="b"/>
              <a:pathLst>
                <a:path w="4256" h="2722" extrusionOk="0">
                  <a:moveTo>
                    <a:pt x="3835" y="0"/>
                  </a:moveTo>
                  <a:cubicBezTo>
                    <a:pt x="3761" y="0"/>
                    <a:pt x="3686" y="23"/>
                    <a:pt x="3620" y="71"/>
                  </a:cubicBezTo>
                  <a:cubicBezTo>
                    <a:pt x="2569" y="790"/>
                    <a:pt x="1473" y="1442"/>
                    <a:pt x="344" y="2029"/>
                  </a:cubicBezTo>
                  <a:cubicBezTo>
                    <a:pt x="0" y="2206"/>
                    <a:pt x="124" y="2721"/>
                    <a:pt x="508" y="2721"/>
                  </a:cubicBezTo>
                  <a:cubicBezTo>
                    <a:pt x="509" y="2721"/>
                    <a:pt x="510" y="2721"/>
                    <a:pt x="512" y="2721"/>
                  </a:cubicBezTo>
                  <a:cubicBezTo>
                    <a:pt x="571" y="2721"/>
                    <a:pt x="628" y="2709"/>
                    <a:pt x="679" y="2682"/>
                  </a:cubicBezTo>
                  <a:cubicBezTo>
                    <a:pt x="1838" y="2080"/>
                    <a:pt x="2958" y="1413"/>
                    <a:pt x="4034" y="676"/>
                  </a:cubicBezTo>
                  <a:cubicBezTo>
                    <a:pt x="4207" y="565"/>
                    <a:pt x="4255" y="331"/>
                    <a:pt x="4138" y="161"/>
                  </a:cubicBezTo>
                  <a:cubicBezTo>
                    <a:pt x="4067" y="56"/>
                    <a:pt x="3952" y="0"/>
                    <a:pt x="3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2944047" y="2340103"/>
              <a:ext cx="61610" cy="36236"/>
            </a:xfrm>
            <a:custGeom>
              <a:avLst/>
              <a:gdLst/>
              <a:ahLst/>
              <a:cxnLst/>
              <a:rect l="l" t="t" r="r" b="b"/>
              <a:pathLst>
                <a:path w="4475" h="2632" extrusionOk="0">
                  <a:moveTo>
                    <a:pt x="4060" y="0"/>
                  </a:moveTo>
                  <a:cubicBezTo>
                    <a:pt x="4013" y="0"/>
                    <a:pt x="3964" y="9"/>
                    <a:pt x="3917" y="29"/>
                  </a:cubicBezTo>
                  <a:cubicBezTo>
                    <a:pt x="2654" y="553"/>
                    <a:pt x="1447" y="1197"/>
                    <a:pt x="308" y="1957"/>
                  </a:cubicBezTo>
                  <a:cubicBezTo>
                    <a:pt x="1" y="2157"/>
                    <a:pt x="146" y="2631"/>
                    <a:pt x="509" y="2631"/>
                  </a:cubicBezTo>
                  <a:cubicBezTo>
                    <a:pt x="510" y="2631"/>
                    <a:pt x="511" y="2631"/>
                    <a:pt x="512" y="2631"/>
                  </a:cubicBezTo>
                  <a:cubicBezTo>
                    <a:pt x="584" y="2631"/>
                    <a:pt x="656" y="2607"/>
                    <a:pt x="716" y="2568"/>
                  </a:cubicBezTo>
                  <a:cubicBezTo>
                    <a:pt x="1812" y="1835"/>
                    <a:pt x="2980" y="1212"/>
                    <a:pt x="4199" y="705"/>
                  </a:cubicBezTo>
                  <a:cubicBezTo>
                    <a:pt x="4388" y="628"/>
                    <a:pt x="4475" y="415"/>
                    <a:pt x="4397" y="226"/>
                  </a:cubicBezTo>
                  <a:cubicBezTo>
                    <a:pt x="4338" y="84"/>
                    <a:pt x="4203" y="0"/>
                    <a:pt x="4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2962867" y="2380373"/>
              <a:ext cx="55359" cy="31417"/>
            </a:xfrm>
            <a:custGeom>
              <a:avLst/>
              <a:gdLst/>
              <a:ahLst/>
              <a:cxnLst/>
              <a:rect l="l" t="t" r="r" b="b"/>
              <a:pathLst>
                <a:path w="4021" h="2282" extrusionOk="0">
                  <a:moveTo>
                    <a:pt x="3605" y="0"/>
                  </a:moveTo>
                  <a:cubicBezTo>
                    <a:pt x="3538" y="0"/>
                    <a:pt x="3471" y="18"/>
                    <a:pt x="3410" y="57"/>
                  </a:cubicBezTo>
                  <a:cubicBezTo>
                    <a:pt x="2452" y="656"/>
                    <a:pt x="1439" y="1165"/>
                    <a:pt x="388" y="1569"/>
                  </a:cubicBezTo>
                  <a:cubicBezTo>
                    <a:pt x="1" y="1712"/>
                    <a:pt x="105" y="2282"/>
                    <a:pt x="513" y="2282"/>
                  </a:cubicBezTo>
                  <a:cubicBezTo>
                    <a:pt x="516" y="2282"/>
                    <a:pt x="518" y="2282"/>
                    <a:pt x="520" y="2282"/>
                  </a:cubicBezTo>
                  <a:cubicBezTo>
                    <a:pt x="565" y="2279"/>
                    <a:pt x="610" y="2270"/>
                    <a:pt x="652" y="2255"/>
                  </a:cubicBezTo>
                  <a:cubicBezTo>
                    <a:pt x="1748" y="1830"/>
                    <a:pt x="2802" y="1303"/>
                    <a:pt x="3799" y="677"/>
                  </a:cubicBezTo>
                  <a:cubicBezTo>
                    <a:pt x="3970" y="569"/>
                    <a:pt x="4021" y="344"/>
                    <a:pt x="3913" y="170"/>
                  </a:cubicBezTo>
                  <a:cubicBezTo>
                    <a:pt x="3846" y="60"/>
                    <a:pt x="3727" y="0"/>
                    <a:pt x="3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2962509" y="2418826"/>
              <a:ext cx="57245" cy="31362"/>
            </a:xfrm>
            <a:custGeom>
              <a:avLst/>
              <a:gdLst/>
              <a:ahLst/>
              <a:cxnLst/>
              <a:rect l="l" t="t" r="r" b="b"/>
              <a:pathLst>
                <a:path w="4158" h="2278" extrusionOk="0">
                  <a:moveTo>
                    <a:pt x="3747" y="0"/>
                  </a:moveTo>
                  <a:cubicBezTo>
                    <a:pt x="3705" y="0"/>
                    <a:pt x="3663" y="7"/>
                    <a:pt x="3622" y="22"/>
                  </a:cubicBezTo>
                  <a:cubicBezTo>
                    <a:pt x="2472" y="438"/>
                    <a:pt x="1363" y="965"/>
                    <a:pt x="318" y="1597"/>
                  </a:cubicBezTo>
                  <a:cubicBezTo>
                    <a:pt x="1" y="1789"/>
                    <a:pt x="136" y="2277"/>
                    <a:pt x="507" y="2277"/>
                  </a:cubicBezTo>
                  <a:cubicBezTo>
                    <a:pt x="573" y="2277"/>
                    <a:pt x="639" y="2259"/>
                    <a:pt x="696" y="2226"/>
                  </a:cubicBezTo>
                  <a:cubicBezTo>
                    <a:pt x="1702" y="1618"/>
                    <a:pt x="2765" y="1112"/>
                    <a:pt x="3870" y="714"/>
                  </a:cubicBezTo>
                  <a:cubicBezTo>
                    <a:pt x="4059" y="645"/>
                    <a:pt x="4158" y="435"/>
                    <a:pt x="4092" y="244"/>
                  </a:cubicBezTo>
                  <a:cubicBezTo>
                    <a:pt x="4038" y="93"/>
                    <a:pt x="3897" y="0"/>
                    <a:pt x="3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2969599" y="2449720"/>
              <a:ext cx="57245" cy="35630"/>
            </a:xfrm>
            <a:custGeom>
              <a:avLst/>
              <a:gdLst/>
              <a:ahLst/>
              <a:cxnLst/>
              <a:rect l="l" t="t" r="r" b="b"/>
              <a:pathLst>
                <a:path w="4158" h="2588" extrusionOk="0">
                  <a:moveTo>
                    <a:pt x="3736" y="1"/>
                  </a:moveTo>
                  <a:cubicBezTo>
                    <a:pt x="3674" y="1"/>
                    <a:pt x="3612" y="16"/>
                    <a:pt x="3556" y="48"/>
                  </a:cubicBezTo>
                  <a:lnTo>
                    <a:pt x="327" y="1905"/>
                  </a:lnTo>
                  <a:cubicBezTo>
                    <a:pt x="1" y="2091"/>
                    <a:pt x="133" y="2588"/>
                    <a:pt x="510" y="2588"/>
                  </a:cubicBezTo>
                  <a:cubicBezTo>
                    <a:pt x="573" y="2588"/>
                    <a:pt x="636" y="2573"/>
                    <a:pt x="693" y="2540"/>
                  </a:cubicBezTo>
                  <a:lnTo>
                    <a:pt x="3921" y="686"/>
                  </a:lnTo>
                  <a:cubicBezTo>
                    <a:pt x="4095" y="584"/>
                    <a:pt x="4158" y="360"/>
                    <a:pt x="4056" y="186"/>
                  </a:cubicBezTo>
                  <a:cubicBezTo>
                    <a:pt x="3987" y="67"/>
                    <a:pt x="3863" y="1"/>
                    <a:pt x="3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2977736" y="2480160"/>
              <a:ext cx="57975" cy="31748"/>
            </a:xfrm>
            <a:custGeom>
              <a:avLst/>
              <a:gdLst/>
              <a:ahLst/>
              <a:cxnLst/>
              <a:rect l="l" t="t" r="r" b="b"/>
              <a:pathLst>
                <a:path w="4211" h="2306" extrusionOk="0">
                  <a:moveTo>
                    <a:pt x="3793" y="0"/>
                  </a:moveTo>
                  <a:cubicBezTo>
                    <a:pt x="3740" y="0"/>
                    <a:pt x="3687" y="11"/>
                    <a:pt x="3636" y="36"/>
                  </a:cubicBezTo>
                  <a:lnTo>
                    <a:pt x="353" y="1608"/>
                  </a:lnTo>
                  <a:cubicBezTo>
                    <a:pt x="1" y="1775"/>
                    <a:pt x="122" y="2306"/>
                    <a:pt x="509" y="2306"/>
                  </a:cubicBezTo>
                  <a:cubicBezTo>
                    <a:pt x="510" y="2306"/>
                    <a:pt x="511" y="2306"/>
                    <a:pt x="512" y="2306"/>
                  </a:cubicBezTo>
                  <a:cubicBezTo>
                    <a:pt x="569" y="2306"/>
                    <a:pt x="623" y="2294"/>
                    <a:pt x="671" y="2270"/>
                  </a:cubicBezTo>
                  <a:lnTo>
                    <a:pt x="3953" y="697"/>
                  </a:lnTo>
                  <a:cubicBezTo>
                    <a:pt x="4133" y="611"/>
                    <a:pt x="4211" y="392"/>
                    <a:pt x="4124" y="209"/>
                  </a:cubicBezTo>
                  <a:cubicBezTo>
                    <a:pt x="4061" y="77"/>
                    <a:pt x="3930" y="0"/>
                    <a:pt x="37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3002049" y="2513257"/>
              <a:ext cx="61665" cy="32009"/>
            </a:xfrm>
            <a:custGeom>
              <a:avLst/>
              <a:gdLst/>
              <a:ahLst/>
              <a:cxnLst/>
              <a:rect l="l" t="t" r="r" b="b"/>
              <a:pathLst>
                <a:path w="4479" h="2325" extrusionOk="0">
                  <a:moveTo>
                    <a:pt x="4059" y="0"/>
                  </a:moveTo>
                  <a:cubicBezTo>
                    <a:pt x="4008" y="0"/>
                    <a:pt x="3956" y="11"/>
                    <a:pt x="3906" y="34"/>
                  </a:cubicBezTo>
                  <a:lnTo>
                    <a:pt x="360" y="1624"/>
                  </a:lnTo>
                  <a:cubicBezTo>
                    <a:pt x="1" y="1786"/>
                    <a:pt x="115" y="2325"/>
                    <a:pt x="510" y="2325"/>
                  </a:cubicBezTo>
                  <a:cubicBezTo>
                    <a:pt x="561" y="2325"/>
                    <a:pt x="612" y="2313"/>
                    <a:pt x="660" y="2292"/>
                  </a:cubicBezTo>
                  <a:lnTo>
                    <a:pt x="4206" y="701"/>
                  </a:lnTo>
                  <a:cubicBezTo>
                    <a:pt x="4395" y="621"/>
                    <a:pt x="4478" y="402"/>
                    <a:pt x="4395" y="216"/>
                  </a:cubicBezTo>
                  <a:cubicBezTo>
                    <a:pt x="4333" y="80"/>
                    <a:pt x="4199" y="0"/>
                    <a:pt x="4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3040199" y="2534046"/>
              <a:ext cx="69195" cy="37943"/>
            </a:xfrm>
            <a:custGeom>
              <a:avLst/>
              <a:gdLst/>
              <a:ahLst/>
              <a:cxnLst/>
              <a:rect l="l" t="t" r="r" b="b"/>
              <a:pathLst>
                <a:path w="5026" h="2756" extrusionOk="0">
                  <a:moveTo>
                    <a:pt x="4608" y="1"/>
                  </a:moveTo>
                  <a:cubicBezTo>
                    <a:pt x="4553" y="1"/>
                    <a:pt x="4497" y="13"/>
                    <a:pt x="4445" y="39"/>
                  </a:cubicBezTo>
                  <a:lnTo>
                    <a:pt x="351" y="2061"/>
                  </a:lnTo>
                  <a:cubicBezTo>
                    <a:pt x="0" y="2231"/>
                    <a:pt x="123" y="2755"/>
                    <a:pt x="512" y="2755"/>
                  </a:cubicBezTo>
                  <a:cubicBezTo>
                    <a:pt x="566" y="2755"/>
                    <a:pt x="623" y="2740"/>
                    <a:pt x="674" y="2716"/>
                  </a:cubicBezTo>
                  <a:lnTo>
                    <a:pt x="4768" y="695"/>
                  </a:lnTo>
                  <a:cubicBezTo>
                    <a:pt x="4951" y="605"/>
                    <a:pt x="5026" y="386"/>
                    <a:pt x="4936" y="204"/>
                  </a:cubicBezTo>
                  <a:cubicBezTo>
                    <a:pt x="4872" y="76"/>
                    <a:pt x="4743" y="1"/>
                    <a:pt x="4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3093713" y="2551365"/>
              <a:ext cx="76093" cy="40779"/>
            </a:xfrm>
            <a:custGeom>
              <a:avLst/>
              <a:gdLst/>
              <a:ahLst/>
              <a:cxnLst/>
              <a:rect l="l" t="t" r="r" b="b"/>
              <a:pathLst>
                <a:path w="5527" h="2962" extrusionOk="0">
                  <a:moveTo>
                    <a:pt x="5107" y="0"/>
                  </a:moveTo>
                  <a:cubicBezTo>
                    <a:pt x="5052" y="0"/>
                    <a:pt x="4996" y="13"/>
                    <a:pt x="4942" y="39"/>
                  </a:cubicBezTo>
                  <a:lnTo>
                    <a:pt x="627" y="2192"/>
                  </a:lnTo>
                  <a:cubicBezTo>
                    <a:pt x="606" y="2201"/>
                    <a:pt x="585" y="2210"/>
                    <a:pt x="564" y="2219"/>
                  </a:cubicBezTo>
                  <a:cubicBezTo>
                    <a:pt x="515" y="2197"/>
                    <a:pt x="463" y="2186"/>
                    <a:pt x="412" y="2186"/>
                  </a:cubicBezTo>
                  <a:cubicBezTo>
                    <a:pt x="288" y="2186"/>
                    <a:pt x="168" y="2250"/>
                    <a:pt x="100" y="2360"/>
                  </a:cubicBezTo>
                  <a:cubicBezTo>
                    <a:pt x="1" y="2519"/>
                    <a:pt x="37" y="2725"/>
                    <a:pt x="183" y="2839"/>
                  </a:cubicBezTo>
                  <a:cubicBezTo>
                    <a:pt x="282" y="2920"/>
                    <a:pt x="405" y="2962"/>
                    <a:pt x="534" y="2962"/>
                  </a:cubicBezTo>
                  <a:cubicBezTo>
                    <a:pt x="681" y="2956"/>
                    <a:pt x="824" y="2917"/>
                    <a:pt x="956" y="2848"/>
                  </a:cubicBezTo>
                  <a:lnTo>
                    <a:pt x="5272" y="695"/>
                  </a:lnTo>
                  <a:cubicBezTo>
                    <a:pt x="5452" y="605"/>
                    <a:pt x="5527" y="383"/>
                    <a:pt x="5434" y="204"/>
                  </a:cubicBezTo>
                  <a:cubicBezTo>
                    <a:pt x="5370" y="74"/>
                    <a:pt x="5242"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3139366" y="2566634"/>
              <a:ext cx="85235" cy="46341"/>
            </a:xfrm>
            <a:custGeom>
              <a:avLst/>
              <a:gdLst/>
              <a:ahLst/>
              <a:cxnLst/>
              <a:rect l="l" t="t" r="r" b="b"/>
              <a:pathLst>
                <a:path w="6191" h="3366" extrusionOk="0">
                  <a:moveTo>
                    <a:pt x="5773" y="0"/>
                  </a:moveTo>
                  <a:cubicBezTo>
                    <a:pt x="5711" y="0"/>
                    <a:pt x="5647" y="16"/>
                    <a:pt x="5589" y="50"/>
                  </a:cubicBezTo>
                  <a:cubicBezTo>
                    <a:pt x="3903" y="1023"/>
                    <a:pt x="2160" y="1895"/>
                    <a:pt x="369" y="2659"/>
                  </a:cubicBezTo>
                  <a:cubicBezTo>
                    <a:pt x="0" y="2817"/>
                    <a:pt x="114" y="3365"/>
                    <a:pt x="512" y="3365"/>
                  </a:cubicBezTo>
                  <a:cubicBezTo>
                    <a:pt x="563" y="3365"/>
                    <a:pt x="611" y="3356"/>
                    <a:pt x="656" y="3335"/>
                  </a:cubicBezTo>
                  <a:cubicBezTo>
                    <a:pt x="2474" y="2560"/>
                    <a:pt x="4244" y="1676"/>
                    <a:pt x="5954" y="685"/>
                  </a:cubicBezTo>
                  <a:cubicBezTo>
                    <a:pt x="6131" y="586"/>
                    <a:pt x="6191" y="361"/>
                    <a:pt x="6089" y="185"/>
                  </a:cubicBezTo>
                  <a:cubicBezTo>
                    <a:pt x="6023" y="66"/>
                    <a:pt x="5900" y="0"/>
                    <a:pt x="5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3211935" y="2579024"/>
              <a:ext cx="74895" cy="50898"/>
            </a:xfrm>
            <a:custGeom>
              <a:avLst/>
              <a:gdLst/>
              <a:ahLst/>
              <a:cxnLst/>
              <a:rect l="l" t="t" r="r" b="b"/>
              <a:pathLst>
                <a:path w="5440" h="3697" extrusionOk="0">
                  <a:moveTo>
                    <a:pt x="5021" y="1"/>
                  </a:moveTo>
                  <a:cubicBezTo>
                    <a:pt x="4950" y="1"/>
                    <a:pt x="4879" y="21"/>
                    <a:pt x="4816" y="63"/>
                  </a:cubicBezTo>
                  <a:lnTo>
                    <a:pt x="306" y="3023"/>
                  </a:lnTo>
                  <a:cubicBezTo>
                    <a:pt x="0" y="3220"/>
                    <a:pt x="141" y="3696"/>
                    <a:pt x="507" y="3696"/>
                  </a:cubicBezTo>
                  <a:cubicBezTo>
                    <a:pt x="578" y="3696"/>
                    <a:pt x="650" y="3675"/>
                    <a:pt x="710" y="3633"/>
                  </a:cubicBezTo>
                  <a:lnTo>
                    <a:pt x="5218" y="677"/>
                  </a:lnTo>
                  <a:cubicBezTo>
                    <a:pt x="5391" y="567"/>
                    <a:pt x="5439" y="336"/>
                    <a:pt x="5328" y="165"/>
                  </a:cubicBezTo>
                  <a:cubicBezTo>
                    <a:pt x="5257" y="58"/>
                    <a:pt x="5140" y="1"/>
                    <a:pt x="50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3278569" y="2577689"/>
              <a:ext cx="73202" cy="53184"/>
            </a:xfrm>
            <a:custGeom>
              <a:avLst/>
              <a:gdLst/>
              <a:ahLst/>
              <a:cxnLst/>
              <a:rect l="l" t="t" r="r" b="b"/>
              <a:pathLst>
                <a:path w="5317" h="3863" extrusionOk="0">
                  <a:moveTo>
                    <a:pt x="4899" y="0"/>
                  </a:moveTo>
                  <a:cubicBezTo>
                    <a:pt x="4826" y="0"/>
                    <a:pt x="4752" y="22"/>
                    <a:pt x="4687" y="68"/>
                  </a:cubicBezTo>
                  <a:lnTo>
                    <a:pt x="291" y="3197"/>
                  </a:lnTo>
                  <a:cubicBezTo>
                    <a:pt x="0" y="3404"/>
                    <a:pt x="147" y="3862"/>
                    <a:pt x="506" y="3862"/>
                  </a:cubicBezTo>
                  <a:cubicBezTo>
                    <a:pt x="581" y="3862"/>
                    <a:pt x="656" y="3838"/>
                    <a:pt x="719" y="3796"/>
                  </a:cubicBezTo>
                  <a:lnTo>
                    <a:pt x="5113" y="667"/>
                  </a:lnTo>
                  <a:cubicBezTo>
                    <a:pt x="5277" y="550"/>
                    <a:pt x="5316" y="319"/>
                    <a:pt x="5200" y="154"/>
                  </a:cubicBezTo>
                  <a:cubicBezTo>
                    <a:pt x="5128" y="54"/>
                    <a:pt x="5015" y="0"/>
                    <a:pt x="4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3354759" y="2577620"/>
              <a:ext cx="66235" cy="50072"/>
            </a:xfrm>
            <a:custGeom>
              <a:avLst/>
              <a:gdLst/>
              <a:ahLst/>
              <a:cxnLst/>
              <a:rect l="l" t="t" r="r" b="b"/>
              <a:pathLst>
                <a:path w="4811" h="3637" extrusionOk="0">
                  <a:moveTo>
                    <a:pt x="4388" y="0"/>
                  </a:moveTo>
                  <a:cubicBezTo>
                    <a:pt x="4320" y="0"/>
                    <a:pt x="4252" y="19"/>
                    <a:pt x="4191" y="58"/>
                  </a:cubicBezTo>
                  <a:cubicBezTo>
                    <a:pt x="2780" y="902"/>
                    <a:pt x="1457" y="1888"/>
                    <a:pt x="250" y="3002"/>
                  </a:cubicBezTo>
                  <a:cubicBezTo>
                    <a:pt x="1" y="3226"/>
                    <a:pt x="163" y="3637"/>
                    <a:pt x="498" y="3637"/>
                  </a:cubicBezTo>
                  <a:cubicBezTo>
                    <a:pt x="588" y="3637"/>
                    <a:pt x="678" y="3601"/>
                    <a:pt x="744" y="3541"/>
                  </a:cubicBezTo>
                  <a:cubicBezTo>
                    <a:pt x="1918" y="2460"/>
                    <a:pt x="3197" y="1504"/>
                    <a:pt x="4565" y="687"/>
                  </a:cubicBezTo>
                  <a:cubicBezTo>
                    <a:pt x="4748" y="588"/>
                    <a:pt x="4811" y="357"/>
                    <a:pt x="4703" y="180"/>
                  </a:cubicBezTo>
                  <a:cubicBezTo>
                    <a:pt x="4635" y="64"/>
                    <a:pt x="4513" y="0"/>
                    <a:pt x="4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3423376" y="2564252"/>
              <a:ext cx="58195" cy="53748"/>
            </a:xfrm>
            <a:custGeom>
              <a:avLst/>
              <a:gdLst/>
              <a:ahLst/>
              <a:cxnLst/>
              <a:rect l="l" t="t" r="r" b="b"/>
              <a:pathLst>
                <a:path w="4227" h="3904" extrusionOk="0">
                  <a:moveTo>
                    <a:pt x="3819" y="1"/>
                  </a:moveTo>
                  <a:cubicBezTo>
                    <a:pt x="3725" y="1"/>
                    <a:pt x="3631" y="37"/>
                    <a:pt x="3559" y="109"/>
                  </a:cubicBezTo>
                  <a:lnTo>
                    <a:pt x="240" y="3272"/>
                  </a:lnTo>
                  <a:cubicBezTo>
                    <a:pt x="1" y="3500"/>
                    <a:pt x="162" y="3904"/>
                    <a:pt x="492" y="3904"/>
                  </a:cubicBezTo>
                  <a:cubicBezTo>
                    <a:pt x="588" y="3904"/>
                    <a:pt x="677" y="3868"/>
                    <a:pt x="746" y="3802"/>
                  </a:cubicBezTo>
                  <a:lnTo>
                    <a:pt x="4065" y="639"/>
                  </a:lnTo>
                  <a:cubicBezTo>
                    <a:pt x="4218" y="502"/>
                    <a:pt x="4227" y="265"/>
                    <a:pt x="4086" y="115"/>
                  </a:cubicBezTo>
                  <a:cubicBezTo>
                    <a:pt x="4013" y="39"/>
                    <a:pt x="3916" y="1"/>
                    <a:pt x="3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3586659" y="2561471"/>
              <a:ext cx="52757" cy="45612"/>
            </a:xfrm>
            <a:custGeom>
              <a:avLst/>
              <a:gdLst/>
              <a:ahLst/>
              <a:cxnLst/>
              <a:rect l="l" t="t" r="r" b="b"/>
              <a:pathLst>
                <a:path w="3832" h="3313" extrusionOk="0">
                  <a:moveTo>
                    <a:pt x="3422" y="0"/>
                  </a:moveTo>
                  <a:cubicBezTo>
                    <a:pt x="3335" y="0"/>
                    <a:pt x="3248" y="31"/>
                    <a:pt x="3178" y="93"/>
                  </a:cubicBezTo>
                  <a:lnTo>
                    <a:pt x="255" y="2671"/>
                  </a:lnTo>
                  <a:cubicBezTo>
                    <a:pt x="1" y="2896"/>
                    <a:pt x="159" y="3312"/>
                    <a:pt x="498" y="3312"/>
                  </a:cubicBezTo>
                  <a:cubicBezTo>
                    <a:pt x="588" y="3312"/>
                    <a:pt x="675" y="3279"/>
                    <a:pt x="740" y="3222"/>
                  </a:cubicBezTo>
                  <a:lnTo>
                    <a:pt x="3667" y="644"/>
                  </a:lnTo>
                  <a:cubicBezTo>
                    <a:pt x="3819" y="509"/>
                    <a:pt x="3831" y="275"/>
                    <a:pt x="3699" y="125"/>
                  </a:cubicBezTo>
                  <a:cubicBezTo>
                    <a:pt x="3626" y="43"/>
                    <a:pt x="3525" y="0"/>
                    <a:pt x="3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3606869" y="2594375"/>
              <a:ext cx="53032" cy="47870"/>
            </a:xfrm>
            <a:custGeom>
              <a:avLst/>
              <a:gdLst/>
              <a:ahLst/>
              <a:cxnLst/>
              <a:rect l="l" t="t" r="r" b="b"/>
              <a:pathLst>
                <a:path w="3852" h="3477" extrusionOk="0">
                  <a:moveTo>
                    <a:pt x="3434" y="0"/>
                  </a:moveTo>
                  <a:cubicBezTo>
                    <a:pt x="3360" y="0"/>
                    <a:pt x="3285" y="22"/>
                    <a:pt x="3220" y="69"/>
                  </a:cubicBezTo>
                  <a:cubicBezTo>
                    <a:pt x="2079" y="850"/>
                    <a:pt x="1060" y="1800"/>
                    <a:pt x="192" y="2878"/>
                  </a:cubicBezTo>
                  <a:cubicBezTo>
                    <a:pt x="0" y="3117"/>
                    <a:pt x="171" y="3477"/>
                    <a:pt x="479" y="3477"/>
                  </a:cubicBezTo>
                  <a:cubicBezTo>
                    <a:pt x="590" y="3477"/>
                    <a:pt x="695" y="3426"/>
                    <a:pt x="764" y="3339"/>
                  </a:cubicBezTo>
                  <a:cubicBezTo>
                    <a:pt x="1588" y="2315"/>
                    <a:pt x="2555" y="1416"/>
                    <a:pt x="3636" y="674"/>
                  </a:cubicBezTo>
                  <a:cubicBezTo>
                    <a:pt x="3807" y="560"/>
                    <a:pt x="3852" y="329"/>
                    <a:pt x="3738" y="158"/>
                  </a:cubicBezTo>
                  <a:cubicBezTo>
                    <a:pt x="3666" y="56"/>
                    <a:pt x="3551" y="0"/>
                    <a:pt x="3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3615859" y="2634012"/>
              <a:ext cx="55634" cy="46135"/>
            </a:xfrm>
            <a:custGeom>
              <a:avLst/>
              <a:gdLst/>
              <a:ahLst/>
              <a:cxnLst/>
              <a:rect l="l" t="t" r="r" b="b"/>
              <a:pathLst>
                <a:path w="4041" h="3351" extrusionOk="0">
                  <a:moveTo>
                    <a:pt x="3636" y="0"/>
                  </a:moveTo>
                  <a:cubicBezTo>
                    <a:pt x="3540" y="0"/>
                    <a:pt x="3444" y="38"/>
                    <a:pt x="3372" y="113"/>
                  </a:cubicBezTo>
                  <a:cubicBezTo>
                    <a:pt x="2438" y="1071"/>
                    <a:pt x="1411" y="1931"/>
                    <a:pt x="300" y="2679"/>
                  </a:cubicBezTo>
                  <a:cubicBezTo>
                    <a:pt x="0" y="2883"/>
                    <a:pt x="144" y="3350"/>
                    <a:pt x="506" y="3350"/>
                  </a:cubicBezTo>
                  <a:cubicBezTo>
                    <a:pt x="578" y="3350"/>
                    <a:pt x="650" y="3329"/>
                    <a:pt x="710" y="3287"/>
                  </a:cubicBezTo>
                  <a:cubicBezTo>
                    <a:pt x="1863" y="2512"/>
                    <a:pt x="2929" y="1619"/>
                    <a:pt x="3900" y="625"/>
                  </a:cubicBezTo>
                  <a:cubicBezTo>
                    <a:pt x="4040" y="478"/>
                    <a:pt x="4037" y="247"/>
                    <a:pt x="3891" y="104"/>
                  </a:cubicBezTo>
                  <a:cubicBezTo>
                    <a:pt x="3820" y="35"/>
                    <a:pt x="3728"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3629833" y="2670317"/>
              <a:ext cx="58526" cy="58113"/>
            </a:xfrm>
            <a:custGeom>
              <a:avLst/>
              <a:gdLst/>
              <a:ahLst/>
              <a:cxnLst/>
              <a:rect l="l" t="t" r="r" b="b"/>
              <a:pathLst>
                <a:path w="4251" h="4221" extrusionOk="0">
                  <a:moveTo>
                    <a:pt x="3845" y="1"/>
                  </a:moveTo>
                  <a:cubicBezTo>
                    <a:pt x="3750" y="1"/>
                    <a:pt x="3655" y="37"/>
                    <a:pt x="3582" y="108"/>
                  </a:cubicBezTo>
                  <a:lnTo>
                    <a:pt x="222" y="3597"/>
                  </a:lnTo>
                  <a:cubicBezTo>
                    <a:pt x="0" y="3831"/>
                    <a:pt x="165" y="4217"/>
                    <a:pt x="489" y="4220"/>
                  </a:cubicBezTo>
                  <a:cubicBezTo>
                    <a:pt x="587" y="4217"/>
                    <a:pt x="683" y="4178"/>
                    <a:pt x="752" y="4107"/>
                  </a:cubicBezTo>
                  <a:lnTo>
                    <a:pt x="4113" y="620"/>
                  </a:lnTo>
                  <a:cubicBezTo>
                    <a:pt x="4250" y="474"/>
                    <a:pt x="4244" y="243"/>
                    <a:pt x="4101" y="102"/>
                  </a:cubicBezTo>
                  <a:cubicBezTo>
                    <a:pt x="4028" y="35"/>
                    <a:pt x="3937"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3649342" y="2705176"/>
              <a:ext cx="50389" cy="54299"/>
            </a:xfrm>
            <a:custGeom>
              <a:avLst/>
              <a:gdLst/>
              <a:ahLst/>
              <a:cxnLst/>
              <a:rect l="l" t="t" r="r" b="b"/>
              <a:pathLst>
                <a:path w="3660" h="3944" extrusionOk="0">
                  <a:moveTo>
                    <a:pt x="3251" y="1"/>
                  </a:moveTo>
                  <a:cubicBezTo>
                    <a:pt x="3148" y="1"/>
                    <a:pt x="3045" y="44"/>
                    <a:pt x="2971" y="128"/>
                  </a:cubicBezTo>
                  <a:lnTo>
                    <a:pt x="204" y="3339"/>
                  </a:lnTo>
                  <a:cubicBezTo>
                    <a:pt x="0" y="3575"/>
                    <a:pt x="168" y="3944"/>
                    <a:pt x="482" y="3944"/>
                  </a:cubicBezTo>
                  <a:cubicBezTo>
                    <a:pt x="590" y="3944"/>
                    <a:pt x="689" y="3899"/>
                    <a:pt x="761" y="3818"/>
                  </a:cubicBezTo>
                  <a:lnTo>
                    <a:pt x="3528" y="607"/>
                  </a:lnTo>
                  <a:cubicBezTo>
                    <a:pt x="3660" y="454"/>
                    <a:pt x="3642" y="221"/>
                    <a:pt x="3489" y="89"/>
                  </a:cubicBezTo>
                  <a:cubicBezTo>
                    <a:pt x="3420" y="30"/>
                    <a:pt x="3336" y="1"/>
                    <a:pt x="3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3661664" y="2739099"/>
              <a:ext cx="51022" cy="56419"/>
            </a:xfrm>
            <a:custGeom>
              <a:avLst/>
              <a:gdLst/>
              <a:ahLst/>
              <a:cxnLst/>
              <a:rect l="l" t="t" r="r" b="b"/>
              <a:pathLst>
                <a:path w="3706" h="4098" extrusionOk="0">
                  <a:moveTo>
                    <a:pt x="3293" y="0"/>
                  </a:moveTo>
                  <a:cubicBezTo>
                    <a:pt x="3188" y="0"/>
                    <a:pt x="3084" y="45"/>
                    <a:pt x="3011" y="132"/>
                  </a:cubicBezTo>
                  <a:lnTo>
                    <a:pt x="201" y="3495"/>
                  </a:lnTo>
                  <a:cubicBezTo>
                    <a:pt x="1" y="3735"/>
                    <a:pt x="171" y="4097"/>
                    <a:pt x="483" y="4097"/>
                  </a:cubicBezTo>
                  <a:cubicBezTo>
                    <a:pt x="591" y="4097"/>
                    <a:pt x="692" y="4049"/>
                    <a:pt x="764" y="3968"/>
                  </a:cubicBezTo>
                  <a:lnTo>
                    <a:pt x="3577" y="602"/>
                  </a:lnTo>
                  <a:cubicBezTo>
                    <a:pt x="3705" y="446"/>
                    <a:pt x="3684" y="216"/>
                    <a:pt x="3529" y="87"/>
                  </a:cubicBezTo>
                  <a:cubicBezTo>
                    <a:pt x="3460" y="29"/>
                    <a:pt x="3376" y="0"/>
                    <a:pt x="3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3685041" y="2770888"/>
              <a:ext cx="51064" cy="53156"/>
            </a:xfrm>
            <a:custGeom>
              <a:avLst/>
              <a:gdLst/>
              <a:ahLst/>
              <a:cxnLst/>
              <a:rect l="l" t="t" r="r" b="b"/>
              <a:pathLst>
                <a:path w="3709" h="3861" extrusionOk="0">
                  <a:moveTo>
                    <a:pt x="3251" y="1"/>
                  </a:moveTo>
                  <a:cubicBezTo>
                    <a:pt x="3150" y="1"/>
                    <a:pt x="3048" y="43"/>
                    <a:pt x="2975" y="126"/>
                  </a:cubicBezTo>
                  <a:lnTo>
                    <a:pt x="210" y="3250"/>
                  </a:lnTo>
                  <a:cubicBezTo>
                    <a:pt x="1" y="3486"/>
                    <a:pt x="168" y="3858"/>
                    <a:pt x="486" y="3861"/>
                  </a:cubicBezTo>
                  <a:cubicBezTo>
                    <a:pt x="591" y="3858"/>
                    <a:pt x="690" y="3813"/>
                    <a:pt x="758" y="3735"/>
                  </a:cubicBezTo>
                  <a:lnTo>
                    <a:pt x="3247" y="923"/>
                  </a:lnTo>
                  <a:cubicBezTo>
                    <a:pt x="3337" y="923"/>
                    <a:pt x="3427" y="890"/>
                    <a:pt x="3493" y="830"/>
                  </a:cubicBezTo>
                  <a:cubicBezTo>
                    <a:pt x="3705" y="632"/>
                    <a:pt x="3708" y="297"/>
                    <a:pt x="3499" y="99"/>
                  </a:cubicBezTo>
                  <a:cubicBezTo>
                    <a:pt x="3429" y="33"/>
                    <a:pt x="3340" y="1"/>
                    <a:pt x="3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3696964" y="2806587"/>
              <a:ext cx="56295" cy="62986"/>
            </a:xfrm>
            <a:custGeom>
              <a:avLst/>
              <a:gdLst/>
              <a:ahLst/>
              <a:cxnLst/>
              <a:rect l="l" t="t" r="r" b="b"/>
              <a:pathLst>
                <a:path w="4089" h="4575" extrusionOk="0">
                  <a:moveTo>
                    <a:pt x="3677" y="0"/>
                  </a:moveTo>
                  <a:cubicBezTo>
                    <a:pt x="3571" y="0"/>
                    <a:pt x="3466" y="45"/>
                    <a:pt x="3394" y="133"/>
                  </a:cubicBezTo>
                  <a:lnTo>
                    <a:pt x="201" y="3972"/>
                  </a:lnTo>
                  <a:cubicBezTo>
                    <a:pt x="0" y="4212"/>
                    <a:pt x="171" y="4574"/>
                    <a:pt x="482" y="4574"/>
                  </a:cubicBezTo>
                  <a:cubicBezTo>
                    <a:pt x="590" y="4574"/>
                    <a:pt x="695" y="4526"/>
                    <a:pt x="764" y="4442"/>
                  </a:cubicBezTo>
                  <a:lnTo>
                    <a:pt x="3960" y="603"/>
                  </a:lnTo>
                  <a:cubicBezTo>
                    <a:pt x="4088" y="447"/>
                    <a:pt x="4067" y="214"/>
                    <a:pt x="3912" y="85"/>
                  </a:cubicBezTo>
                  <a:cubicBezTo>
                    <a:pt x="3843" y="28"/>
                    <a:pt x="3760" y="0"/>
                    <a:pt x="3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3704591" y="2857555"/>
              <a:ext cx="53156" cy="45460"/>
            </a:xfrm>
            <a:custGeom>
              <a:avLst/>
              <a:gdLst/>
              <a:ahLst/>
              <a:cxnLst/>
              <a:rect l="l" t="t" r="r" b="b"/>
              <a:pathLst>
                <a:path w="3861" h="3302" extrusionOk="0">
                  <a:moveTo>
                    <a:pt x="3451" y="0"/>
                  </a:moveTo>
                  <a:cubicBezTo>
                    <a:pt x="3367" y="0"/>
                    <a:pt x="3283" y="29"/>
                    <a:pt x="3214" y="88"/>
                  </a:cubicBezTo>
                  <a:lnTo>
                    <a:pt x="258" y="2657"/>
                  </a:lnTo>
                  <a:cubicBezTo>
                    <a:pt x="0" y="2882"/>
                    <a:pt x="159" y="3301"/>
                    <a:pt x="497" y="3301"/>
                  </a:cubicBezTo>
                  <a:cubicBezTo>
                    <a:pt x="581" y="3301"/>
                    <a:pt x="659" y="3274"/>
                    <a:pt x="725" y="3223"/>
                  </a:cubicBezTo>
                  <a:lnTo>
                    <a:pt x="911" y="3077"/>
                  </a:lnTo>
                  <a:cubicBezTo>
                    <a:pt x="938" y="3056"/>
                    <a:pt x="962" y="3029"/>
                    <a:pt x="983" y="3002"/>
                  </a:cubicBezTo>
                  <a:lnTo>
                    <a:pt x="3693" y="642"/>
                  </a:lnTo>
                  <a:cubicBezTo>
                    <a:pt x="3846" y="510"/>
                    <a:pt x="3861" y="279"/>
                    <a:pt x="3726" y="126"/>
                  </a:cubicBezTo>
                  <a:cubicBezTo>
                    <a:pt x="3654" y="43"/>
                    <a:pt x="3553" y="0"/>
                    <a:pt x="3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3698864" y="2901900"/>
              <a:ext cx="59503" cy="50637"/>
            </a:xfrm>
            <a:custGeom>
              <a:avLst/>
              <a:gdLst/>
              <a:ahLst/>
              <a:cxnLst/>
              <a:rect l="l" t="t" r="r" b="b"/>
              <a:pathLst>
                <a:path w="4322" h="3678" extrusionOk="0">
                  <a:moveTo>
                    <a:pt x="3911" y="0"/>
                  </a:moveTo>
                  <a:cubicBezTo>
                    <a:pt x="3827" y="0"/>
                    <a:pt x="3743" y="29"/>
                    <a:pt x="3675" y="86"/>
                  </a:cubicBezTo>
                  <a:lnTo>
                    <a:pt x="258" y="3030"/>
                  </a:lnTo>
                  <a:cubicBezTo>
                    <a:pt x="0" y="3252"/>
                    <a:pt x="156" y="3677"/>
                    <a:pt x="497" y="3677"/>
                  </a:cubicBezTo>
                  <a:cubicBezTo>
                    <a:pt x="584" y="3677"/>
                    <a:pt x="668" y="3644"/>
                    <a:pt x="737" y="3587"/>
                  </a:cubicBezTo>
                  <a:lnTo>
                    <a:pt x="4151" y="643"/>
                  </a:lnTo>
                  <a:cubicBezTo>
                    <a:pt x="4304" y="511"/>
                    <a:pt x="4322" y="281"/>
                    <a:pt x="4190" y="128"/>
                  </a:cubicBezTo>
                  <a:cubicBezTo>
                    <a:pt x="4117" y="44"/>
                    <a:pt x="4014" y="0"/>
                    <a:pt x="3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3699098" y="2948709"/>
              <a:ext cx="70077" cy="50623"/>
            </a:xfrm>
            <a:custGeom>
              <a:avLst/>
              <a:gdLst/>
              <a:ahLst/>
              <a:cxnLst/>
              <a:rect l="l" t="t" r="r" b="b"/>
              <a:pathLst>
                <a:path w="5090" h="3677" extrusionOk="0">
                  <a:moveTo>
                    <a:pt x="4672" y="0"/>
                  </a:moveTo>
                  <a:cubicBezTo>
                    <a:pt x="4599" y="0"/>
                    <a:pt x="4525" y="22"/>
                    <a:pt x="4461" y="67"/>
                  </a:cubicBezTo>
                  <a:lnTo>
                    <a:pt x="292" y="3012"/>
                  </a:lnTo>
                  <a:cubicBezTo>
                    <a:pt x="1" y="3218"/>
                    <a:pt x="145" y="3676"/>
                    <a:pt x="504" y="3676"/>
                  </a:cubicBezTo>
                  <a:cubicBezTo>
                    <a:pt x="579" y="3676"/>
                    <a:pt x="654" y="3655"/>
                    <a:pt x="714" y="3611"/>
                  </a:cubicBezTo>
                  <a:lnTo>
                    <a:pt x="4883" y="666"/>
                  </a:lnTo>
                  <a:cubicBezTo>
                    <a:pt x="5051" y="550"/>
                    <a:pt x="5089" y="319"/>
                    <a:pt x="4973" y="154"/>
                  </a:cubicBezTo>
                  <a:cubicBezTo>
                    <a:pt x="4901" y="54"/>
                    <a:pt x="4788" y="0"/>
                    <a:pt x="4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3720547" y="2993688"/>
              <a:ext cx="58856" cy="43822"/>
            </a:xfrm>
            <a:custGeom>
              <a:avLst/>
              <a:gdLst/>
              <a:ahLst/>
              <a:cxnLst/>
              <a:rect l="l" t="t" r="r" b="b"/>
              <a:pathLst>
                <a:path w="4275" h="3183" extrusionOk="0">
                  <a:moveTo>
                    <a:pt x="3859" y="0"/>
                  </a:moveTo>
                  <a:cubicBezTo>
                    <a:pt x="3786" y="0"/>
                    <a:pt x="3713" y="22"/>
                    <a:pt x="3648" y="68"/>
                  </a:cubicBezTo>
                  <a:lnTo>
                    <a:pt x="288" y="2518"/>
                  </a:lnTo>
                  <a:cubicBezTo>
                    <a:pt x="0" y="2728"/>
                    <a:pt x="150" y="3183"/>
                    <a:pt x="507" y="3183"/>
                  </a:cubicBezTo>
                  <a:cubicBezTo>
                    <a:pt x="581" y="3183"/>
                    <a:pt x="659" y="3156"/>
                    <a:pt x="722" y="3111"/>
                  </a:cubicBezTo>
                  <a:lnTo>
                    <a:pt x="4083" y="661"/>
                  </a:lnTo>
                  <a:cubicBezTo>
                    <a:pt x="4241" y="541"/>
                    <a:pt x="4274" y="314"/>
                    <a:pt x="4157" y="152"/>
                  </a:cubicBezTo>
                  <a:cubicBezTo>
                    <a:pt x="4084" y="53"/>
                    <a:pt x="3973" y="0"/>
                    <a:pt x="3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3743801" y="3019653"/>
              <a:ext cx="63551" cy="46851"/>
            </a:xfrm>
            <a:custGeom>
              <a:avLst/>
              <a:gdLst/>
              <a:ahLst/>
              <a:cxnLst/>
              <a:rect l="l" t="t" r="r" b="b"/>
              <a:pathLst>
                <a:path w="4616" h="3403" extrusionOk="0">
                  <a:moveTo>
                    <a:pt x="4200" y="1"/>
                  </a:moveTo>
                  <a:cubicBezTo>
                    <a:pt x="4123" y="1"/>
                    <a:pt x="4045" y="25"/>
                    <a:pt x="3978" y="75"/>
                  </a:cubicBezTo>
                  <a:lnTo>
                    <a:pt x="288" y="2737"/>
                  </a:lnTo>
                  <a:cubicBezTo>
                    <a:pt x="1" y="2947"/>
                    <a:pt x="147" y="3402"/>
                    <a:pt x="504" y="3402"/>
                  </a:cubicBezTo>
                  <a:cubicBezTo>
                    <a:pt x="582" y="3402"/>
                    <a:pt x="656" y="3378"/>
                    <a:pt x="719" y="3333"/>
                  </a:cubicBezTo>
                  <a:lnTo>
                    <a:pt x="4406" y="671"/>
                  </a:lnTo>
                  <a:cubicBezTo>
                    <a:pt x="4577" y="554"/>
                    <a:pt x="4616" y="320"/>
                    <a:pt x="4496" y="153"/>
                  </a:cubicBezTo>
                  <a:cubicBezTo>
                    <a:pt x="4425" y="53"/>
                    <a:pt x="4313" y="1"/>
                    <a:pt x="4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3765664" y="3060047"/>
              <a:ext cx="57108" cy="35190"/>
            </a:xfrm>
            <a:custGeom>
              <a:avLst/>
              <a:gdLst/>
              <a:ahLst/>
              <a:cxnLst/>
              <a:rect l="l" t="t" r="r" b="b"/>
              <a:pathLst>
                <a:path w="4148" h="2556" extrusionOk="0">
                  <a:moveTo>
                    <a:pt x="3734" y="1"/>
                  </a:moveTo>
                  <a:cubicBezTo>
                    <a:pt x="3669" y="1"/>
                    <a:pt x="3603" y="18"/>
                    <a:pt x="3543" y="55"/>
                  </a:cubicBezTo>
                  <a:cubicBezTo>
                    <a:pt x="2543" y="756"/>
                    <a:pt x="1479" y="1358"/>
                    <a:pt x="362" y="1855"/>
                  </a:cubicBezTo>
                  <a:cubicBezTo>
                    <a:pt x="1" y="2016"/>
                    <a:pt x="116" y="2556"/>
                    <a:pt x="509" y="2556"/>
                  </a:cubicBezTo>
                  <a:cubicBezTo>
                    <a:pt x="510" y="2556"/>
                    <a:pt x="511" y="2556"/>
                    <a:pt x="512" y="2556"/>
                  </a:cubicBezTo>
                  <a:cubicBezTo>
                    <a:pt x="563" y="2556"/>
                    <a:pt x="614" y="2544"/>
                    <a:pt x="662" y="2523"/>
                  </a:cubicBezTo>
                  <a:cubicBezTo>
                    <a:pt x="1821" y="2008"/>
                    <a:pt x="2926" y="1382"/>
                    <a:pt x="3965" y="654"/>
                  </a:cubicBezTo>
                  <a:cubicBezTo>
                    <a:pt x="4115" y="534"/>
                    <a:pt x="4148" y="316"/>
                    <a:pt x="4034" y="157"/>
                  </a:cubicBezTo>
                  <a:cubicBezTo>
                    <a:pt x="3963" y="55"/>
                    <a:pt x="3850" y="1"/>
                    <a:pt x="3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3788545" y="3095154"/>
              <a:ext cx="53032" cy="34763"/>
            </a:xfrm>
            <a:custGeom>
              <a:avLst/>
              <a:gdLst/>
              <a:ahLst/>
              <a:cxnLst/>
              <a:rect l="l" t="t" r="r" b="b"/>
              <a:pathLst>
                <a:path w="3852" h="2525" extrusionOk="0">
                  <a:moveTo>
                    <a:pt x="3432" y="0"/>
                  </a:moveTo>
                  <a:cubicBezTo>
                    <a:pt x="3367" y="0"/>
                    <a:pt x="3301" y="18"/>
                    <a:pt x="3241" y="54"/>
                  </a:cubicBezTo>
                  <a:lnTo>
                    <a:pt x="318" y="1848"/>
                  </a:lnTo>
                  <a:cubicBezTo>
                    <a:pt x="0" y="2039"/>
                    <a:pt x="138" y="2525"/>
                    <a:pt x="509" y="2525"/>
                  </a:cubicBezTo>
                  <a:cubicBezTo>
                    <a:pt x="578" y="2525"/>
                    <a:pt x="644" y="2507"/>
                    <a:pt x="701" y="2471"/>
                  </a:cubicBezTo>
                  <a:lnTo>
                    <a:pt x="3624" y="680"/>
                  </a:lnTo>
                  <a:cubicBezTo>
                    <a:pt x="3798" y="575"/>
                    <a:pt x="3852" y="350"/>
                    <a:pt x="3747" y="176"/>
                  </a:cubicBezTo>
                  <a:cubicBezTo>
                    <a:pt x="3678" y="63"/>
                    <a:pt x="3557" y="0"/>
                    <a:pt x="34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3794933" y="3136181"/>
              <a:ext cx="55758" cy="36952"/>
            </a:xfrm>
            <a:custGeom>
              <a:avLst/>
              <a:gdLst/>
              <a:ahLst/>
              <a:cxnLst/>
              <a:rect l="l" t="t" r="r" b="b"/>
              <a:pathLst>
                <a:path w="4050" h="2684" extrusionOk="0">
                  <a:moveTo>
                    <a:pt x="3632" y="0"/>
                  </a:moveTo>
                  <a:cubicBezTo>
                    <a:pt x="3566" y="0"/>
                    <a:pt x="3499" y="19"/>
                    <a:pt x="3439" y="57"/>
                  </a:cubicBezTo>
                  <a:lnTo>
                    <a:pt x="315" y="2006"/>
                  </a:lnTo>
                  <a:cubicBezTo>
                    <a:pt x="0" y="2201"/>
                    <a:pt x="141" y="2683"/>
                    <a:pt x="509" y="2683"/>
                  </a:cubicBezTo>
                  <a:cubicBezTo>
                    <a:pt x="578" y="2683"/>
                    <a:pt x="644" y="2665"/>
                    <a:pt x="704" y="2629"/>
                  </a:cubicBezTo>
                  <a:lnTo>
                    <a:pt x="3825" y="677"/>
                  </a:lnTo>
                  <a:cubicBezTo>
                    <a:pt x="3996" y="572"/>
                    <a:pt x="4050" y="344"/>
                    <a:pt x="3942" y="173"/>
                  </a:cubicBezTo>
                  <a:cubicBezTo>
                    <a:pt x="3872" y="61"/>
                    <a:pt x="3754" y="0"/>
                    <a:pt x="3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3792868" y="3179700"/>
              <a:ext cx="51724" cy="36236"/>
            </a:xfrm>
            <a:custGeom>
              <a:avLst/>
              <a:gdLst/>
              <a:ahLst/>
              <a:cxnLst/>
              <a:rect l="l" t="t" r="r" b="b"/>
              <a:pathLst>
                <a:path w="3757" h="2632" extrusionOk="0">
                  <a:moveTo>
                    <a:pt x="3338" y="1"/>
                  </a:moveTo>
                  <a:cubicBezTo>
                    <a:pt x="3269" y="1"/>
                    <a:pt x="3198" y="20"/>
                    <a:pt x="3136" y="61"/>
                  </a:cubicBezTo>
                  <a:lnTo>
                    <a:pt x="303" y="1960"/>
                  </a:lnTo>
                  <a:cubicBezTo>
                    <a:pt x="1" y="2161"/>
                    <a:pt x="144" y="2631"/>
                    <a:pt x="507" y="2631"/>
                  </a:cubicBezTo>
                  <a:cubicBezTo>
                    <a:pt x="582" y="2631"/>
                    <a:pt x="650" y="2607"/>
                    <a:pt x="710" y="2568"/>
                  </a:cubicBezTo>
                  <a:lnTo>
                    <a:pt x="3544" y="672"/>
                  </a:lnTo>
                  <a:cubicBezTo>
                    <a:pt x="3711" y="559"/>
                    <a:pt x="3756" y="331"/>
                    <a:pt x="3642" y="163"/>
                  </a:cubicBezTo>
                  <a:cubicBezTo>
                    <a:pt x="3573" y="58"/>
                    <a:pt x="3457" y="1"/>
                    <a:pt x="3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3791712" y="3208805"/>
              <a:ext cx="57204" cy="44359"/>
            </a:xfrm>
            <a:custGeom>
              <a:avLst/>
              <a:gdLst/>
              <a:ahLst/>
              <a:cxnLst/>
              <a:rect l="l" t="t" r="r" b="b"/>
              <a:pathLst>
                <a:path w="4155" h="3222" extrusionOk="0">
                  <a:moveTo>
                    <a:pt x="3751" y="0"/>
                  </a:moveTo>
                  <a:cubicBezTo>
                    <a:pt x="3655" y="0"/>
                    <a:pt x="3559" y="38"/>
                    <a:pt x="3487" y="113"/>
                  </a:cubicBezTo>
                  <a:cubicBezTo>
                    <a:pt x="2561" y="1071"/>
                    <a:pt x="1495" y="1886"/>
                    <a:pt x="330" y="2533"/>
                  </a:cubicBezTo>
                  <a:cubicBezTo>
                    <a:pt x="1" y="2715"/>
                    <a:pt x="129" y="3222"/>
                    <a:pt x="510" y="3222"/>
                  </a:cubicBezTo>
                  <a:cubicBezTo>
                    <a:pt x="570" y="3222"/>
                    <a:pt x="633" y="3204"/>
                    <a:pt x="687" y="3174"/>
                  </a:cubicBezTo>
                  <a:cubicBezTo>
                    <a:pt x="1914" y="2494"/>
                    <a:pt x="3038" y="1631"/>
                    <a:pt x="4014" y="622"/>
                  </a:cubicBezTo>
                  <a:cubicBezTo>
                    <a:pt x="4155" y="475"/>
                    <a:pt x="4152" y="245"/>
                    <a:pt x="4005" y="104"/>
                  </a:cubicBezTo>
                  <a:cubicBezTo>
                    <a:pt x="3935" y="35"/>
                    <a:pt x="3843" y="0"/>
                    <a:pt x="37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3800206" y="3237207"/>
              <a:ext cx="62849" cy="56529"/>
            </a:xfrm>
            <a:custGeom>
              <a:avLst/>
              <a:gdLst/>
              <a:ahLst/>
              <a:cxnLst/>
              <a:rect l="l" t="t" r="r" b="b"/>
              <a:pathLst>
                <a:path w="4565" h="4106" extrusionOk="0">
                  <a:moveTo>
                    <a:pt x="4156" y="0"/>
                  </a:moveTo>
                  <a:cubicBezTo>
                    <a:pt x="4068" y="0"/>
                    <a:pt x="3980" y="32"/>
                    <a:pt x="3909" y="95"/>
                  </a:cubicBezTo>
                  <a:lnTo>
                    <a:pt x="246" y="3468"/>
                  </a:lnTo>
                  <a:cubicBezTo>
                    <a:pt x="1" y="3695"/>
                    <a:pt x="162" y="4106"/>
                    <a:pt x="498" y="4106"/>
                  </a:cubicBezTo>
                  <a:cubicBezTo>
                    <a:pt x="588" y="4106"/>
                    <a:pt x="678" y="4070"/>
                    <a:pt x="743" y="4010"/>
                  </a:cubicBezTo>
                  <a:lnTo>
                    <a:pt x="4406" y="637"/>
                  </a:lnTo>
                  <a:cubicBezTo>
                    <a:pt x="4556" y="500"/>
                    <a:pt x="4565" y="266"/>
                    <a:pt x="4427" y="119"/>
                  </a:cubicBezTo>
                  <a:cubicBezTo>
                    <a:pt x="4354" y="40"/>
                    <a:pt x="4256" y="0"/>
                    <a:pt x="4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3831293" y="3267110"/>
              <a:ext cx="47360" cy="41220"/>
            </a:xfrm>
            <a:custGeom>
              <a:avLst/>
              <a:gdLst/>
              <a:ahLst/>
              <a:cxnLst/>
              <a:rect l="l" t="t" r="r" b="b"/>
              <a:pathLst>
                <a:path w="3440" h="2994" extrusionOk="0">
                  <a:moveTo>
                    <a:pt x="3034" y="0"/>
                  </a:moveTo>
                  <a:cubicBezTo>
                    <a:pt x="2935" y="0"/>
                    <a:pt x="2836" y="40"/>
                    <a:pt x="2762" y="119"/>
                  </a:cubicBezTo>
                  <a:cubicBezTo>
                    <a:pt x="2008" y="930"/>
                    <a:pt x="1178" y="1673"/>
                    <a:pt x="285" y="2332"/>
                  </a:cubicBezTo>
                  <a:cubicBezTo>
                    <a:pt x="1" y="2545"/>
                    <a:pt x="151" y="2994"/>
                    <a:pt x="504" y="2994"/>
                  </a:cubicBezTo>
                  <a:cubicBezTo>
                    <a:pt x="582" y="2994"/>
                    <a:pt x="660" y="2970"/>
                    <a:pt x="723" y="2922"/>
                  </a:cubicBezTo>
                  <a:cubicBezTo>
                    <a:pt x="1651" y="2233"/>
                    <a:pt x="2514" y="1463"/>
                    <a:pt x="3301" y="619"/>
                  </a:cubicBezTo>
                  <a:cubicBezTo>
                    <a:pt x="3439" y="469"/>
                    <a:pt x="3430" y="238"/>
                    <a:pt x="3283" y="98"/>
                  </a:cubicBezTo>
                  <a:cubicBezTo>
                    <a:pt x="3212" y="32"/>
                    <a:pt x="3123" y="0"/>
                    <a:pt x="30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2195742" y="1454371"/>
              <a:ext cx="62642" cy="23198"/>
            </a:xfrm>
            <a:custGeom>
              <a:avLst/>
              <a:gdLst/>
              <a:ahLst/>
              <a:cxnLst/>
              <a:rect l="l" t="t" r="r" b="b"/>
              <a:pathLst>
                <a:path w="4550" h="1685" extrusionOk="0">
                  <a:moveTo>
                    <a:pt x="4145" y="0"/>
                  </a:moveTo>
                  <a:cubicBezTo>
                    <a:pt x="4116" y="0"/>
                    <a:pt x="4087" y="3"/>
                    <a:pt x="4058" y="10"/>
                  </a:cubicBezTo>
                  <a:cubicBezTo>
                    <a:pt x="2801" y="301"/>
                    <a:pt x="1534" y="621"/>
                    <a:pt x="288" y="966"/>
                  </a:cubicBezTo>
                  <a:cubicBezTo>
                    <a:pt x="111" y="1014"/>
                    <a:pt x="0" y="1184"/>
                    <a:pt x="24" y="1367"/>
                  </a:cubicBezTo>
                  <a:cubicBezTo>
                    <a:pt x="48" y="1550"/>
                    <a:pt x="204" y="1685"/>
                    <a:pt x="387" y="1685"/>
                  </a:cubicBezTo>
                  <a:cubicBezTo>
                    <a:pt x="420" y="1685"/>
                    <a:pt x="452" y="1682"/>
                    <a:pt x="485" y="1673"/>
                  </a:cubicBezTo>
                  <a:cubicBezTo>
                    <a:pt x="1719" y="1331"/>
                    <a:pt x="2977" y="1014"/>
                    <a:pt x="4220" y="726"/>
                  </a:cubicBezTo>
                  <a:cubicBezTo>
                    <a:pt x="4424" y="684"/>
                    <a:pt x="4550" y="487"/>
                    <a:pt x="4505" y="286"/>
                  </a:cubicBezTo>
                  <a:cubicBezTo>
                    <a:pt x="4466" y="115"/>
                    <a:pt x="4312" y="0"/>
                    <a:pt x="4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2096574" y="1482746"/>
              <a:ext cx="59145" cy="26200"/>
            </a:xfrm>
            <a:custGeom>
              <a:avLst/>
              <a:gdLst/>
              <a:ahLst/>
              <a:cxnLst/>
              <a:rect l="l" t="t" r="r" b="b"/>
              <a:pathLst>
                <a:path w="4296" h="1903" extrusionOk="0">
                  <a:moveTo>
                    <a:pt x="3882" y="1"/>
                  </a:moveTo>
                  <a:cubicBezTo>
                    <a:pt x="3844" y="1"/>
                    <a:pt x="3806" y="7"/>
                    <a:pt x="3768" y="19"/>
                  </a:cubicBezTo>
                  <a:cubicBezTo>
                    <a:pt x="2636" y="387"/>
                    <a:pt x="1498" y="783"/>
                    <a:pt x="387" y="1193"/>
                  </a:cubicBezTo>
                  <a:cubicBezTo>
                    <a:pt x="0" y="1334"/>
                    <a:pt x="102" y="1903"/>
                    <a:pt x="512" y="1903"/>
                  </a:cubicBezTo>
                  <a:cubicBezTo>
                    <a:pt x="557" y="1903"/>
                    <a:pt x="599" y="1897"/>
                    <a:pt x="641" y="1879"/>
                  </a:cubicBezTo>
                  <a:cubicBezTo>
                    <a:pt x="1743" y="1474"/>
                    <a:pt x="2872" y="1082"/>
                    <a:pt x="3996" y="717"/>
                  </a:cubicBezTo>
                  <a:cubicBezTo>
                    <a:pt x="4187" y="654"/>
                    <a:pt x="4295" y="447"/>
                    <a:pt x="4232" y="253"/>
                  </a:cubicBezTo>
                  <a:cubicBezTo>
                    <a:pt x="4182" y="99"/>
                    <a:pt x="4036" y="1"/>
                    <a:pt x="3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1393413" y="1518830"/>
              <a:ext cx="665149" cy="606059"/>
            </a:xfrm>
            <a:custGeom>
              <a:avLst/>
              <a:gdLst/>
              <a:ahLst/>
              <a:cxnLst/>
              <a:rect l="l" t="t" r="r" b="b"/>
              <a:pathLst>
                <a:path w="48313" h="44021" extrusionOk="0">
                  <a:moveTo>
                    <a:pt x="47899" y="0"/>
                  </a:moveTo>
                  <a:cubicBezTo>
                    <a:pt x="47859" y="0"/>
                    <a:pt x="47817" y="7"/>
                    <a:pt x="47777" y="22"/>
                  </a:cubicBezTo>
                  <a:cubicBezTo>
                    <a:pt x="28390" y="7431"/>
                    <a:pt x="11472" y="22864"/>
                    <a:pt x="136" y="43476"/>
                  </a:cubicBezTo>
                  <a:cubicBezTo>
                    <a:pt x="1" y="43721"/>
                    <a:pt x="178" y="44021"/>
                    <a:pt x="456" y="44021"/>
                  </a:cubicBezTo>
                  <a:cubicBezTo>
                    <a:pt x="591" y="44021"/>
                    <a:pt x="717" y="43949"/>
                    <a:pt x="783" y="43829"/>
                  </a:cubicBezTo>
                  <a:cubicBezTo>
                    <a:pt x="12032" y="23370"/>
                    <a:pt x="28816" y="8057"/>
                    <a:pt x="48037" y="704"/>
                  </a:cubicBezTo>
                  <a:cubicBezTo>
                    <a:pt x="48223" y="629"/>
                    <a:pt x="48313" y="420"/>
                    <a:pt x="48241" y="234"/>
                  </a:cubicBezTo>
                  <a:cubicBezTo>
                    <a:pt x="48185" y="89"/>
                    <a:pt x="48046" y="0"/>
                    <a:pt x="47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1342873" y="2166440"/>
              <a:ext cx="36952" cy="67846"/>
            </a:xfrm>
            <a:custGeom>
              <a:avLst/>
              <a:gdLst/>
              <a:ahLst/>
              <a:cxnLst/>
              <a:rect l="l" t="t" r="r" b="b"/>
              <a:pathLst>
                <a:path w="2684" h="4928" extrusionOk="0">
                  <a:moveTo>
                    <a:pt x="2267" y="0"/>
                  </a:moveTo>
                  <a:cubicBezTo>
                    <a:pt x="2129" y="0"/>
                    <a:pt x="1996" y="78"/>
                    <a:pt x="1935" y="213"/>
                  </a:cubicBezTo>
                  <a:cubicBezTo>
                    <a:pt x="1288" y="1591"/>
                    <a:pt x="671" y="3008"/>
                    <a:pt x="96" y="4421"/>
                  </a:cubicBezTo>
                  <a:cubicBezTo>
                    <a:pt x="0" y="4664"/>
                    <a:pt x="177" y="4928"/>
                    <a:pt x="437" y="4928"/>
                  </a:cubicBezTo>
                  <a:cubicBezTo>
                    <a:pt x="587" y="4928"/>
                    <a:pt x="722" y="4835"/>
                    <a:pt x="776" y="4697"/>
                  </a:cubicBezTo>
                  <a:cubicBezTo>
                    <a:pt x="1345" y="3295"/>
                    <a:pt x="1959" y="1891"/>
                    <a:pt x="2600" y="522"/>
                  </a:cubicBezTo>
                  <a:cubicBezTo>
                    <a:pt x="2684" y="339"/>
                    <a:pt x="2606" y="121"/>
                    <a:pt x="2420" y="34"/>
                  </a:cubicBezTo>
                  <a:cubicBezTo>
                    <a:pt x="2370" y="11"/>
                    <a:pt x="2318" y="0"/>
                    <a:pt x="22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2270417" y="1531166"/>
              <a:ext cx="40050" cy="60990"/>
            </a:xfrm>
            <a:custGeom>
              <a:avLst/>
              <a:gdLst/>
              <a:ahLst/>
              <a:cxnLst/>
              <a:rect l="l" t="t" r="r" b="b"/>
              <a:pathLst>
                <a:path w="2909" h="4430" extrusionOk="0">
                  <a:moveTo>
                    <a:pt x="2490" y="1"/>
                  </a:moveTo>
                  <a:cubicBezTo>
                    <a:pt x="2355" y="1"/>
                    <a:pt x="2224" y="76"/>
                    <a:pt x="2162" y="207"/>
                  </a:cubicBezTo>
                  <a:cubicBezTo>
                    <a:pt x="1552" y="1447"/>
                    <a:pt x="875" y="2681"/>
                    <a:pt x="150" y="3873"/>
                  </a:cubicBezTo>
                  <a:cubicBezTo>
                    <a:pt x="0" y="4115"/>
                    <a:pt x="177" y="4430"/>
                    <a:pt x="461" y="4430"/>
                  </a:cubicBezTo>
                  <a:cubicBezTo>
                    <a:pt x="590" y="4430"/>
                    <a:pt x="710" y="4364"/>
                    <a:pt x="776" y="4253"/>
                  </a:cubicBezTo>
                  <a:cubicBezTo>
                    <a:pt x="1513" y="3043"/>
                    <a:pt x="2198" y="1791"/>
                    <a:pt x="2818" y="530"/>
                  </a:cubicBezTo>
                  <a:cubicBezTo>
                    <a:pt x="2908" y="347"/>
                    <a:pt x="2833" y="129"/>
                    <a:pt x="2651" y="39"/>
                  </a:cubicBezTo>
                  <a:cubicBezTo>
                    <a:pt x="2599" y="13"/>
                    <a:pt x="2544"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2053400" y="1630072"/>
              <a:ext cx="196903" cy="181731"/>
            </a:xfrm>
            <a:custGeom>
              <a:avLst/>
              <a:gdLst/>
              <a:ahLst/>
              <a:cxnLst/>
              <a:rect l="l" t="t" r="r" b="b"/>
              <a:pathLst>
                <a:path w="14302" h="13200" extrusionOk="0">
                  <a:moveTo>
                    <a:pt x="13882" y="0"/>
                  </a:moveTo>
                  <a:cubicBezTo>
                    <a:pt x="13767" y="0"/>
                    <a:pt x="13653" y="54"/>
                    <a:pt x="13583" y="157"/>
                  </a:cubicBezTo>
                  <a:cubicBezTo>
                    <a:pt x="9962" y="5057"/>
                    <a:pt x="5499" y="9217"/>
                    <a:pt x="312" y="12523"/>
                  </a:cubicBezTo>
                  <a:cubicBezTo>
                    <a:pt x="1" y="12721"/>
                    <a:pt x="141" y="13200"/>
                    <a:pt x="510" y="13200"/>
                  </a:cubicBezTo>
                  <a:cubicBezTo>
                    <a:pt x="579" y="13200"/>
                    <a:pt x="647" y="13179"/>
                    <a:pt x="707" y="13140"/>
                  </a:cubicBezTo>
                  <a:cubicBezTo>
                    <a:pt x="5970" y="9786"/>
                    <a:pt x="10501" y="5563"/>
                    <a:pt x="14173" y="594"/>
                  </a:cubicBezTo>
                  <a:cubicBezTo>
                    <a:pt x="14302" y="432"/>
                    <a:pt x="14269" y="196"/>
                    <a:pt x="14101" y="73"/>
                  </a:cubicBezTo>
                  <a:cubicBezTo>
                    <a:pt x="14035" y="24"/>
                    <a:pt x="13958" y="0"/>
                    <a:pt x="13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1951672" y="1830527"/>
              <a:ext cx="64804" cy="34680"/>
            </a:xfrm>
            <a:custGeom>
              <a:avLst/>
              <a:gdLst/>
              <a:ahLst/>
              <a:cxnLst/>
              <a:rect l="l" t="t" r="r" b="b"/>
              <a:pathLst>
                <a:path w="4707" h="2519" extrusionOk="0">
                  <a:moveTo>
                    <a:pt x="4285" y="0"/>
                  </a:moveTo>
                  <a:cubicBezTo>
                    <a:pt x="4228" y="0"/>
                    <a:pt x="4170" y="14"/>
                    <a:pt x="4116" y="42"/>
                  </a:cubicBezTo>
                  <a:cubicBezTo>
                    <a:pt x="2897" y="682"/>
                    <a:pt x="1636" y="1278"/>
                    <a:pt x="366" y="1815"/>
                  </a:cubicBezTo>
                  <a:cubicBezTo>
                    <a:pt x="1" y="1970"/>
                    <a:pt x="112" y="2518"/>
                    <a:pt x="510" y="2518"/>
                  </a:cubicBezTo>
                  <a:cubicBezTo>
                    <a:pt x="558" y="2518"/>
                    <a:pt x="606" y="2506"/>
                    <a:pt x="651" y="2488"/>
                  </a:cubicBezTo>
                  <a:cubicBezTo>
                    <a:pt x="1939" y="1946"/>
                    <a:pt x="3221" y="1341"/>
                    <a:pt x="4457" y="691"/>
                  </a:cubicBezTo>
                  <a:cubicBezTo>
                    <a:pt x="4637" y="599"/>
                    <a:pt x="4706" y="374"/>
                    <a:pt x="4610" y="197"/>
                  </a:cubicBezTo>
                  <a:cubicBezTo>
                    <a:pt x="4545" y="72"/>
                    <a:pt x="4418" y="0"/>
                    <a:pt x="4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1836548" y="1876221"/>
              <a:ext cx="70283" cy="25759"/>
            </a:xfrm>
            <a:custGeom>
              <a:avLst/>
              <a:gdLst/>
              <a:ahLst/>
              <a:cxnLst/>
              <a:rect l="l" t="t" r="r" b="b"/>
              <a:pathLst>
                <a:path w="5105" h="1871" extrusionOk="0">
                  <a:moveTo>
                    <a:pt x="4693" y="0"/>
                  </a:moveTo>
                  <a:cubicBezTo>
                    <a:pt x="4657" y="0"/>
                    <a:pt x="4620" y="6"/>
                    <a:pt x="4583" y="17"/>
                  </a:cubicBezTo>
                  <a:cubicBezTo>
                    <a:pt x="3179" y="460"/>
                    <a:pt x="1738" y="841"/>
                    <a:pt x="309" y="1146"/>
                  </a:cubicBezTo>
                  <a:cubicBezTo>
                    <a:pt x="124" y="1185"/>
                    <a:pt x="1" y="1356"/>
                    <a:pt x="19" y="1541"/>
                  </a:cubicBezTo>
                  <a:cubicBezTo>
                    <a:pt x="40" y="1730"/>
                    <a:pt x="196" y="1871"/>
                    <a:pt x="384" y="1871"/>
                  </a:cubicBezTo>
                  <a:cubicBezTo>
                    <a:pt x="408" y="1871"/>
                    <a:pt x="435" y="1868"/>
                    <a:pt x="462" y="1865"/>
                  </a:cubicBezTo>
                  <a:cubicBezTo>
                    <a:pt x="1915" y="1553"/>
                    <a:pt x="3376" y="1167"/>
                    <a:pt x="4805" y="718"/>
                  </a:cubicBezTo>
                  <a:cubicBezTo>
                    <a:pt x="4997" y="658"/>
                    <a:pt x="5104" y="451"/>
                    <a:pt x="5045" y="257"/>
                  </a:cubicBezTo>
                  <a:cubicBezTo>
                    <a:pt x="4993" y="101"/>
                    <a:pt x="4849" y="0"/>
                    <a:pt x="4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1616777" y="2052197"/>
              <a:ext cx="70614" cy="155903"/>
            </a:xfrm>
            <a:custGeom>
              <a:avLst/>
              <a:gdLst/>
              <a:ahLst/>
              <a:cxnLst/>
              <a:rect l="l" t="t" r="r" b="b"/>
              <a:pathLst>
                <a:path w="5129" h="11324" extrusionOk="0">
                  <a:moveTo>
                    <a:pt x="4709" y="0"/>
                  </a:moveTo>
                  <a:cubicBezTo>
                    <a:pt x="4584" y="0"/>
                    <a:pt x="4462" y="64"/>
                    <a:pt x="4394" y="179"/>
                  </a:cubicBezTo>
                  <a:cubicBezTo>
                    <a:pt x="3433" y="1803"/>
                    <a:pt x="2439" y="3480"/>
                    <a:pt x="1666" y="5271"/>
                  </a:cubicBezTo>
                  <a:cubicBezTo>
                    <a:pt x="890" y="7071"/>
                    <a:pt x="342" y="8964"/>
                    <a:pt x="34" y="10898"/>
                  </a:cubicBezTo>
                  <a:cubicBezTo>
                    <a:pt x="1" y="11099"/>
                    <a:pt x="136" y="11288"/>
                    <a:pt x="336" y="11318"/>
                  </a:cubicBezTo>
                  <a:cubicBezTo>
                    <a:pt x="357" y="11321"/>
                    <a:pt x="375" y="11324"/>
                    <a:pt x="396" y="11324"/>
                  </a:cubicBezTo>
                  <a:cubicBezTo>
                    <a:pt x="576" y="11324"/>
                    <a:pt x="729" y="11192"/>
                    <a:pt x="755" y="11012"/>
                  </a:cubicBezTo>
                  <a:cubicBezTo>
                    <a:pt x="1055" y="9137"/>
                    <a:pt x="1588" y="7304"/>
                    <a:pt x="2340" y="5561"/>
                  </a:cubicBezTo>
                  <a:cubicBezTo>
                    <a:pt x="3095" y="3812"/>
                    <a:pt x="4074" y="2156"/>
                    <a:pt x="5023" y="554"/>
                  </a:cubicBezTo>
                  <a:cubicBezTo>
                    <a:pt x="5128" y="380"/>
                    <a:pt x="5071" y="155"/>
                    <a:pt x="4895" y="51"/>
                  </a:cubicBezTo>
                  <a:cubicBezTo>
                    <a:pt x="4836" y="16"/>
                    <a:pt x="4772" y="0"/>
                    <a:pt x="4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1613652" y="2263996"/>
              <a:ext cx="16549" cy="53831"/>
            </a:xfrm>
            <a:custGeom>
              <a:avLst/>
              <a:gdLst/>
              <a:ahLst/>
              <a:cxnLst/>
              <a:rect l="l" t="t" r="r" b="b"/>
              <a:pathLst>
                <a:path w="1202" h="3910" extrusionOk="0">
                  <a:moveTo>
                    <a:pt x="376" y="1"/>
                  </a:moveTo>
                  <a:cubicBezTo>
                    <a:pt x="371" y="1"/>
                    <a:pt x="365" y="1"/>
                    <a:pt x="360" y="1"/>
                  </a:cubicBezTo>
                  <a:cubicBezTo>
                    <a:pt x="156" y="13"/>
                    <a:pt x="0" y="184"/>
                    <a:pt x="12" y="387"/>
                  </a:cubicBezTo>
                  <a:cubicBezTo>
                    <a:pt x="75" y="1474"/>
                    <a:pt x="219" y="2553"/>
                    <a:pt x="443" y="3619"/>
                  </a:cubicBezTo>
                  <a:cubicBezTo>
                    <a:pt x="479" y="3787"/>
                    <a:pt x="626" y="3909"/>
                    <a:pt x="800" y="3909"/>
                  </a:cubicBezTo>
                  <a:cubicBezTo>
                    <a:pt x="827" y="3909"/>
                    <a:pt x="851" y="3906"/>
                    <a:pt x="878" y="3900"/>
                  </a:cubicBezTo>
                  <a:cubicBezTo>
                    <a:pt x="1075" y="3858"/>
                    <a:pt x="1201" y="3664"/>
                    <a:pt x="1159" y="3466"/>
                  </a:cubicBezTo>
                  <a:cubicBezTo>
                    <a:pt x="944" y="2439"/>
                    <a:pt x="806" y="1394"/>
                    <a:pt x="746" y="345"/>
                  </a:cubicBezTo>
                  <a:cubicBezTo>
                    <a:pt x="731" y="150"/>
                    <a:pt x="567" y="1"/>
                    <a:pt x="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2517117" y="3337531"/>
              <a:ext cx="62064" cy="54051"/>
            </a:xfrm>
            <a:custGeom>
              <a:avLst/>
              <a:gdLst/>
              <a:ahLst/>
              <a:cxnLst/>
              <a:rect l="l" t="t" r="r" b="b"/>
              <a:pathLst>
                <a:path w="4508" h="3926" extrusionOk="0">
                  <a:moveTo>
                    <a:pt x="4093" y="1"/>
                  </a:moveTo>
                  <a:cubicBezTo>
                    <a:pt x="4027" y="1"/>
                    <a:pt x="3960" y="19"/>
                    <a:pt x="3900" y="56"/>
                  </a:cubicBezTo>
                  <a:cubicBezTo>
                    <a:pt x="2522" y="970"/>
                    <a:pt x="1279" y="2069"/>
                    <a:pt x="204" y="3321"/>
                  </a:cubicBezTo>
                  <a:cubicBezTo>
                    <a:pt x="0" y="3557"/>
                    <a:pt x="168" y="3926"/>
                    <a:pt x="482" y="3926"/>
                  </a:cubicBezTo>
                  <a:cubicBezTo>
                    <a:pt x="587" y="3926"/>
                    <a:pt x="689" y="3881"/>
                    <a:pt x="761" y="3800"/>
                  </a:cubicBezTo>
                  <a:cubicBezTo>
                    <a:pt x="1791" y="2599"/>
                    <a:pt x="2986" y="1545"/>
                    <a:pt x="4304" y="667"/>
                  </a:cubicBezTo>
                  <a:cubicBezTo>
                    <a:pt x="4466" y="553"/>
                    <a:pt x="4507" y="332"/>
                    <a:pt x="4400" y="164"/>
                  </a:cubicBezTo>
                  <a:cubicBezTo>
                    <a:pt x="4329" y="58"/>
                    <a:pt x="4212" y="1"/>
                    <a:pt x="4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2449449" y="3432224"/>
              <a:ext cx="46355" cy="200703"/>
            </a:xfrm>
            <a:custGeom>
              <a:avLst/>
              <a:gdLst/>
              <a:ahLst/>
              <a:cxnLst/>
              <a:rect l="l" t="t" r="r" b="b"/>
              <a:pathLst>
                <a:path w="3367" h="14578" extrusionOk="0">
                  <a:moveTo>
                    <a:pt x="2946" y="0"/>
                  </a:moveTo>
                  <a:cubicBezTo>
                    <a:pt x="2810" y="0"/>
                    <a:pt x="2679" y="78"/>
                    <a:pt x="2615" y="210"/>
                  </a:cubicBezTo>
                  <a:cubicBezTo>
                    <a:pt x="1102" y="3241"/>
                    <a:pt x="818" y="6524"/>
                    <a:pt x="542" y="9699"/>
                  </a:cubicBezTo>
                  <a:cubicBezTo>
                    <a:pt x="417" y="11163"/>
                    <a:pt x="285" y="12679"/>
                    <a:pt x="33" y="14149"/>
                  </a:cubicBezTo>
                  <a:cubicBezTo>
                    <a:pt x="0" y="14350"/>
                    <a:pt x="132" y="14538"/>
                    <a:pt x="333" y="14571"/>
                  </a:cubicBezTo>
                  <a:cubicBezTo>
                    <a:pt x="354" y="14574"/>
                    <a:pt x="375" y="14577"/>
                    <a:pt x="396" y="14577"/>
                  </a:cubicBezTo>
                  <a:cubicBezTo>
                    <a:pt x="572" y="14577"/>
                    <a:pt x="728" y="14449"/>
                    <a:pt x="758" y="14272"/>
                  </a:cubicBezTo>
                  <a:cubicBezTo>
                    <a:pt x="1013" y="12771"/>
                    <a:pt x="1144" y="11244"/>
                    <a:pt x="1273" y="9761"/>
                  </a:cubicBezTo>
                  <a:cubicBezTo>
                    <a:pt x="1555" y="6512"/>
                    <a:pt x="1821" y="3442"/>
                    <a:pt x="3271" y="537"/>
                  </a:cubicBezTo>
                  <a:cubicBezTo>
                    <a:pt x="3367" y="354"/>
                    <a:pt x="3295" y="130"/>
                    <a:pt x="3109" y="40"/>
                  </a:cubicBezTo>
                  <a:cubicBezTo>
                    <a:pt x="3057" y="13"/>
                    <a:pt x="3001" y="0"/>
                    <a:pt x="2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2394159" y="3684789"/>
              <a:ext cx="46355" cy="50967"/>
            </a:xfrm>
            <a:custGeom>
              <a:avLst/>
              <a:gdLst/>
              <a:ahLst/>
              <a:cxnLst/>
              <a:rect l="l" t="t" r="r" b="b"/>
              <a:pathLst>
                <a:path w="3367" h="3702" extrusionOk="0">
                  <a:moveTo>
                    <a:pt x="2947" y="0"/>
                  </a:moveTo>
                  <a:cubicBezTo>
                    <a:pt x="2816" y="0"/>
                    <a:pt x="2688" y="70"/>
                    <a:pt x="2624" y="195"/>
                  </a:cubicBezTo>
                  <a:cubicBezTo>
                    <a:pt x="2007" y="1363"/>
                    <a:pt x="1219" y="2318"/>
                    <a:pt x="276" y="3046"/>
                  </a:cubicBezTo>
                  <a:cubicBezTo>
                    <a:pt x="0" y="3259"/>
                    <a:pt x="153" y="3702"/>
                    <a:pt x="500" y="3702"/>
                  </a:cubicBezTo>
                  <a:cubicBezTo>
                    <a:pt x="584" y="3702"/>
                    <a:pt x="662" y="3675"/>
                    <a:pt x="725" y="3627"/>
                  </a:cubicBezTo>
                  <a:cubicBezTo>
                    <a:pt x="1749" y="2836"/>
                    <a:pt x="2606" y="1797"/>
                    <a:pt x="3271" y="539"/>
                  </a:cubicBezTo>
                  <a:cubicBezTo>
                    <a:pt x="3366" y="359"/>
                    <a:pt x="3297" y="138"/>
                    <a:pt x="3118" y="42"/>
                  </a:cubicBezTo>
                  <a:cubicBezTo>
                    <a:pt x="3064" y="14"/>
                    <a:pt x="3005" y="0"/>
                    <a:pt x="2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2617881" y="3117884"/>
              <a:ext cx="33662" cy="86047"/>
            </a:xfrm>
            <a:custGeom>
              <a:avLst/>
              <a:gdLst/>
              <a:ahLst/>
              <a:cxnLst/>
              <a:rect l="l" t="t" r="r" b="b"/>
              <a:pathLst>
                <a:path w="2445" h="6250" extrusionOk="0">
                  <a:moveTo>
                    <a:pt x="2028" y="1"/>
                  </a:moveTo>
                  <a:cubicBezTo>
                    <a:pt x="1873" y="1"/>
                    <a:pt x="1729" y="101"/>
                    <a:pt x="1681" y="257"/>
                  </a:cubicBezTo>
                  <a:cubicBezTo>
                    <a:pt x="1561" y="616"/>
                    <a:pt x="1435" y="975"/>
                    <a:pt x="1313" y="1335"/>
                  </a:cubicBezTo>
                  <a:cubicBezTo>
                    <a:pt x="815" y="2781"/>
                    <a:pt x="300" y="4276"/>
                    <a:pt x="34" y="5821"/>
                  </a:cubicBezTo>
                  <a:cubicBezTo>
                    <a:pt x="1" y="6019"/>
                    <a:pt x="136" y="6211"/>
                    <a:pt x="333" y="6244"/>
                  </a:cubicBezTo>
                  <a:cubicBezTo>
                    <a:pt x="354" y="6247"/>
                    <a:pt x="375" y="6250"/>
                    <a:pt x="396" y="6250"/>
                  </a:cubicBezTo>
                  <a:cubicBezTo>
                    <a:pt x="576" y="6250"/>
                    <a:pt x="729" y="6121"/>
                    <a:pt x="758" y="5944"/>
                  </a:cubicBezTo>
                  <a:cubicBezTo>
                    <a:pt x="1013" y="4459"/>
                    <a:pt x="1519" y="2991"/>
                    <a:pt x="2007" y="1571"/>
                  </a:cubicBezTo>
                  <a:cubicBezTo>
                    <a:pt x="2130" y="1212"/>
                    <a:pt x="2256" y="853"/>
                    <a:pt x="2376" y="490"/>
                  </a:cubicBezTo>
                  <a:cubicBezTo>
                    <a:pt x="2445" y="296"/>
                    <a:pt x="2340" y="83"/>
                    <a:pt x="2145" y="20"/>
                  </a:cubicBezTo>
                  <a:cubicBezTo>
                    <a:pt x="2106" y="7"/>
                    <a:pt x="2067" y="1"/>
                    <a:pt x="2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2450151" y="2949315"/>
              <a:ext cx="218008" cy="123536"/>
            </a:xfrm>
            <a:custGeom>
              <a:avLst/>
              <a:gdLst/>
              <a:ahLst/>
              <a:cxnLst/>
              <a:rect l="l" t="t" r="r" b="b"/>
              <a:pathLst>
                <a:path w="15835" h="8973" extrusionOk="0">
                  <a:moveTo>
                    <a:pt x="400" y="1"/>
                  </a:moveTo>
                  <a:cubicBezTo>
                    <a:pt x="229" y="1"/>
                    <a:pt x="76" y="121"/>
                    <a:pt x="42" y="296"/>
                  </a:cubicBezTo>
                  <a:cubicBezTo>
                    <a:pt x="0" y="494"/>
                    <a:pt x="129" y="688"/>
                    <a:pt x="327" y="727"/>
                  </a:cubicBezTo>
                  <a:cubicBezTo>
                    <a:pt x="1731" y="1018"/>
                    <a:pt x="3331" y="1090"/>
                    <a:pt x="5026" y="1171"/>
                  </a:cubicBezTo>
                  <a:cubicBezTo>
                    <a:pt x="8461" y="1326"/>
                    <a:pt x="12016" y="1491"/>
                    <a:pt x="13762" y="3543"/>
                  </a:cubicBezTo>
                  <a:cubicBezTo>
                    <a:pt x="14735" y="4687"/>
                    <a:pt x="15083" y="6331"/>
                    <a:pt x="14825" y="8565"/>
                  </a:cubicBezTo>
                  <a:cubicBezTo>
                    <a:pt x="14801" y="8766"/>
                    <a:pt x="14945" y="8949"/>
                    <a:pt x="15146" y="8972"/>
                  </a:cubicBezTo>
                  <a:lnTo>
                    <a:pt x="15188" y="8972"/>
                  </a:lnTo>
                  <a:cubicBezTo>
                    <a:pt x="15373" y="8972"/>
                    <a:pt x="15532" y="8835"/>
                    <a:pt x="15553" y="8649"/>
                  </a:cubicBezTo>
                  <a:cubicBezTo>
                    <a:pt x="15835" y="6202"/>
                    <a:pt x="15433" y="4375"/>
                    <a:pt x="14319" y="3069"/>
                  </a:cubicBezTo>
                  <a:cubicBezTo>
                    <a:pt x="12366" y="772"/>
                    <a:pt x="8653" y="602"/>
                    <a:pt x="5059" y="437"/>
                  </a:cubicBezTo>
                  <a:cubicBezTo>
                    <a:pt x="3397" y="359"/>
                    <a:pt x="1824" y="287"/>
                    <a:pt x="476" y="9"/>
                  </a:cubicBezTo>
                  <a:cubicBezTo>
                    <a:pt x="451" y="3"/>
                    <a:pt x="425" y="1"/>
                    <a:pt x="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2333995" y="2904295"/>
              <a:ext cx="67392" cy="37227"/>
            </a:xfrm>
            <a:custGeom>
              <a:avLst/>
              <a:gdLst/>
              <a:ahLst/>
              <a:cxnLst/>
              <a:rect l="l" t="t" r="r" b="b"/>
              <a:pathLst>
                <a:path w="4895" h="2704" extrusionOk="0">
                  <a:moveTo>
                    <a:pt x="421" y="0"/>
                  </a:moveTo>
                  <a:cubicBezTo>
                    <a:pt x="295" y="0"/>
                    <a:pt x="172" y="65"/>
                    <a:pt x="105" y="182"/>
                  </a:cubicBezTo>
                  <a:cubicBezTo>
                    <a:pt x="0" y="358"/>
                    <a:pt x="63" y="586"/>
                    <a:pt x="240" y="688"/>
                  </a:cubicBezTo>
                  <a:cubicBezTo>
                    <a:pt x="1561" y="1458"/>
                    <a:pt x="2941" y="2125"/>
                    <a:pt x="4370" y="2680"/>
                  </a:cubicBezTo>
                  <a:cubicBezTo>
                    <a:pt x="4412" y="2694"/>
                    <a:pt x="4457" y="2703"/>
                    <a:pt x="4502" y="2703"/>
                  </a:cubicBezTo>
                  <a:cubicBezTo>
                    <a:pt x="4679" y="2703"/>
                    <a:pt x="4828" y="2578"/>
                    <a:pt x="4861" y="2404"/>
                  </a:cubicBezTo>
                  <a:cubicBezTo>
                    <a:pt x="4894" y="2230"/>
                    <a:pt x="4798" y="2060"/>
                    <a:pt x="4634" y="1994"/>
                  </a:cubicBezTo>
                  <a:cubicBezTo>
                    <a:pt x="3244" y="1455"/>
                    <a:pt x="1899" y="805"/>
                    <a:pt x="611" y="53"/>
                  </a:cubicBezTo>
                  <a:cubicBezTo>
                    <a:pt x="551" y="17"/>
                    <a:pt x="486" y="0"/>
                    <a:pt x="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2076529" y="2809065"/>
              <a:ext cx="79769" cy="35190"/>
            </a:xfrm>
            <a:custGeom>
              <a:avLst/>
              <a:gdLst/>
              <a:ahLst/>
              <a:cxnLst/>
              <a:rect l="l" t="t" r="r" b="b"/>
              <a:pathLst>
                <a:path w="5794" h="2556" extrusionOk="0">
                  <a:moveTo>
                    <a:pt x="402" y="0"/>
                  </a:moveTo>
                  <a:cubicBezTo>
                    <a:pt x="235" y="0"/>
                    <a:pt x="84" y="118"/>
                    <a:pt x="46" y="288"/>
                  </a:cubicBezTo>
                  <a:cubicBezTo>
                    <a:pt x="1" y="483"/>
                    <a:pt x="124" y="680"/>
                    <a:pt x="321" y="725"/>
                  </a:cubicBezTo>
                  <a:cubicBezTo>
                    <a:pt x="1992" y="1100"/>
                    <a:pt x="3604" y="1702"/>
                    <a:pt x="5110" y="2513"/>
                  </a:cubicBezTo>
                  <a:cubicBezTo>
                    <a:pt x="5164" y="2540"/>
                    <a:pt x="5224" y="2555"/>
                    <a:pt x="5284" y="2555"/>
                  </a:cubicBezTo>
                  <a:cubicBezTo>
                    <a:pt x="5664" y="2555"/>
                    <a:pt x="5793" y="2046"/>
                    <a:pt x="5458" y="1866"/>
                  </a:cubicBezTo>
                  <a:cubicBezTo>
                    <a:pt x="3891" y="1025"/>
                    <a:pt x="2217" y="399"/>
                    <a:pt x="483" y="10"/>
                  </a:cubicBezTo>
                  <a:cubicBezTo>
                    <a:pt x="456" y="3"/>
                    <a:pt x="429"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1840719" y="2785606"/>
              <a:ext cx="186921" cy="41908"/>
            </a:xfrm>
            <a:custGeom>
              <a:avLst/>
              <a:gdLst/>
              <a:ahLst/>
              <a:cxnLst/>
              <a:rect l="l" t="t" r="r" b="b"/>
              <a:pathLst>
                <a:path w="13577" h="3044" extrusionOk="0">
                  <a:moveTo>
                    <a:pt x="420" y="1"/>
                  </a:moveTo>
                  <a:cubicBezTo>
                    <a:pt x="360" y="1"/>
                    <a:pt x="300" y="15"/>
                    <a:pt x="243" y="45"/>
                  </a:cubicBezTo>
                  <a:cubicBezTo>
                    <a:pt x="66" y="144"/>
                    <a:pt x="0" y="366"/>
                    <a:pt x="99" y="543"/>
                  </a:cubicBezTo>
                  <a:cubicBezTo>
                    <a:pt x="1166" y="2483"/>
                    <a:pt x="3025" y="3043"/>
                    <a:pt x="5068" y="3043"/>
                  </a:cubicBezTo>
                  <a:cubicBezTo>
                    <a:pt x="6589" y="3043"/>
                    <a:pt x="8210" y="2732"/>
                    <a:pt x="9674" y="2450"/>
                  </a:cubicBezTo>
                  <a:cubicBezTo>
                    <a:pt x="10983" y="2202"/>
                    <a:pt x="12220" y="1965"/>
                    <a:pt x="13208" y="1962"/>
                  </a:cubicBezTo>
                  <a:cubicBezTo>
                    <a:pt x="13412" y="1962"/>
                    <a:pt x="13577" y="1797"/>
                    <a:pt x="13577" y="1594"/>
                  </a:cubicBezTo>
                  <a:cubicBezTo>
                    <a:pt x="13577" y="1390"/>
                    <a:pt x="13412" y="1228"/>
                    <a:pt x="13208" y="1228"/>
                  </a:cubicBezTo>
                  <a:cubicBezTo>
                    <a:pt x="12151" y="1231"/>
                    <a:pt x="10881" y="1474"/>
                    <a:pt x="9539" y="1732"/>
                  </a:cubicBezTo>
                  <a:cubicBezTo>
                    <a:pt x="8058" y="2016"/>
                    <a:pt x="6489" y="2317"/>
                    <a:pt x="5059" y="2317"/>
                  </a:cubicBezTo>
                  <a:cubicBezTo>
                    <a:pt x="3238" y="2317"/>
                    <a:pt x="1643" y="1828"/>
                    <a:pt x="743" y="192"/>
                  </a:cubicBezTo>
                  <a:cubicBezTo>
                    <a:pt x="676" y="69"/>
                    <a:pt x="550"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3743223" y="1928524"/>
              <a:ext cx="37461" cy="48131"/>
            </a:xfrm>
            <a:custGeom>
              <a:avLst/>
              <a:gdLst/>
              <a:ahLst/>
              <a:cxnLst/>
              <a:rect l="l" t="t" r="r" b="b"/>
              <a:pathLst>
                <a:path w="2721" h="3496" extrusionOk="0">
                  <a:moveTo>
                    <a:pt x="420" y="1"/>
                  </a:moveTo>
                  <a:cubicBezTo>
                    <a:pt x="350" y="1"/>
                    <a:pt x="279" y="21"/>
                    <a:pt x="216" y="64"/>
                  </a:cubicBezTo>
                  <a:cubicBezTo>
                    <a:pt x="49" y="174"/>
                    <a:pt x="1" y="402"/>
                    <a:pt x="114" y="573"/>
                  </a:cubicBezTo>
                  <a:cubicBezTo>
                    <a:pt x="728" y="1489"/>
                    <a:pt x="1336" y="2409"/>
                    <a:pt x="1947" y="3331"/>
                  </a:cubicBezTo>
                  <a:cubicBezTo>
                    <a:pt x="2013" y="3436"/>
                    <a:pt x="2127" y="3496"/>
                    <a:pt x="2253" y="3496"/>
                  </a:cubicBezTo>
                  <a:cubicBezTo>
                    <a:pt x="2546" y="3496"/>
                    <a:pt x="2720" y="3172"/>
                    <a:pt x="2558" y="2927"/>
                  </a:cubicBezTo>
                  <a:cubicBezTo>
                    <a:pt x="1950" y="2004"/>
                    <a:pt x="1336" y="1085"/>
                    <a:pt x="725" y="165"/>
                  </a:cubicBezTo>
                  <a:cubicBezTo>
                    <a:pt x="654" y="58"/>
                    <a:pt x="538"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3800619" y="2015851"/>
              <a:ext cx="283459" cy="633429"/>
            </a:xfrm>
            <a:custGeom>
              <a:avLst/>
              <a:gdLst/>
              <a:ahLst/>
              <a:cxnLst/>
              <a:rect l="l" t="t" r="r" b="b"/>
              <a:pathLst>
                <a:path w="20589" h="46009" extrusionOk="0">
                  <a:moveTo>
                    <a:pt x="416" y="0"/>
                  </a:moveTo>
                  <a:cubicBezTo>
                    <a:pt x="351" y="0"/>
                    <a:pt x="285" y="18"/>
                    <a:pt x="225" y="55"/>
                  </a:cubicBezTo>
                  <a:cubicBezTo>
                    <a:pt x="55" y="160"/>
                    <a:pt x="1" y="381"/>
                    <a:pt x="99" y="552"/>
                  </a:cubicBezTo>
                  <a:cubicBezTo>
                    <a:pt x="8575" y="14290"/>
                    <a:pt x="16829" y="29271"/>
                    <a:pt x="19830" y="45708"/>
                  </a:cubicBezTo>
                  <a:cubicBezTo>
                    <a:pt x="19863" y="45881"/>
                    <a:pt x="20013" y="46007"/>
                    <a:pt x="20190" y="46007"/>
                  </a:cubicBezTo>
                  <a:cubicBezTo>
                    <a:pt x="20197" y="46008"/>
                    <a:pt x="20204" y="46008"/>
                    <a:pt x="20210" y="46008"/>
                  </a:cubicBezTo>
                  <a:cubicBezTo>
                    <a:pt x="20226" y="46008"/>
                    <a:pt x="20241" y="46006"/>
                    <a:pt x="20256" y="46004"/>
                  </a:cubicBezTo>
                  <a:cubicBezTo>
                    <a:pt x="20456" y="45968"/>
                    <a:pt x="20588" y="45776"/>
                    <a:pt x="20552" y="45579"/>
                  </a:cubicBezTo>
                  <a:cubicBezTo>
                    <a:pt x="17527" y="29019"/>
                    <a:pt x="9237" y="13967"/>
                    <a:pt x="725" y="166"/>
                  </a:cubicBezTo>
                  <a:cubicBezTo>
                    <a:pt x="654" y="59"/>
                    <a:pt x="536"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4081875" y="2695112"/>
              <a:ext cx="16012" cy="66717"/>
            </a:xfrm>
            <a:custGeom>
              <a:avLst/>
              <a:gdLst/>
              <a:ahLst/>
              <a:cxnLst/>
              <a:rect l="l" t="t" r="r" b="b"/>
              <a:pathLst>
                <a:path w="1163" h="4846" extrusionOk="0">
                  <a:moveTo>
                    <a:pt x="381" y="0"/>
                  </a:moveTo>
                  <a:cubicBezTo>
                    <a:pt x="368" y="0"/>
                    <a:pt x="355" y="1"/>
                    <a:pt x="342" y="2"/>
                  </a:cubicBezTo>
                  <a:cubicBezTo>
                    <a:pt x="141" y="29"/>
                    <a:pt x="0" y="212"/>
                    <a:pt x="24" y="413"/>
                  </a:cubicBezTo>
                  <a:cubicBezTo>
                    <a:pt x="195" y="1766"/>
                    <a:pt x="327" y="3141"/>
                    <a:pt x="420" y="4504"/>
                  </a:cubicBezTo>
                  <a:cubicBezTo>
                    <a:pt x="432" y="4696"/>
                    <a:pt x="590" y="4845"/>
                    <a:pt x="785" y="4845"/>
                  </a:cubicBezTo>
                  <a:lnTo>
                    <a:pt x="809" y="4845"/>
                  </a:lnTo>
                  <a:cubicBezTo>
                    <a:pt x="1010" y="4830"/>
                    <a:pt x="1162" y="4657"/>
                    <a:pt x="1150" y="4453"/>
                  </a:cubicBezTo>
                  <a:cubicBezTo>
                    <a:pt x="1058" y="3078"/>
                    <a:pt x="926" y="1689"/>
                    <a:pt x="752" y="320"/>
                  </a:cubicBezTo>
                  <a:cubicBezTo>
                    <a:pt x="724" y="135"/>
                    <a:pt x="566"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4088057" y="2801425"/>
              <a:ext cx="11895" cy="73092"/>
            </a:xfrm>
            <a:custGeom>
              <a:avLst/>
              <a:gdLst/>
              <a:ahLst/>
              <a:cxnLst/>
              <a:rect l="l" t="t" r="r" b="b"/>
              <a:pathLst>
                <a:path w="864" h="5309" extrusionOk="0">
                  <a:moveTo>
                    <a:pt x="493" y="1"/>
                  </a:moveTo>
                  <a:cubicBezTo>
                    <a:pt x="487" y="1"/>
                    <a:pt x="480" y="1"/>
                    <a:pt x="474" y="2"/>
                  </a:cubicBezTo>
                  <a:cubicBezTo>
                    <a:pt x="270" y="5"/>
                    <a:pt x="108" y="172"/>
                    <a:pt x="111" y="373"/>
                  </a:cubicBezTo>
                  <a:cubicBezTo>
                    <a:pt x="129" y="1885"/>
                    <a:pt x="96" y="3416"/>
                    <a:pt x="13" y="4922"/>
                  </a:cubicBezTo>
                  <a:cubicBezTo>
                    <a:pt x="1" y="5126"/>
                    <a:pt x="156" y="5300"/>
                    <a:pt x="357" y="5309"/>
                  </a:cubicBezTo>
                  <a:lnTo>
                    <a:pt x="378" y="5309"/>
                  </a:lnTo>
                  <a:cubicBezTo>
                    <a:pt x="573" y="5309"/>
                    <a:pt x="734" y="5159"/>
                    <a:pt x="743" y="4964"/>
                  </a:cubicBezTo>
                  <a:cubicBezTo>
                    <a:pt x="830" y="3440"/>
                    <a:pt x="863" y="1891"/>
                    <a:pt x="845" y="364"/>
                  </a:cubicBezTo>
                  <a:cubicBezTo>
                    <a:pt x="839" y="170"/>
                    <a:pt x="682" y="1"/>
                    <a:pt x="4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3323920" y="1705105"/>
              <a:ext cx="205893" cy="47828"/>
            </a:xfrm>
            <a:custGeom>
              <a:avLst/>
              <a:gdLst/>
              <a:ahLst/>
              <a:cxnLst/>
              <a:rect l="l" t="t" r="r" b="b"/>
              <a:pathLst>
                <a:path w="14955" h="3474" extrusionOk="0">
                  <a:moveTo>
                    <a:pt x="2019" y="1"/>
                  </a:moveTo>
                  <a:cubicBezTo>
                    <a:pt x="1466" y="1"/>
                    <a:pt x="911" y="16"/>
                    <a:pt x="357" y="47"/>
                  </a:cubicBezTo>
                  <a:cubicBezTo>
                    <a:pt x="153" y="56"/>
                    <a:pt x="1" y="230"/>
                    <a:pt x="10" y="430"/>
                  </a:cubicBezTo>
                  <a:cubicBezTo>
                    <a:pt x="21" y="617"/>
                    <a:pt x="158" y="782"/>
                    <a:pt x="345" y="782"/>
                  </a:cubicBezTo>
                  <a:cubicBezTo>
                    <a:pt x="362" y="782"/>
                    <a:pt x="379" y="780"/>
                    <a:pt x="396" y="778"/>
                  </a:cubicBezTo>
                  <a:cubicBezTo>
                    <a:pt x="935" y="748"/>
                    <a:pt x="1473" y="733"/>
                    <a:pt x="2011" y="733"/>
                  </a:cubicBezTo>
                  <a:cubicBezTo>
                    <a:pt x="6278" y="733"/>
                    <a:pt x="10494" y="1658"/>
                    <a:pt x="14290" y="3440"/>
                  </a:cubicBezTo>
                  <a:cubicBezTo>
                    <a:pt x="14338" y="3461"/>
                    <a:pt x="14392" y="3473"/>
                    <a:pt x="14445" y="3473"/>
                  </a:cubicBezTo>
                  <a:cubicBezTo>
                    <a:pt x="14838" y="3473"/>
                    <a:pt x="14955" y="2943"/>
                    <a:pt x="14601" y="2775"/>
                  </a:cubicBezTo>
                  <a:cubicBezTo>
                    <a:pt x="10712" y="952"/>
                    <a:pt x="6391" y="1"/>
                    <a:pt x="2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3223348" y="1713558"/>
              <a:ext cx="51477" cy="20913"/>
            </a:xfrm>
            <a:custGeom>
              <a:avLst/>
              <a:gdLst/>
              <a:ahLst/>
              <a:cxnLst/>
              <a:rect l="l" t="t" r="r" b="b"/>
              <a:pathLst>
                <a:path w="3739" h="1519" extrusionOk="0">
                  <a:moveTo>
                    <a:pt x="3335" y="1"/>
                  </a:moveTo>
                  <a:cubicBezTo>
                    <a:pt x="3311" y="1"/>
                    <a:pt x="3287" y="3"/>
                    <a:pt x="3263" y="8"/>
                  </a:cubicBezTo>
                  <a:cubicBezTo>
                    <a:pt x="2343" y="200"/>
                    <a:pt x="1427" y="439"/>
                    <a:pt x="534" y="718"/>
                  </a:cubicBezTo>
                  <a:cubicBezTo>
                    <a:pt x="456" y="742"/>
                    <a:pt x="366" y="772"/>
                    <a:pt x="259" y="805"/>
                  </a:cubicBezTo>
                  <a:lnTo>
                    <a:pt x="256" y="805"/>
                  </a:lnTo>
                  <a:cubicBezTo>
                    <a:pt x="166" y="834"/>
                    <a:pt x="94" y="897"/>
                    <a:pt x="49" y="978"/>
                  </a:cubicBezTo>
                  <a:cubicBezTo>
                    <a:pt x="37" y="1002"/>
                    <a:pt x="28" y="1026"/>
                    <a:pt x="19" y="1053"/>
                  </a:cubicBezTo>
                  <a:cubicBezTo>
                    <a:pt x="1" y="1113"/>
                    <a:pt x="1" y="1179"/>
                    <a:pt x="19" y="1242"/>
                  </a:cubicBezTo>
                  <a:cubicBezTo>
                    <a:pt x="40" y="1332"/>
                    <a:pt x="97" y="1410"/>
                    <a:pt x="175" y="1460"/>
                  </a:cubicBezTo>
                  <a:cubicBezTo>
                    <a:pt x="208" y="1481"/>
                    <a:pt x="247" y="1496"/>
                    <a:pt x="285" y="1508"/>
                  </a:cubicBezTo>
                  <a:cubicBezTo>
                    <a:pt x="312" y="1514"/>
                    <a:pt x="345" y="1517"/>
                    <a:pt x="375" y="1517"/>
                  </a:cubicBezTo>
                  <a:cubicBezTo>
                    <a:pt x="384" y="1518"/>
                    <a:pt x="392" y="1518"/>
                    <a:pt x="400" y="1518"/>
                  </a:cubicBezTo>
                  <a:cubicBezTo>
                    <a:pt x="423" y="1518"/>
                    <a:pt x="446" y="1515"/>
                    <a:pt x="471" y="1508"/>
                  </a:cubicBezTo>
                  <a:cubicBezTo>
                    <a:pt x="603" y="1487"/>
                    <a:pt x="834" y="1439"/>
                    <a:pt x="1001" y="1344"/>
                  </a:cubicBezTo>
                  <a:cubicBezTo>
                    <a:pt x="1792" y="1101"/>
                    <a:pt x="2601" y="894"/>
                    <a:pt x="3412" y="727"/>
                  </a:cubicBezTo>
                  <a:cubicBezTo>
                    <a:pt x="3610" y="688"/>
                    <a:pt x="3739" y="493"/>
                    <a:pt x="3697" y="292"/>
                  </a:cubicBezTo>
                  <a:cubicBezTo>
                    <a:pt x="3660" y="119"/>
                    <a:pt x="3506" y="1"/>
                    <a:pt x="3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3445225" y="1948955"/>
              <a:ext cx="59682" cy="13850"/>
            </a:xfrm>
            <a:custGeom>
              <a:avLst/>
              <a:gdLst/>
              <a:ahLst/>
              <a:cxnLst/>
              <a:rect l="l" t="t" r="r" b="b"/>
              <a:pathLst>
                <a:path w="4335" h="1006" extrusionOk="0">
                  <a:moveTo>
                    <a:pt x="3953" y="0"/>
                  </a:moveTo>
                  <a:cubicBezTo>
                    <a:pt x="3941" y="0"/>
                    <a:pt x="3928" y="1"/>
                    <a:pt x="3915" y="2"/>
                  </a:cubicBezTo>
                  <a:cubicBezTo>
                    <a:pt x="2726" y="89"/>
                    <a:pt x="1534" y="176"/>
                    <a:pt x="345" y="272"/>
                  </a:cubicBezTo>
                  <a:cubicBezTo>
                    <a:pt x="148" y="287"/>
                    <a:pt x="1" y="454"/>
                    <a:pt x="7" y="652"/>
                  </a:cubicBezTo>
                  <a:cubicBezTo>
                    <a:pt x="16" y="850"/>
                    <a:pt x="178" y="1006"/>
                    <a:pt x="375" y="1006"/>
                  </a:cubicBezTo>
                  <a:lnTo>
                    <a:pt x="405" y="1003"/>
                  </a:lnTo>
                  <a:cubicBezTo>
                    <a:pt x="1591" y="910"/>
                    <a:pt x="2780" y="820"/>
                    <a:pt x="3969" y="736"/>
                  </a:cubicBezTo>
                  <a:cubicBezTo>
                    <a:pt x="4176" y="727"/>
                    <a:pt x="4335" y="547"/>
                    <a:pt x="4320" y="341"/>
                  </a:cubicBezTo>
                  <a:cubicBezTo>
                    <a:pt x="4306" y="147"/>
                    <a:pt x="4144" y="0"/>
                    <a:pt x="3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3358228" y="1957022"/>
              <a:ext cx="48255" cy="14236"/>
            </a:xfrm>
            <a:custGeom>
              <a:avLst/>
              <a:gdLst/>
              <a:ahLst/>
              <a:cxnLst/>
              <a:rect l="l" t="t" r="r" b="b"/>
              <a:pathLst>
                <a:path w="3505" h="1034" extrusionOk="0">
                  <a:moveTo>
                    <a:pt x="3121" y="0"/>
                  </a:moveTo>
                  <a:cubicBezTo>
                    <a:pt x="3105" y="0"/>
                    <a:pt x="3089" y="1"/>
                    <a:pt x="3073" y="3"/>
                  </a:cubicBezTo>
                  <a:cubicBezTo>
                    <a:pt x="2160" y="93"/>
                    <a:pt x="1246" y="192"/>
                    <a:pt x="336" y="303"/>
                  </a:cubicBezTo>
                  <a:cubicBezTo>
                    <a:pt x="144" y="324"/>
                    <a:pt x="1" y="494"/>
                    <a:pt x="13" y="689"/>
                  </a:cubicBezTo>
                  <a:cubicBezTo>
                    <a:pt x="24" y="881"/>
                    <a:pt x="186" y="1034"/>
                    <a:pt x="378" y="1034"/>
                  </a:cubicBezTo>
                  <a:lnTo>
                    <a:pt x="426" y="1034"/>
                  </a:lnTo>
                  <a:cubicBezTo>
                    <a:pt x="1330" y="923"/>
                    <a:pt x="2238" y="821"/>
                    <a:pt x="3145" y="734"/>
                  </a:cubicBezTo>
                  <a:cubicBezTo>
                    <a:pt x="3352" y="716"/>
                    <a:pt x="3505" y="536"/>
                    <a:pt x="3484" y="330"/>
                  </a:cubicBezTo>
                  <a:cubicBezTo>
                    <a:pt x="3464" y="142"/>
                    <a:pt x="3305" y="0"/>
                    <a:pt x="3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3102579" y="1967197"/>
              <a:ext cx="222717" cy="74647"/>
            </a:xfrm>
            <a:custGeom>
              <a:avLst/>
              <a:gdLst/>
              <a:ahLst/>
              <a:cxnLst/>
              <a:rect l="l" t="t" r="r" b="b"/>
              <a:pathLst>
                <a:path w="16177" h="5422" extrusionOk="0">
                  <a:moveTo>
                    <a:pt x="15782" y="0"/>
                  </a:moveTo>
                  <a:cubicBezTo>
                    <a:pt x="15759" y="0"/>
                    <a:pt x="15736" y="3"/>
                    <a:pt x="15712" y="7"/>
                  </a:cubicBezTo>
                  <a:cubicBezTo>
                    <a:pt x="9633" y="965"/>
                    <a:pt x="4604" y="2511"/>
                    <a:pt x="339" y="4730"/>
                  </a:cubicBezTo>
                  <a:cubicBezTo>
                    <a:pt x="1" y="4907"/>
                    <a:pt x="126" y="5422"/>
                    <a:pt x="510" y="5422"/>
                  </a:cubicBezTo>
                  <a:cubicBezTo>
                    <a:pt x="567" y="5422"/>
                    <a:pt x="627" y="5407"/>
                    <a:pt x="678" y="5380"/>
                  </a:cubicBezTo>
                  <a:cubicBezTo>
                    <a:pt x="4871" y="3200"/>
                    <a:pt x="9824" y="1678"/>
                    <a:pt x="15826" y="732"/>
                  </a:cubicBezTo>
                  <a:cubicBezTo>
                    <a:pt x="16033" y="705"/>
                    <a:pt x="16177" y="516"/>
                    <a:pt x="16144" y="309"/>
                  </a:cubicBezTo>
                  <a:cubicBezTo>
                    <a:pt x="16114" y="129"/>
                    <a:pt x="15958" y="0"/>
                    <a:pt x="15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3031498" y="2056286"/>
              <a:ext cx="42197" cy="31583"/>
            </a:xfrm>
            <a:custGeom>
              <a:avLst/>
              <a:gdLst/>
              <a:ahLst/>
              <a:cxnLst/>
              <a:rect l="l" t="t" r="r" b="b"/>
              <a:pathLst>
                <a:path w="3065" h="2294" extrusionOk="0">
                  <a:moveTo>
                    <a:pt x="2644" y="1"/>
                  </a:moveTo>
                  <a:cubicBezTo>
                    <a:pt x="2572" y="1"/>
                    <a:pt x="2499" y="23"/>
                    <a:pt x="2435" y="68"/>
                  </a:cubicBezTo>
                  <a:cubicBezTo>
                    <a:pt x="1684" y="565"/>
                    <a:pt x="956" y="1092"/>
                    <a:pt x="270" y="1640"/>
                  </a:cubicBezTo>
                  <a:cubicBezTo>
                    <a:pt x="0" y="1856"/>
                    <a:pt x="153" y="2293"/>
                    <a:pt x="501" y="2293"/>
                  </a:cubicBezTo>
                  <a:cubicBezTo>
                    <a:pt x="581" y="2293"/>
                    <a:pt x="662" y="2266"/>
                    <a:pt x="728" y="2212"/>
                  </a:cubicBezTo>
                  <a:cubicBezTo>
                    <a:pt x="1396" y="1682"/>
                    <a:pt x="2109" y="1164"/>
                    <a:pt x="2840" y="679"/>
                  </a:cubicBezTo>
                  <a:cubicBezTo>
                    <a:pt x="3013" y="568"/>
                    <a:pt x="3064" y="338"/>
                    <a:pt x="2950" y="167"/>
                  </a:cubicBezTo>
                  <a:cubicBezTo>
                    <a:pt x="2880" y="59"/>
                    <a:pt x="2763" y="1"/>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1801592" y="2400157"/>
              <a:ext cx="572618" cy="207958"/>
            </a:xfrm>
            <a:custGeom>
              <a:avLst/>
              <a:gdLst/>
              <a:ahLst/>
              <a:cxnLst/>
              <a:rect l="l" t="t" r="r" b="b"/>
              <a:pathLst>
                <a:path w="41592" h="15105" extrusionOk="0">
                  <a:moveTo>
                    <a:pt x="19744" y="1467"/>
                  </a:moveTo>
                  <a:cubicBezTo>
                    <a:pt x="20281" y="1467"/>
                    <a:pt x="20772" y="1573"/>
                    <a:pt x="21193" y="1863"/>
                  </a:cubicBezTo>
                  <a:cubicBezTo>
                    <a:pt x="21627" y="2166"/>
                    <a:pt x="21950" y="2657"/>
                    <a:pt x="22295" y="3178"/>
                  </a:cubicBezTo>
                  <a:cubicBezTo>
                    <a:pt x="22663" y="3741"/>
                    <a:pt x="23047" y="4322"/>
                    <a:pt x="23622" y="4777"/>
                  </a:cubicBezTo>
                  <a:cubicBezTo>
                    <a:pt x="24622" y="5564"/>
                    <a:pt x="25844" y="5706"/>
                    <a:pt x="27026" y="5706"/>
                  </a:cubicBezTo>
                  <a:cubicBezTo>
                    <a:pt x="27373" y="5706"/>
                    <a:pt x="27717" y="5693"/>
                    <a:pt x="28051" y="5682"/>
                  </a:cubicBezTo>
                  <a:cubicBezTo>
                    <a:pt x="28351" y="5673"/>
                    <a:pt x="28647" y="5661"/>
                    <a:pt x="28941" y="5661"/>
                  </a:cubicBezTo>
                  <a:lnTo>
                    <a:pt x="28989" y="5661"/>
                  </a:lnTo>
                  <a:cubicBezTo>
                    <a:pt x="33397" y="5661"/>
                    <a:pt x="37623" y="8563"/>
                    <a:pt x="39405" y="12567"/>
                  </a:cubicBezTo>
                  <a:lnTo>
                    <a:pt x="36731" y="10764"/>
                  </a:lnTo>
                  <a:cubicBezTo>
                    <a:pt x="34913" y="9539"/>
                    <a:pt x="32852" y="8153"/>
                    <a:pt x="30468" y="7685"/>
                  </a:cubicBezTo>
                  <a:cubicBezTo>
                    <a:pt x="29722" y="7539"/>
                    <a:pt x="28977" y="7488"/>
                    <a:pt x="28234" y="7488"/>
                  </a:cubicBezTo>
                  <a:cubicBezTo>
                    <a:pt x="27365" y="7488"/>
                    <a:pt x="26506" y="7557"/>
                    <a:pt x="25658" y="7626"/>
                  </a:cubicBezTo>
                  <a:cubicBezTo>
                    <a:pt x="24981" y="7679"/>
                    <a:pt x="24278" y="7736"/>
                    <a:pt x="23598" y="7754"/>
                  </a:cubicBezTo>
                  <a:cubicBezTo>
                    <a:pt x="23457" y="7758"/>
                    <a:pt x="23315" y="7759"/>
                    <a:pt x="23174" y="7759"/>
                  </a:cubicBezTo>
                  <a:cubicBezTo>
                    <a:pt x="20048" y="7759"/>
                    <a:pt x="16926" y="6984"/>
                    <a:pt x="13903" y="6230"/>
                  </a:cubicBezTo>
                  <a:cubicBezTo>
                    <a:pt x="13034" y="6014"/>
                    <a:pt x="12166" y="5796"/>
                    <a:pt x="11297" y="5598"/>
                  </a:cubicBezTo>
                  <a:cubicBezTo>
                    <a:pt x="9428" y="5170"/>
                    <a:pt x="7212" y="4720"/>
                    <a:pt x="4927" y="4649"/>
                  </a:cubicBezTo>
                  <a:cubicBezTo>
                    <a:pt x="4900" y="4648"/>
                    <a:pt x="4873" y="4648"/>
                    <a:pt x="4845" y="4648"/>
                  </a:cubicBezTo>
                  <a:cubicBezTo>
                    <a:pt x="4602" y="4648"/>
                    <a:pt x="4307" y="4670"/>
                    <a:pt x="3975" y="4699"/>
                  </a:cubicBezTo>
                  <a:cubicBezTo>
                    <a:pt x="3651" y="4727"/>
                    <a:pt x="3202" y="4765"/>
                    <a:pt x="2772" y="4765"/>
                  </a:cubicBezTo>
                  <a:cubicBezTo>
                    <a:pt x="2263" y="4765"/>
                    <a:pt x="1782" y="4711"/>
                    <a:pt x="1576" y="4523"/>
                  </a:cubicBezTo>
                  <a:cubicBezTo>
                    <a:pt x="1543" y="4493"/>
                    <a:pt x="1474" y="4430"/>
                    <a:pt x="1474" y="4214"/>
                  </a:cubicBezTo>
                  <a:cubicBezTo>
                    <a:pt x="1471" y="3618"/>
                    <a:pt x="2157" y="3109"/>
                    <a:pt x="2450" y="2920"/>
                  </a:cubicBezTo>
                  <a:cubicBezTo>
                    <a:pt x="3819" y="2032"/>
                    <a:pt x="5489" y="1793"/>
                    <a:pt x="7054" y="1793"/>
                  </a:cubicBezTo>
                  <a:cubicBezTo>
                    <a:pt x="7705" y="1793"/>
                    <a:pt x="8337" y="1834"/>
                    <a:pt x="8922" y="1887"/>
                  </a:cubicBezTo>
                  <a:cubicBezTo>
                    <a:pt x="9407" y="1929"/>
                    <a:pt x="9896" y="1983"/>
                    <a:pt x="10387" y="2037"/>
                  </a:cubicBezTo>
                  <a:cubicBezTo>
                    <a:pt x="11553" y="2164"/>
                    <a:pt x="12744" y="2295"/>
                    <a:pt x="13942" y="2295"/>
                  </a:cubicBezTo>
                  <a:cubicBezTo>
                    <a:pt x="14713" y="2295"/>
                    <a:pt x="15486" y="2241"/>
                    <a:pt x="16257" y="2097"/>
                  </a:cubicBezTo>
                  <a:cubicBezTo>
                    <a:pt x="16637" y="2028"/>
                    <a:pt x="17030" y="1935"/>
                    <a:pt x="17422" y="1845"/>
                  </a:cubicBezTo>
                  <a:cubicBezTo>
                    <a:pt x="18241" y="1653"/>
                    <a:pt x="19033" y="1467"/>
                    <a:pt x="19744" y="1467"/>
                  </a:cubicBezTo>
                  <a:close/>
                  <a:moveTo>
                    <a:pt x="19753" y="1"/>
                  </a:moveTo>
                  <a:cubicBezTo>
                    <a:pt x="18857" y="1"/>
                    <a:pt x="17942" y="215"/>
                    <a:pt x="17087" y="414"/>
                  </a:cubicBezTo>
                  <a:cubicBezTo>
                    <a:pt x="16715" y="503"/>
                    <a:pt x="16347" y="587"/>
                    <a:pt x="15990" y="656"/>
                  </a:cubicBezTo>
                  <a:cubicBezTo>
                    <a:pt x="15316" y="782"/>
                    <a:pt x="14636" y="830"/>
                    <a:pt x="13947" y="830"/>
                  </a:cubicBezTo>
                  <a:cubicBezTo>
                    <a:pt x="12842" y="830"/>
                    <a:pt x="11714" y="706"/>
                    <a:pt x="10546" y="578"/>
                  </a:cubicBezTo>
                  <a:cubicBezTo>
                    <a:pt x="10045" y="521"/>
                    <a:pt x="9548" y="468"/>
                    <a:pt x="9051" y="423"/>
                  </a:cubicBezTo>
                  <a:cubicBezTo>
                    <a:pt x="8425" y="366"/>
                    <a:pt x="7750" y="323"/>
                    <a:pt x="7051" y="323"/>
                  </a:cubicBezTo>
                  <a:cubicBezTo>
                    <a:pt x="5261" y="323"/>
                    <a:pt x="3316" y="607"/>
                    <a:pt x="1650" y="1687"/>
                  </a:cubicBezTo>
                  <a:cubicBezTo>
                    <a:pt x="584" y="2375"/>
                    <a:pt x="0" y="3274"/>
                    <a:pt x="3" y="4217"/>
                  </a:cubicBezTo>
                  <a:cubicBezTo>
                    <a:pt x="6" y="4780"/>
                    <a:pt x="204" y="5257"/>
                    <a:pt x="581" y="5604"/>
                  </a:cubicBezTo>
                  <a:cubicBezTo>
                    <a:pt x="1133" y="6108"/>
                    <a:pt x="1966" y="6233"/>
                    <a:pt x="2790" y="6233"/>
                  </a:cubicBezTo>
                  <a:cubicBezTo>
                    <a:pt x="3244" y="6233"/>
                    <a:pt x="3695" y="6195"/>
                    <a:pt x="4094" y="6161"/>
                  </a:cubicBezTo>
                  <a:cubicBezTo>
                    <a:pt x="4409" y="6134"/>
                    <a:pt x="4708" y="6113"/>
                    <a:pt x="4879" y="6113"/>
                  </a:cubicBezTo>
                  <a:cubicBezTo>
                    <a:pt x="7035" y="6182"/>
                    <a:pt x="9168" y="6613"/>
                    <a:pt x="10968" y="7027"/>
                  </a:cubicBezTo>
                  <a:cubicBezTo>
                    <a:pt x="11824" y="7224"/>
                    <a:pt x="12684" y="7437"/>
                    <a:pt x="13547" y="7653"/>
                  </a:cubicBezTo>
                  <a:cubicBezTo>
                    <a:pt x="16629" y="8425"/>
                    <a:pt x="19817" y="9226"/>
                    <a:pt x="23092" y="9226"/>
                  </a:cubicBezTo>
                  <a:cubicBezTo>
                    <a:pt x="23272" y="9226"/>
                    <a:pt x="23453" y="9224"/>
                    <a:pt x="23634" y="9219"/>
                  </a:cubicBezTo>
                  <a:cubicBezTo>
                    <a:pt x="24355" y="9201"/>
                    <a:pt x="25077" y="9144"/>
                    <a:pt x="25778" y="9087"/>
                  </a:cubicBezTo>
                  <a:cubicBezTo>
                    <a:pt x="26618" y="9020"/>
                    <a:pt x="27432" y="8955"/>
                    <a:pt x="28229" y="8955"/>
                  </a:cubicBezTo>
                  <a:cubicBezTo>
                    <a:pt x="28891" y="8955"/>
                    <a:pt x="29541" y="9000"/>
                    <a:pt x="30184" y="9126"/>
                  </a:cubicBezTo>
                  <a:cubicBezTo>
                    <a:pt x="32277" y="9536"/>
                    <a:pt x="34209" y="10836"/>
                    <a:pt x="35910" y="11983"/>
                  </a:cubicBezTo>
                  <a:lnTo>
                    <a:pt x="40364" y="14981"/>
                  </a:lnTo>
                  <a:cubicBezTo>
                    <a:pt x="40483" y="15062"/>
                    <a:pt x="40627" y="15104"/>
                    <a:pt x="40774" y="15104"/>
                  </a:cubicBezTo>
                  <a:cubicBezTo>
                    <a:pt x="41241" y="15104"/>
                    <a:pt x="41591" y="14670"/>
                    <a:pt x="41490" y="14212"/>
                  </a:cubicBezTo>
                  <a:cubicBezTo>
                    <a:pt x="40238" y="8584"/>
                    <a:pt x="34751" y="4193"/>
                    <a:pt x="28989" y="4193"/>
                  </a:cubicBezTo>
                  <a:lnTo>
                    <a:pt x="28932" y="4193"/>
                  </a:lnTo>
                  <a:cubicBezTo>
                    <a:pt x="28626" y="4193"/>
                    <a:pt x="28312" y="4205"/>
                    <a:pt x="27997" y="4217"/>
                  </a:cubicBezTo>
                  <a:cubicBezTo>
                    <a:pt x="27663" y="4229"/>
                    <a:pt x="27334" y="4241"/>
                    <a:pt x="27014" y="4241"/>
                  </a:cubicBezTo>
                  <a:cubicBezTo>
                    <a:pt x="26055" y="4241"/>
                    <a:pt x="25183" y="4136"/>
                    <a:pt x="24529" y="3624"/>
                  </a:cubicBezTo>
                  <a:cubicBezTo>
                    <a:pt x="24140" y="3316"/>
                    <a:pt x="23840" y="2858"/>
                    <a:pt x="23520" y="2372"/>
                  </a:cubicBezTo>
                  <a:cubicBezTo>
                    <a:pt x="23115" y="1755"/>
                    <a:pt x="22696" y="1120"/>
                    <a:pt x="22028" y="659"/>
                  </a:cubicBezTo>
                  <a:cubicBezTo>
                    <a:pt x="21320" y="168"/>
                    <a:pt x="20544" y="1"/>
                    <a:pt x="197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1806369" y="2439202"/>
              <a:ext cx="73119" cy="33496"/>
            </a:xfrm>
            <a:custGeom>
              <a:avLst/>
              <a:gdLst/>
              <a:ahLst/>
              <a:cxnLst/>
              <a:rect l="l" t="t" r="r" b="b"/>
              <a:pathLst>
                <a:path w="5311" h="2433" extrusionOk="0">
                  <a:moveTo>
                    <a:pt x="4894" y="0"/>
                  </a:moveTo>
                  <a:cubicBezTo>
                    <a:pt x="4850" y="0"/>
                    <a:pt x="4806" y="8"/>
                    <a:pt x="4763" y="25"/>
                  </a:cubicBezTo>
                  <a:lnTo>
                    <a:pt x="378" y="1723"/>
                  </a:lnTo>
                  <a:cubicBezTo>
                    <a:pt x="1" y="1869"/>
                    <a:pt x="105" y="2433"/>
                    <a:pt x="513" y="2433"/>
                  </a:cubicBezTo>
                  <a:cubicBezTo>
                    <a:pt x="558" y="2433"/>
                    <a:pt x="603" y="2424"/>
                    <a:pt x="645" y="2409"/>
                  </a:cubicBezTo>
                  <a:lnTo>
                    <a:pt x="5029" y="710"/>
                  </a:lnTo>
                  <a:cubicBezTo>
                    <a:pt x="5218" y="636"/>
                    <a:pt x="5311" y="423"/>
                    <a:pt x="5239" y="234"/>
                  </a:cubicBezTo>
                  <a:cubicBezTo>
                    <a:pt x="5181" y="89"/>
                    <a:pt x="5042" y="0"/>
                    <a:pt x="4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1851609" y="2449169"/>
              <a:ext cx="75790" cy="32973"/>
            </a:xfrm>
            <a:custGeom>
              <a:avLst/>
              <a:gdLst/>
              <a:ahLst/>
              <a:cxnLst/>
              <a:rect l="l" t="t" r="r" b="b"/>
              <a:pathLst>
                <a:path w="5505" h="2395" extrusionOk="0">
                  <a:moveTo>
                    <a:pt x="5090" y="0"/>
                  </a:moveTo>
                  <a:cubicBezTo>
                    <a:pt x="5049" y="0"/>
                    <a:pt x="5007" y="7"/>
                    <a:pt x="4966" y="22"/>
                  </a:cubicBezTo>
                  <a:lnTo>
                    <a:pt x="384" y="1682"/>
                  </a:lnTo>
                  <a:cubicBezTo>
                    <a:pt x="0" y="1822"/>
                    <a:pt x="99" y="2391"/>
                    <a:pt x="509" y="2394"/>
                  </a:cubicBezTo>
                  <a:cubicBezTo>
                    <a:pt x="551" y="2391"/>
                    <a:pt x="593" y="2385"/>
                    <a:pt x="632" y="2370"/>
                  </a:cubicBezTo>
                  <a:lnTo>
                    <a:pt x="5214" y="711"/>
                  </a:lnTo>
                  <a:cubicBezTo>
                    <a:pt x="5406" y="642"/>
                    <a:pt x="5505" y="433"/>
                    <a:pt x="5436" y="241"/>
                  </a:cubicBezTo>
                  <a:cubicBezTo>
                    <a:pt x="5382" y="93"/>
                    <a:pt x="5240" y="0"/>
                    <a:pt x="5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1916675" y="2458765"/>
              <a:ext cx="66070" cy="27081"/>
            </a:xfrm>
            <a:custGeom>
              <a:avLst/>
              <a:gdLst/>
              <a:ahLst/>
              <a:cxnLst/>
              <a:rect l="l" t="t" r="r" b="b"/>
              <a:pathLst>
                <a:path w="4799" h="1967" extrusionOk="0">
                  <a:moveTo>
                    <a:pt x="4387" y="1"/>
                  </a:moveTo>
                  <a:cubicBezTo>
                    <a:pt x="4352" y="1"/>
                    <a:pt x="4316" y="6"/>
                    <a:pt x="4280" y="17"/>
                  </a:cubicBezTo>
                  <a:lnTo>
                    <a:pt x="285" y="1248"/>
                  </a:lnTo>
                  <a:cubicBezTo>
                    <a:pt x="111" y="1302"/>
                    <a:pt x="0" y="1473"/>
                    <a:pt x="27" y="1652"/>
                  </a:cubicBezTo>
                  <a:cubicBezTo>
                    <a:pt x="57" y="1832"/>
                    <a:pt x="210" y="1967"/>
                    <a:pt x="393" y="1967"/>
                  </a:cubicBezTo>
                  <a:cubicBezTo>
                    <a:pt x="428" y="1967"/>
                    <a:pt x="464" y="1961"/>
                    <a:pt x="500" y="1949"/>
                  </a:cubicBezTo>
                  <a:lnTo>
                    <a:pt x="4496" y="721"/>
                  </a:lnTo>
                  <a:cubicBezTo>
                    <a:pt x="4690" y="661"/>
                    <a:pt x="4798" y="454"/>
                    <a:pt x="4738" y="263"/>
                  </a:cubicBezTo>
                  <a:cubicBezTo>
                    <a:pt x="4689" y="104"/>
                    <a:pt x="4545"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7" name="Google Shape;2637;p75"/>
          <p:cNvSpPr/>
          <p:nvPr/>
        </p:nvSpPr>
        <p:spPr>
          <a:xfrm>
            <a:off x="2384375" y="314207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3676625" y="219837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2248975" y="230042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4093825" y="276802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3039625" y="1492775"/>
            <a:ext cx="135400" cy="150250"/>
          </a:xfrm>
          <a:custGeom>
            <a:avLst/>
            <a:gdLst/>
            <a:ahLst/>
            <a:cxnLst/>
            <a:rect l="l" t="t" r="r" b="b"/>
            <a:pathLst>
              <a:path w="3830" h="6010" extrusionOk="0">
                <a:moveTo>
                  <a:pt x="2093" y="1925"/>
                </a:moveTo>
                <a:cubicBezTo>
                  <a:pt x="2176" y="1946"/>
                  <a:pt x="2281" y="2009"/>
                  <a:pt x="2365" y="2030"/>
                </a:cubicBezTo>
                <a:cubicBezTo>
                  <a:pt x="2469" y="2072"/>
                  <a:pt x="2574" y="2156"/>
                  <a:pt x="2637" y="2239"/>
                </a:cubicBezTo>
                <a:cubicBezTo>
                  <a:pt x="2720" y="2344"/>
                  <a:pt x="2804" y="2448"/>
                  <a:pt x="2846" y="2553"/>
                </a:cubicBezTo>
                <a:cubicBezTo>
                  <a:pt x="2888" y="2595"/>
                  <a:pt x="2909" y="2679"/>
                  <a:pt x="2930" y="2762"/>
                </a:cubicBezTo>
                <a:lnTo>
                  <a:pt x="2930" y="2804"/>
                </a:lnTo>
                <a:lnTo>
                  <a:pt x="2930" y="2888"/>
                </a:lnTo>
                <a:cubicBezTo>
                  <a:pt x="2930" y="2951"/>
                  <a:pt x="2909" y="2992"/>
                  <a:pt x="2909" y="3013"/>
                </a:cubicBezTo>
                <a:cubicBezTo>
                  <a:pt x="2888" y="3160"/>
                  <a:pt x="2825" y="3264"/>
                  <a:pt x="2783" y="3369"/>
                </a:cubicBezTo>
                <a:cubicBezTo>
                  <a:pt x="2637" y="3557"/>
                  <a:pt x="2511" y="3788"/>
                  <a:pt x="2323" y="3955"/>
                </a:cubicBezTo>
                <a:cubicBezTo>
                  <a:pt x="2093" y="4185"/>
                  <a:pt x="1800" y="4415"/>
                  <a:pt x="1486" y="4541"/>
                </a:cubicBezTo>
                <a:cubicBezTo>
                  <a:pt x="1363" y="4571"/>
                  <a:pt x="1229" y="4591"/>
                  <a:pt x="1093" y="4591"/>
                </a:cubicBezTo>
                <a:cubicBezTo>
                  <a:pt x="1043" y="4591"/>
                  <a:pt x="992" y="4588"/>
                  <a:pt x="942" y="4583"/>
                </a:cubicBezTo>
                <a:cubicBezTo>
                  <a:pt x="858" y="4562"/>
                  <a:pt x="816" y="4520"/>
                  <a:pt x="753" y="4457"/>
                </a:cubicBezTo>
                <a:cubicBezTo>
                  <a:pt x="733" y="4436"/>
                  <a:pt x="733" y="4415"/>
                  <a:pt x="712" y="4373"/>
                </a:cubicBezTo>
                <a:cubicBezTo>
                  <a:pt x="712" y="4353"/>
                  <a:pt x="691" y="4332"/>
                  <a:pt x="691" y="4311"/>
                </a:cubicBezTo>
                <a:cubicBezTo>
                  <a:pt x="691" y="4248"/>
                  <a:pt x="649" y="4206"/>
                  <a:pt x="649" y="4143"/>
                </a:cubicBezTo>
                <a:lnTo>
                  <a:pt x="649" y="3997"/>
                </a:lnTo>
                <a:cubicBezTo>
                  <a:pt x="649" y="3913"/>
                  <a:pt x="691" y="3850"/>
                  <a:pt x="691" y="3788"/>
                </a:cubicBezTo>
                <a:cubicBezTo>
                  <a:pt x="733" y="3599"/>
                  <a:pt x="816" y="3411"/>
                  <a:pt x="900" y="3264"/>
                </a:cubicBezTo>
                <a:cubicBezTo>
                  <a:pt x="1109" y="2930"/>
                  <a:pt x="1318" y="2637"/>
                  <a:pt x="1569" y="2344"/>
                </a:cubicBezTo>
                <a:cubicBezTo>
                  <a:pt x="1695" y="2218"/>
                  <a:pt x="1841" y="2114"/>
                  <a:pt x="1988" y="2009"/>
                </a:cubicBezTo>
                <a:cubicBezTo>
                  <a:pt x="2009" y="1967"/>
                  <a:pt x="2072" y="1946"/>
                  <a:pt x="2093" y="1925"/>
                </a:cubicBezTo>
                <a:close/>
                <a:moveTo>
                  <a:pt x="1067" y="0"/>
                </a:moveTo>
                <a:cubicBezTo>
                  <a:pt x="963" y="0"/>
                  <a:pt x="900" y="63"/>
                  <a:pt x="837" y="168"/>
                </a:cubicBezTo>
                <a:cubicBezTo>
                  <a:pt x="712" y="356"/>
                  <a:pt x="691" y="607"/>
                  <a:pt x="691" y="816"/>
                </a:cubicBezTo>
                <a:cubicBezTo>
                  <a:pt x="691" y="984"/>
                  <a:pt x="712" y="1130"/>
                  <a:pt x="753" y="1298"/>
                </a:cubicBezTo>
                <a:cubicBezTo>
                  <a:pt x="816" y="1402"/>
                  <a:pt x="858" y="1528"/>
                  <a:pt x="963" y="1570"/>
                </a:cubicBezTo>
                <a:lnTo>
                  <a:pt x="942" y="1612"/>
                </a:lnTo>
                <a:cubicBezTo>
                  <a:pt x="691" y="1946"/>
                  <a:pt x="523" y="2239"/>
                  <a:pt x="398" y="2553"/>
                </a:cubicBezTo>
                <a:cubicBezTo>
                  <a:pt x="209" y="2909"/>
                  <a:pt x="105" y="3285"/>
                  <a:pt x="63" y="3662"/>
                </a:cubicBezTo>
                <a:cubicBezTo>
                  <a:pt x="0" y="4060"/>
                  <a:pt x="21" y="4478"/>
                  <a:pt x="105" y="4855"/>
                </a:cubicBezTo>
                <a:cubicBezTo>
                  <a:pt x="168" y="5064"/>
                  <a:pt x="209" y="5294"/>
                  <a:pt x="335" y="5482"/>
                </a:cubicBezTo>
                <a:cubicBezTo>
                  <a:pt x="440" y="5629"/>
                  <a:pt x="544" y="5754"/>
                  <a:pt x="712" y="5859"/>
                </a:cubicBezTo>
                <a:cubicBezTo>
                  <a:pt x="816" y="5943"/>
                  <a:pt x="963" y="6005"/>
                  <a:pt x="1130" y="6005"/>
                </a:cubicBezTo>
                <a:cubicBezTo>
                  <a:pt x="1151" y="6008"/>
                  <a:pt x="1172" y="6010"/>
                  <a:pt x="1194" y="6010"/>
                </a:cubicBezTo>
                <a:cubicBezTo>
                  <a:pt x="1328" y="6010"/>
                  <a:pt x="1485" y="5961"/>
                  <a:pt x="1611" y="5943"/>
                </a:cubicBezTo>
                <a:cubicBezTo>
                  <a:pt x="1988" y="5859"/>
                  <a:pt x="2281" y="5650"/>
                  <a:pt x="2574" y="5420"/>
                </a:cubicBezTo>
                <a:cubicBezTo>
                  <a:pt x="2825" y="5210"/>
                  <a:pt x="3034" y="4959"/>
                  <a:pt x="3222" y="4687"/>
                </a:cubicBezTo>
                <a:cubicBezTo>
                  <a:pt x="3327" y="4541"/>
                  <a:pt x="3390" y="4373"/>
                  <a:pt x="3474" y="4227"/>
                </a:cubicBezTo>
                <a:cubicBezTo>
                  <a:pt x="3578" y="4018"/>
                  <a:pt x="3641" y="3808"/>
                  <a:pt x="3683" y="3599"/>
                </a:cubicBezTo>
                <a:cubicBezTo>
                  <a:pt x="3787" y="3181"/>
                  <a:pt x="3829" y="2762"/>
                  <a:pt x="3766" y="2323"/>
                </a:cubicBezTo>
                <a:cubicBezTo>
                  <a:pt x="3725" y="1884"/>
                  <a:pt x="3557" y="1507"/>
                  <a:pt x="3348" y="1109"/>
                </a:cubicBezTo>
                <a:cubicBezTo>
                  <a:pt x="3181" y="816"/>
                  <a:pt x="2950" y="565"/>
                  <a:pt x="2658" y="398"/>
                </a:cubicBezTo>
                <a:cubicBezTo>
                  <a:pt x="2427" y="272"/>
                  <a:pt x="2176" y="210"/>
                  <a:pt x="1904" y="147"/>
                </a:cubicBezTo>
                <a:cubicBezTo>
                  <a:pt x="1653" y="63"/>
                  <a:pt x="1360" y="42"/>
                  <a:pt x="10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txBox="1"/>
          <p:nvPr/>
        </p:nvSpPr>
        <p:spPr>
          <a:xfrm flipH="1">
            <a:off x="4842931" y="1603624"/>
            <a:ext cx="2922455" cy="2446829"/>
          </a:xfrm>
          <a:prstGeom prst="rect">
            <a:avLst/>
          </a:prstGeom>
          <a:noFill/>
          <a:ln>
            <a:noFill/>
          </a:ln>
        </p:spPr>
        <p:txBody>
          <a:bodyPr spcFirstLastPara="1" wrap="square" lIns="91425" tIns="91425" rIns="91425" bIns="91425" anchor="t" anchorCtr="0">
            <a:noAutofit/>
          </a:bodyPr>
          <a:lstStyle/>
          <a:p>
            <a:pPr>
              <a:buClr>
                <a:schemeClr val="bg2"/>
              </a:buClr>
            </a:pPr>
            <a:endParaRPr lang="en-US" dirty="0">
              <a:solidFill>
                <a:schemeClr val="bg2"/>
              </a:solidFill>
              <a:latin typeface="Gaegu" pitchFamily="2" charset="0"/>
              <a:ea typeface="Gaegu" pitchFamily="2" charset="0"/>
            </a:endParaRPr>
          </a:p>
          <a:p>
            <a:pPr marL="285750" indent="-285750">
              <a:buClr>
                <a:schemeClr val="bg2"/>
              </a:buClr>
              <a:buFont typeface="Arial" panose="020B0604020202020204" pitchFamily="34" charset="0"/>
              <a:buChar char="•"/>
            </a:pPr>
            <a:r>
              <a:rPr lang="en-US" dirty="0">
                <a:solidFill>
                  <a:schemeClr val="bg2"/>
                </a:solidFill>
                <a:latin typeface="Gaegu" pitchFamily="2" charset="0"/>
                <a:ea typeface="Gaegu" pitchFamily="2" charset="0"/>
              </a:rPr>
              <a:t>Modular development of login, course, assignments, and calendar features</a:t>
            </a:r>
          </a:p>
          <a:p>
            <a:pPr marL="285750" indent="-285750">
              <a:buClr>
                <a:schemeClr val="bg2"/>
              </a:buClr>
              <a:buFont typeface="Arial" panose="020B0604020202020204" pitchFamily="34" charset="0"/>
              <a:buChar char="•"/>
            </a:pPr>
            <a:endParaRPr lang="en-US" dirty="0">
              <a:solidFill>
                <a:schemeClr val="bg2"/>
              </a:solidFill>
              <a:latin typeface="Gaegu" pitchFamily="2" charset="0"/>
              <a:ea typeface="Gaegu" pitchFamily="2" charset="0"/>
            </a:endParaRPr>
          </a:p>
          <a:p>
            <a:pPr marL="285750" indent="-285750">
              <a:buClr>
                <a:schemeClr val="bg2"/>
              </a:buClr>
              <a:buFont typeface="Arial" panose="020B0604020202020204" pitchFamily="34" charset="0"/>
              <a:buChar char="•"/>
            </a:pPr>
            <a:r>
              <a:rPr lang="en-US" dirty="0">
                <a:solidFill>
                  <a:schemeClr val="bg2"/>
                </a:solidFill>
                <a:latin typeface="Gaegu" pitchFamily="2" charset="0"/>
                <a:ea typeface="Gaegu" pitchFamily="2" charset="0"/>
              </a:rPr>
              <a:t>Role-based workflow design</a:t>
            </a:r>
          </a:p>
          <a:p>
            <a:pPr marL="285750" indent="-285750">
              <a:buClr>
                <a:schemeClr val="bg2"/>
              </a:buClr>
              <a:buFont typeface="Arial" panose="020B0604020202020204" pitchFamily="34" charset="0"/>
              <a:buChar char="•"/>
            </a:pPr>
            <a:endParaRPr lang="en-US" dirty="0">
              <a:solidFill>
                <a:schemeClr val="bg2"/>
              </a:solidFill>
              <a:latin typeface="Gaegu" pitchFamily="2" charset="0"/>
              <a:ea typeface="Gaegu" pitchFamily="2" charset="0"/>
            </a:endParaRPr>
          </a:p>
          <a:p>
            <a:pPr marL="285750" indent="-285750">
              <a:buClr>
                <a:schemeClr val="bg2"/>
              </a:buClr>
              <a:buFont typeface="Arial" panose="020B0604020202020204" pitchFamily="34" charset="0"/>
              <a:buChar char="•"/>
            </a:pPr>
            <a:r>
              <a:rPr lang="en-US" dirty="0">
                <a:solidFill>
                  <a:schemeClr val="bg2"/>
                </a:solidFill>
                <a:latin typeface="Gaegu" pitchFamily="2" charset="0"/>
                <a:ea typeface="Gaegu" pitchFamily="2" charset="0"/>
              </a:rPr>
              <a:t>Testing and enhancements based on feedback</a:t>
            </a:r>
          </a:p>
        </p:txBody>
      </p:sp>
      <p:sp>
        <p:nvSpPr>
          <p:cNvPr id="2648" name="Google Shape;2648;p75"/>
          <p:cNvSpPr/>
          <p:nvPr/>
        </p:nvSpPr>
        <p:spPr>
          <a:xfrm>
            <a:off x="6952125" y="1017726"/>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rot="899982">
            <a:off x="5394732" y="323431"/>
            <a:ext cx="1419002" cy="730856"/>
          </a:xfrm>
          <a:custGeom>
            <a:avLst/>
            <a:gdLst/>
            <a:ahLst/>
            <a:cxnLst/>
            <a:rect l="l" t="t" r="r" b="b"/>
            <a:pathLst>
              <a:path w="50001" h="25753" extrusionOk="0">
                <a:moveTo>
                  <a:pt x="631" y="16486"/>
                </a:moveTo>
                <a:cubicBezTo>
                  <a:pt x="390" y="16253"/>
                  <a:pt x="1" y="16525"/>
                  <a:pt x="145" y="16838"/>
                </a:cubicBezTo>
                <a:cubicBezTo>
                  <a:pt x="160" y="16871"/>
                  <a:pt x="183" y="16901"/>
                  <a:pt x="208" y="16926"/>
                </a:cubicBezTo>
                <a:lnTo>
                  <a:pt x="380" y="17089"/>
                </a:lnTo>
                <a:lnTo>
                  <a:pt x="552" y="17251"/>
                </a:lnTo>
                <a:lnTo>
                  <a:pt x="657" y="17347"/>
                </a:lnTo>
                <a:cubicBezTo>
                  <a:pt x="912" y="17584"/>
                  <a:pt x="1300" y="17278"/>
                  <a:pt x="1130" y="16972"/>
                </a:cubicBezTo>
                <a:cubicBezTo>
                  <a:pt x="1113" y="16945"/>
                  <a:pt x="1095" y="16922"/>
                  <a:pt x="1071" y="16901"/>
                </a:cubicBezTo>
                <a:lnTo>
                  <a:pt x="967" y="16804"/>
                </a:lnTo>
                <a:lnTo>
                  <a:pt x="799" y="16645"/>
                </a:lnTo>
                <a:lnTo>
                  <a:pt x="631" y="16486"/>
                </a:lnTo>
                <a:close/>
                <a:moveTo>
                  <a:pt x="49749" y="4226"/>
                </a:moveTo>
                <a:cubicBezTo>
                  <a:pt x="50000" y="4006"/>
                  <a:pt x="49768" y="3595"/>
                  <a:pt x="49445" y="3706"/>
                </a:cubicBezTo>
                <a:cubicBezTo>
                  <a:pt x="49409" y="3721"/>
                  <a:pt x="49378" y="3739"/>
                  <a:pt x="49349" y="3763"/>
                </a:cubicBezTo>
                <a:cubicBezTo>
                  <a:pt x="49219" y="3876"/>
                  <a:pt x="49087" y="3985"/>
                  <a:pt x="48950" y="4094"/>
                </a:cubicBezTo>
                <a:cubicBezTo>
                  <a:pt x="48697" y="4297"/>
                  <a:pt x="48892" y="4706"/>
                  <a:pt x="49212" y="4630"/>
                </a:cubicBezTo>
                <a:cubicBezTo>
                  <a:pt x="49254" y="4618"/>
                  <a:pt x="49294" y="4599"/>
                  <a:pt x="49328" y="4574"/>
                </a:cubicBezTo>
                <a:cubicBezTo>
                  <a:pt x="49470" y="4460"/>
                  <a:pt x="49611" y="4343"/>
                  <a:pt x="49747" y="4226"/>
                </a:cubicBezTo>
                <a:close/>
                <a:moveTo>
                  <a:pt x="47787" y="5634"/>
                </a:moveTo>
                <a:cubicBezTo>
                  <a:pt x="48072" y="5460"/>
                  <a:pt x="47917" y="5024"/>
                  <a:pt x="47588" y="5068"/>
                </a:cubicBezTo>
                <a:cubicBezTo>
                  <a:pt x="47548" y="5074"/>
                  <a:pt x="47511" y="5087"/>
                  <a:pt x="47475" y="5108"/>
                </a:cubicBezTo>
                <a:cubicBezTo>
                  <a:pt x="47305" y="5211"/>
                  <a:pt x="47129" y="5307"/>
                  <a:pt x="46955" y="5401"/>
                </a:cubicBezTo>
                <a:cubicBezTo>
                  <a:pt x="46668" y="5556"/>
                  <a:pt x="46790" y="5999"/>
                  <a:pt x="47123" y="5976"/>
                </a:cubicBezTo>
                <a:cubicBezTo>
                  <a:pt x="47165" y="5974"/>
                  <a:pt x="47207" y="5961"/>
                  <a:pt x="47244" y="5940"/>
                </a:cubicBezTo>
                <a:cubicBezTo>
                  <a:pt x="47427" y="5841"/>
                  <a:pt x="47609" y="5739"/>
                  <a:pt x="47787" y="5634"/>
                </a:cubicBezTo>
                <a:close/>
                <a:moveTo>
                  <a:pt x="45547" y="6724"/>
                </a:moveTo>
                <a:cubicBezTo>
                  <a:pt x="45857" y="6600"/>
                  <a:pt x="45775" y="6143"/>
                  <a:pt x="45442" y="6133"/>
                </a:cubicBezTo>
                <a:cubicBezTo>
                  <a:pt x="45402" y="6133"/>
                  <a:pt x="45363" y="6139"/>
                  <a:pt x="45325" y="6154"/>
                </a:cubicBezTo>
                <a:cubicBezTo>
                  <a:pt x="45138" y="6227"/>
                  <a:pt x="44952" y="6294"/>
                  <a:pt x="44763" y="6359"/>
                </a:cubicBezTo>
                <a:cubicBezTo>
                  <a:pt x="44510" y="6443"/>
                  <a:pt x="44482" y="6801"/>
                  <a:pt x="44725" y="6923"/>
                </a:cubicBezTo>
                <a:cubicBezTo>
                  <a:pt x="44799" y="6958"/>
                  <a:pt x="44883" y="6965"/>
                  <a:pt x="44960" y="6938"/>
                </a:cubicBezTo>
                <a:cubicBezTo>
                  <a:pt x="45157" y="6870"/>
                  <a:pt x="45352" y="6799"/>
                  <a:pt x="45547" y="6724"/>
                </a:cubicBezTo>
                <a:close/>
                <a:moveTo>
                  <a:pt x="43164" y="7443"/>
                </a:moveTo>
                <a:cubicBezTo>
                  <a:pt x="43483" y="7373"/>
                  <a:pt x="43487" y="6910"/>
                  <a:pt x="43152" y="6843"/>
                </a:cubicBezTo>
                <a:cubicBezTo>
                  <a:pt x="43112" y="6837"/>
                  <a:pt x="43072" y="6837"/>
                  <a:pt x="43034" y="6845"/>
                </a:cubicBezTo>
                <a:cubicBezTo>
                  <a:pt x="42839" y="6889"/>
                  <a:pt x="42642" y="6927"/>
                  <a:pt x="42447" y="6961"/>
                </a:cubicBezTo>
                <a:cubicBezTo>
                  <a:pt x="42280" y="6990"/>
                  <a:pt x="42169" y="7149"/>
                  <a:pt x="42198" y="7315"/>
                </a:cubicBezTo>
                <a:cubicBezTo>
                  <a:pt x="42227" y="7482"/>
                  <a:pt x="42385" y="7594"/>
                  <a:pt x="42552" y="7564"/>
                </a:cubicBezTo>
                <a:cubicBezTo>
                  <a:pt x="42758" y="7529"/>
                  <a:pt x="42961" y="7489"/>
                  <a:pt x="43164" y="7443"/>
                </a:cubicBezTo>
                <a:close/>
                <a:moveTo>
                  <a:pt x="40693" y="7772"/>
                </a:moveTo>
                <a:cubicBezTo>
                  <a:pt x="40985" y="7763"/>
                  <a:pt x="41098" y="7371"/>
                  <a:pt x="40842" y="7208"/>
                </a:cubicBezTo>
                <a:cubicBezTo>
                  <a:pt x="40790" y="7174"/>
                  <a:pt x="40729" y="7158"/>
                  <a:pt x="40666" y="7162"/>
                </a:cubicBezTo>
                <a:cubicBezTo>
                  <a:pt x="40467" y="7170"/>
                  <a:pt x="40270" y="7174"/>
                  <a:pt x="40071" y="7174"/>
                </a:cubicBezTo>
                <a:cubicBezTo>
                  <a:pt x="39729" y="7174"/>
                  <a:pt x="39639" y="7654"/>
                  <a:pt x="39977" y="7772"/>
                </a:cubicBezTo>
                <a:cubicBezTo>
                  <a:pt x="40006" y="7780"/>
                  <a:pt x="40035" y="7784"/>
                  <a:pt x="40067" y="7784"/>
                </a:cubicBezTo>
                <a:cubicBezTo>
                  <a:pt x="40276" y="7784"/>
                  <a:pt x="40484" y="7780"/>
                  <a:pt x="40693" y="7772"/>
                </a:cubicBezTo>
                <a:close/>
                <a:moveTo>
                  <a:pt x="38189" y="7619"/>
                </a:moveTo>
                <a:cubicBezTo>
                  <a:pt x="38518" y="7682"/>
                  <a:pt x="38696" y="7239"/>
                  <a:pt x="38401" y="7055"/>
                </a:cubicBezTo>
                <a:cubicBezTo>
                  <a:pt x="38369" y="7038"/>
                  <a:pt x="38338" y="7026"/>
                  <a:pt x="38302" y="7019"/>
                </a:cubicBezTo>
                <a:cubicBezTo>
                  <a:pt x="38111" y="6984"/>
                  <a:pt x="37919" y="6940"/>
                  <a:pt x="37730" y="6891"/>
                </a:cubicBezTo>
                <a:cubicBezTo>
                  <a:pt x="37384" y="6801"/>
                  <a:pt x="37191" y="7269"/>
                  <a:pt x="37497" y="7449"/>
                </a:cubicBezTo>
                <a:cubicBezTo>
                  <a:pt x="37520" y="7461"/>
                  <a:pt x="37543" y="7472"/>
                  <a:pt x="37569" y="7480"/>
                </a:cubicBezTo>
                <a:cubicBezTo>
                  <a:pt x="37772" y="7535"/>
                  <a:pt x="37981" y="7581"/>
                  <a:pt x="38189" y="7619"/>
                </a:cubicBezTo>
                <a:close/>
                <a:moveTo>
                  <a:pt x="35806" y="6673"/>
                </a:moveTo>
                <a:cubicBezTo>
                  <a:pt x="35942" y="6768"/>
                  <a:pt x="36129" y="6741"/>
                  <a:pt x="36227" y="6609"/>
                </a:cubicBezTo>
                <a:cubicBezTo>
                  <a:pt x="36328" y="6476"/>
                  <a:pt x="36305" y="6290"/>
                  <a:pt x="36177" y="6185"/>
                </a:cubicBezTo>
                <a:cubicBezTo>
                  <a:pt x="36028" y="6078"/>
                  <a:pt x="35892" y="5955"/>
                  <a:pt x="35768" y="5818"/>
                </a:cubicBezTo>
                <a:cubicBezTo>
                  <a:pt x="35657" y="5691"/>
                  <a:pt x="35462" y="5676"/>
                  <a:pt x="35337" y="5789"/>
                </a:cubicBezTo>
                <a:cubicBezTo>
                  <a:pt x="35209" y="5900"/>
                  <a:pt x="35196" y="6095"/>
                  <a:pt x="35309" y="6223"/>
                </a:cubicBezTo>
                <a:cubicBezTo>
                  <a:pt x="35460" y="6388"/>
                  <a:pt x="35628" y="6539"/>
                  <a:pt x="35808" y="6673"/>
                </a:cubicBezTo>
                <a:close/>
                <a:moveTo>
                  <a:pt x="34658" y="4312"/>
                </a:moveTo>
                <a:cubicBezTo>
                  <a:pt x="34641" y="4481"/>
                  <a:pt x="34769" y="4632"/>
                  <a:pt x="34938" y="4645"/>
                </a:cubicBezTo>
                <a:cubicBezTo>
                  <a:pt x="35110" y="4657"/>
                  <a:pt x="35257" y="4527"/>
                  <a:pt x="35267" y="4358"/>
                </a:cubicBezTo>
                <a:cubicBezTo>
                  <a:pt x="35278" y="4175"/>
                  <a:pt x="35311" y="3995"/>
                  <a:pt x="35362" y="3819"/>
                </a:cubicBezTo>
                <a:cubicBezTo>
                  <a:pt x="35406" y="3658"/>
                  <a:pt x="35314" y="3492"/>
                  <a:pt x="35152" y="3444"/>
                </a:cubicBezTo>
                <a:cubicBezTo>
                  <a:pt x="34993" y="3398"/>
                  <a:pt x="34823" y="3488"/>
                  <a:pt x="34775" y="3647"/>
                </a:cubicBezTo>
                <a:cubicBezTo>
                  <a:pt x="34762" y="3693"/>
                  <a:pt x="34748" y="3742"/>
                  <a:pt x="34737" y="3790"/>
                </a:cubicBezTo>
                <a:lnTo>
                  <a:pt x="34710" y="3918"/>
                </a:lnTo>
                <a:lnTo>
                  <a:pt x="34699" y="3980"/>
                </a:lnTo>
                <a:lnTo>
                  <a:pt x="34679" y="4106"/>
                </a:lnTo>
                <a:lnTo>
                  <a:pt x="34670" y="4169"/>
                </a:lnTo>
                <a:cubicBezTo>
                  <a:pt x="34666" y="4215"/>
                  <a:pt x="34662" y="4263"/>
                  <a:pt x="34658" y="4312"/>
                </a:cubicBezTo>
                <a:close/>
                <a:moveTo>
                  <a:pt x="35649" y="1927"/>
                </a:moveTo>
                <a:cubicBezTo>
                  <a:pt x="35460" y="2184"/>
                  <a:pt x="35743" y="2530"/>
                  <a:pt x="36045" y="2373"/>
                </a:cubicBezTo>
                <a:cubicBezTo>
                  <a:pt x="36083" y="2352"/>
                  <a:pt x="36116" y="2323"/>
                  <a:pt x="36141" y="2287"/>
                </a:cubicBezTo>
                <a:cubicBezTo>
                  <a:pt x="36257" y="2128"/>
                  <a:pt x="36376" y="1971"/>
                  <a:pt x="36502" y="1820"/>
                </a:cubicBezTo>
                <a:cubicBezTo>
                  <a:pt x="36611" y="1690"/>
                  <a:pt x="36594" y="1497"/>
                  <a:pt x="36464" y="1390"/>
                </a:cubicBezTo>
                <a:cubicBezTo>
                  <a:pt x="36334" y="1281"/>
                  <a:pt x="36143" y="1298"/>
                  <a:pt x="36034" y="1428"/>
                </a:cubicBezTo>
                <a:cubicBezTo>
                  <a:pt x="35898" y="1589"/>
                  <a:pt x="35772" y="1755"/>
                  <a:pt x="35649" y="1925"/>
                </a:cubicBezTo>
                <a:close/>
                <a:moveTo>
                  <a:pt x="37550" y="189"/>
                </a:moveTo>
                <a:cubicBezTo>
                  <a:pt x="37244" y="321"/>
                  <a:pt x="37340" y="787"/>
                  <a:pt x="37686" y="774"/>
                </a:cubicBezTo>
                <a:cubicBezTo>
                  <a:pt x="37722" y="772"/>
                  <a:pt x="37757" y="764"/>
                  <a:pt x="37791" y="751"/>
                </a:cubicBezTo>
                <a:cubicBezTo>
                  <a:pt x="37946" y="682"/>
                  <a:pt x="38111" y="638"/>
                  <a:pt x="38279" y="623"/>
                </a:cubicBezTo>
                <a:cubicBezTo>
                  <a:pt x="38449" y="611"/>
                  <a:pt x="38577" y="466"/>
                  <a:pt x="38564" y="298"/>
                </a:cubicBezTo>
                <a:cubicBezTo>
                  <a:pt x="38554" y="129"/>
                  <a:pt x="38409" y="1"/>
                  <a:pt x="38239" y="13"/>
                </a:cubicBezTo>
                <a:cubicBezTo>
                  <a:pt x="38002" y="32"/>
                  <a:pt x="37768" y="91"/>
                  <a:pt x="37550" y="189"/>
                </a:cubicBezTo>
                <a:close/>
                <a:moveTo>
                  <a:pt x="40081" y="873"/>
                </a:moveTo>
                <a:cubicBezTo>
                  <a:pt x="39968" y="749"/>
                  <a:pt x="39773" y="738"/>
                  <a:pt x="39650" y="852"/>
                </a:cubicBezTo>
                <a:cubicBezTo>
                  <a:pt x="39524" y="965"/>
                  <a:pt x="39515" y="1158"/>
                  <a:pt x="39629" y="1283"/>
                </a:cubicBezTo>
                <a:cubicBezTo>
                  <a:pt x="39754" y="1424"/>
                  <a:pt x="39872" y="1572"/>
                  <a:pt x="39981" y="1730"/>
                </a:cubicBezTo>
                <a:cubicBezTo>
                  <a:pt x="40077" y="1864"/>
                  <a:pt x="40264" y="1897"/>
                  <a:pt x="40400" y="1803"/>
                </a:cubicBezTo>
                <a:cubicBezTo>
                  <a:pt x="40536" y="1711"/>
                  <a:pt x="40574" y="1524"/>
                  <a:pt x="40486" y="1386"/>
                </a:cubicBezTo>
                <a:cubicBezTo>
                  <a:pt x="40362" y="1206"/>
                  <a:pt x="40228" y="1034"/>
                  <a:pt x="40081" y="873"/>
                </a:cubicBezTo>
                <a:close/>
                <a:moveTo>
                  <a:pt x="41349" y="3077"/>
                </a:moveTo>
                <a:cubicBezTo>
                  <a:pt x="41286" y="2922"/>
                  <a:pt x="41110" y="2847"/>
                  <a:pt x="40955" y="2905"/>
                </a:cubicBezTo>
                <a:cubicBezTo>
                  <a:pt x="40800" y="2966"/>
                  <a:pt x="40720" y="3140"/>
                  <a:pt x="40777" y="3297"/>
                </a:cubicBezTo>
                <a:cubicBezTo>
                  <a:pt x="40850" y="3482"/>
                  <a:pt x="40915" y="3668"/>
                  <a:pt x="40980" y="3857"/>
                </a:cubicBezTo>
                <a:cubicBezTo>
                  <a:pt x="41077" y="4154"/>
                  <a:pt x="41517" y="4131"/>
                  <a:pt x="41571" y="3804"/>
                </a:cubicBezTo>
                <a:cubicBezTo>
                  <a:pt x="41580" y="3758"/>
                  <a:pt x="41573" y="3710"/>
                  <a:pt x="41559" y="3666"/>
                </a:cubicBezTo>
                <a:cubicBezTo>
                  <a:pt x="41494" y="3469"/>
                  <a:pt x="41425" y="3274"/>
                  <a:pt x="41349" y="3077"/>
                </a:cubicBezTo>
                <a:close/>
                <a:moveTo>
                  <a:pt x="42028" y="5479"/>
                </a:moveTo>
                <a:cubicBezTo>
                  <a:pt x="41997" y="5313"/>
                  <a:pt x="41838" y="5204"/>
                  <a:pt x="41672" y="5234"/>
                </a:cubicBezTo>
                <a:cubicBezTo>
                  <a:pt x="41506" y="5265"/>
                  <a:pt x="41397" y="5424"/>
                  <a:pt x="41429" y="5590"/>
                </a:cubicBezTo>
                <a:cubicBezTo>
                  <a:pt x="41458" y="5758"/>
                  <a:pt x="41485" y="5927"/>
                  <a:pt x="41515" y="6095"/>
                </a:cubicBezTo>
                <a:lnTo>
                  <a:pt x="41527" y="6181"/>
                </a:lnTo>
                <a:cubicBezTo>
                  <a:pt x="41582" y="6531"/>
                  <a:pt x="42087" y="6529"/>
                  <a:pt x="42133" y="6171"/>
                </a:cubicBezTo>
                <a:cubicBezTo>
                  <a:pt x="42135" y="6143"/>
                  <a:pt x="42135" y="6118"/>
                  <a:pt x="42133" y="6093"/>
                </a:cubicBezTo>
                <a:lnTo>
                  <a:pt x="42118" y="6001"/>
                </a:lnTo>
                <a:cubicBezTo>
                  <a:pt x="42091" y="5827"/>
                  <a:pt x="42062" y="5653"/>
                  <a:pt x="42030" y="5479"/>
                </a:cubicBezTo>
                <a:close/>
                <a:moveTo>
                  <a:pt x="42343" y="7937"/>
                </a:moveTo>
                <a:lnTo>
                  <a:pt x="42355" y="8096"/>
                </a:lnTo>
                <a:lnTo>
                  <a:pt x="42370" y="8350"/>
                </a:lnTo>
                <a:lnTo>
                  <a:pt x="42380" y="8553"/>
                </a:lnTo>
                <a:cubicBezTo>
                  <a:pt x="42382" y="8589"/>
                  <a:pt x="42378" y="8627"/>
                  <a:pt x="42366" y="8660"/>
                </a:cubicBezTo>
                <a:cubicBezTo>
                  <a:pt x="42255" y="8983"/>
                  <a:pt x="41789" y="8920"/>
                  <a:pt x="41770" y="8581"/>
                </a:cubicBezTo>
                <a:lnTo>
                  <a:pt x="41760" y="8384"/>
                </a:lnTo>
                <a:lnTo>
                  <a:pt x="41745" y="8136"/>
                </a:lnTo>
                <a:lnTo>
                  <a:pt x="41733" y="7977"/>
                </a:lnTo>
                <a:cubicBezTo>
                  <a:pt x="41718" y="7807"/>
                  <a:pt x="41846" y="7656"/>
                  <a:pt x="42018" y="7646"/>
                </a:cubicBezTo>
                <a:cubicBezTo>
                  <a:pt x="42188" y="7633"/>
                  <a:pt x="42334" y="7765"/>
                  <a:pt x="42343" y="7937"/>
                </a:cubicBezTo>
                <a:close/>
                <a:moveTo>
                  <a:pt x="42382" y="10414"/>
                </a:moveTo>
                <a:cubicBezTo>
                  <a:pt x="42389" y="10303"/>
                  <a:pt x="42334" y="10198"/>
                  <a:pt x="42240" y="10140"/>
                </a:cubicBezTo>
                <a:cubicBezTo>
                  <a:pt x="42041" y="10018"/>
                  <a:pt x="41785" y="10152"/>
                  <a:pt x="41773" y="10383"/>
                </a:cubicBezTo>
                <a:lnTo>
                  <a:pt x="41766" y="10515"/>
                </a:lnTo>
                <a:lnTo>
                  <a:pt x="41754" y="10741"/>
                </a:lnTo>
                <a:lnTo>
                  <a:pt x="41737" y="10980"/>
                </a:lnTo>
                <a:cubicBezTo>
                  <a:pt x="41705" y="11307"/>
                  <a:pt x="42154" y="11454"/>
                  <a:pt x="42317" y="11137"/>
                </a:cubicBezTo>
                <a:cubicBezTo>
                  <a:pt x="42332" y="11106"/>
                  <a:pt x="42343" y="11070"/>
                  <a:pt x="42345" y="11035"/>
                </a:cubicBezTo>
                <a:lnTo>
                  <a:pt x="42364" y="10779"/>
                </a:lnTo>
                <a:lnTo>
                  <a:pt x="42378" y="10546"/>
                </a:lnTo>
                <a:lnTo>
                  <a:pt x="42382" y="10414"/>
                </a:lnTo>
                <a:close/>
                <a:moveTo>
                  <a:pt x="42099" y="12883"/>
                </a:moveTo>
                <a:cubicBezTo>
                  <a:pt x="42167" y="12529"/>
                  <a:pt x="41670" y="12368"/>
                  <a:pt x="41519" y="12705"/>
                </a:cubicBezTo>
                <a:cubicBezTo>
                  <a:pt x="41511" y="12726"/>
                  <a:pt x="41504" y="12745"/>
                  <a:pt x="41500" y="12766"/>
                </a:cubicBezTo>
                <a:lnTo>
                  <a:pt x="41473" y="12908"/>
                </a:lnTo>
                <a:lnTo>
                  <a:pt x="41431" y="13116"/>
                </a:lnTo>
                <a:lnTo>
                  <a:pt x="41379" y="13350"/>
                </a:lnTo>
                <a:cubicBezTo>
                  <a:pt x="41303" y="13638"/>
                  <a:pt x="41657" y="13851"/>
                  <a:pt x="41877" y="13652"/>
                </a:cubicBezTo>
                <a:cubicBezTo>
                  <a:pt x="41923" y="13610"/>
                  <a:pt x="41957" y="13556"/>
                  <a:pt x="41972" y="13495"/>
                </a:cubicBezTo>
                <a:lnTo>
                  <a:pt x="42026" y="13244"/>
                </a:lnTo>
                <a:lnTo>
                  <a:pt x="42072" y="13028"/>
                </a:lnTo>
                <a:lnTo>
                  <a:pt x="42097" y="12883"/>
                </a:lnTo>
                <a:close/>
                <a:moveTo>
                  <a:pt x="41441" y="15285"/>
                </a:moveTo>
                <a:cubicBezTo>
                  <a:pt x="41557" y="14975"/>
                  <a:pt x="41159" y="14721"/>
                  <a:pt x="40924" y="14979"/>
                </a:cubicBezTo>
                <a:cubicBezTo>
                  <a:pt x="40901" y="15008"/>
                  <a:pt x="40882" y="15040"/>
                  <a:pt x="40869" y="15073"/>
                </a:cubicBezTo>
                <a:lnTo>
                  <a:pt x="40798" y="15262"/>
                </a:lnTo>
                <a:lnTo>
                  <a:pt x="40727" y="15446"/>
                </a:lnTo>
                <a:lnTo>
                  <a:pt x="40651" y="15626"/>
                </a:lnTo>
                <a:cubicBezTo>
                  <a:pt x="40523" y="15928"/>
                  <a:pt x="40903" y="16199"/>
                  <a:pt x="41148" y="15964"/>
                </a:cubicBezTo>
                <a:cubicBezTo>
                  <a:pt x="41175" y="15937"/>
                  <a:pt x="41198" y="15903"/>
                  <a:pt x="41213" y="15867"/>
                </a:cubicBezTo>
                <a:lnTo>
                  <a:pt x="41295" y="15670"/>
                </a:lnTo>
                <a:lnTo>
                  <a:pt x="41368" y="15480"/>
                </a:lnTo>
                <a:lnTo>
                  <a:pt x="41441" y="15283"/>
                </a:lnTo>
                <a:close/>
                <a:moveTo>
                  <a:pt x="41213" y="15870"/>
                </a:moveTo>
                <a:lnTo>
                  <a:pt x="40653" y="15626"/>
                </a:lnTo>
                <a:close/>
                <a:moveTo>
                  <a:pt x="40383" y="17546"/>
                </a:moveTo>
                <a:cubicBezTo>
                  <a:pt x="40555" y="17242"/>
                  <a:pt x="40184" y="16938"/>
                  <a:pt x="39924" y="17156"/>
                </a:cubicBezTo>
                <a:cubicBezTo>
                  <a:pt x="39897" y="17177"/>
                  <a:pt x="39876" y="17204"/>
                  <a:pt x="39859" y="17234"/>
                </a:cubicBezTo>
                <a:lnTo>
                  <a:pt x="39788" y="17353"/>
                </a:lnTo>
                <a:lnTo>
                  <a:pt x="39689" y="17515"/>
                </a:lnTo>
                <a:lnTo>
                  <a:pt x="39589" y="17676"/>
                </a:lnTo>
                <a:lnTo>
                  <a:pt x="39545" y="17743"/>
                </a:lnTo>
                <a:cubicBezTo>
                  <a:pt x="39375" y="17999"/>
                  <a:pt x="39658" y="18328"/>
                  <a:pt x="39947" y="18179"/>
                </a:cubicBezTo>
                <a:cubicBezTo>
                  <a:pt x="39991" y="18154"/>
                  <a:pt x="40029" y="18120"/>
                  <a:pt x="40056" y="18078"/>
                </a:cubicBezTo>
                <a:lnTo>
                  <a:pt x="40104" y="18005"/>
                </a:lnTo>
                <a:lnTo>
                  <a:pt x="40209" y="17835"/>
                </a:lnTo>
                <a:lnTo>
                  <a:pt x="40312" y="17666"/>
                </a:lnTo>
                <a:lnTo>
                  <a:pt x="40383" y="17546"/>
                </a:lnTo>
                <a:close/>
                <a:moveTo>
                  <a:pt x="38939" y="19577"/>
                </a:moveTo>
                <a:cubicBezTo>
                  <a:pt x="39163" y="19309"/>
                  <a:pt x="38839" y="18927"/>
                  <a:pt x="38533" y="19128"/>
                </a:cubicBezTo>
                <a:cubicBezTo>
                  <a:pt x="38510" y="19143"/>
                  <a:pt x="38491" y="19160"/>
                  <a:pt x="38474" y="19181"/>
                </a:cubicBezTo>
                <a:lnTo>
                  <a:pt x="38346" y="19327"/>
                </a:lnTo>
                <a:lnTo>
                  <a:pt x="38222" y="19468"/>
                </a:lnTo>
                <a:lnTo>
                  <a:pt x="38078" y="19625"/>
                </a:lnTo>
                <a:cubicBezTo>
                  <a:pt x="37851" y="19860"/>
                  <a:pt x="38111" y="20247"/>
                  <a:pt x="38426" y="20113"/>
                </a:cubicBezTo>
                <a:cubicBezTo>
                  <a:pt x="38461" y="20097"/>
                  <a:pt x="38493" y="20076"/>
                  <a:pt x="38520" y="20046"/>
                </a:cubicBezTo>
                <a:lnTo>
                  <a:pt x="38675" y="19879"/>
                </a:lnTo>
                <a:lnTo>
                  <a:pt x="38805" y="19734"/>
                </a:lnTo>
                <a:lnTo>
                  <a:pt x="38939" y="19579"/>
                </a:lnTo>
                <a:close/>
                <a:moveTo>
                  <a:pt x="37160" y="21325"/>
                </a:moveTo>
                <a:cubicBezTo>
                  <a:pt x="37281" y="21216"/>
                  <a:pt x="37296" y="21029"/>
                  <a:pt x="37193" y="20903"/>
                </a:cubicBezTo>
                <a:cubicBezTo>
                  <a:pt x="37089" y="20776"/>
                  <a:pt x="36902" y="20755"/>
                  <a:pt x="36772" y="20853"/>
                </a:cubicBezTo>
                <a:lnTo>
                  <a:pt x="36581" y="21008"/>
                </a:lnTo>
                <a:lnTo>
                  <a:pt x="36435" y="21126"/>
                </a:lnTo>
                <a:lnTo>
                  <a:pt x="36303" y="21226"/>
                </a:lnTo>
                <a:cubicBezTo>
                  <a:pt x="36166" y="21329"/>
                  <a:pt x="36139" y="21522"/>
                  <a:pt x="36242" y="21656"/>
                </a:cubicBezTo>
                <a:cubicBezTo>
                  <a:pt x="36345" y="21792"/>
                  <a:pt x="36537" y="21817"/>
                  <a:pt x="36672" y="21712"/>
                </a:cubicBezTo>
                <a:lnTo>
                  <a:pt x="36810" y="21608"/>
                </a:lnTo>
                <a:lnTo>
                  <a:pt x="36963" y="21486"/>
                </a:lnTo>
                <a:lnTo>
                  <a:pt x="37160" y="21327"/>
                </a:lnTo>
                <a:close/>
                <a:moveTo>
                  <a:pt x="35125" y="22758"/>
                </a:moveTo>
                <a:cubicBezTo>
                  <a:pt x="35270" y="22674"/>
                  <a:pt x="35318" y="22486"/>
                  <a:pt x="35234" y="22341"/>
                </a:cubicBezTo>
                <a:cubicBezTo>
                  <a:pt x="35148" y="22197"/>
                  <a:pt x="34961" y="22146"/>
                  <a:pt x="34817" y="22232"/>
                </a:cubicBezTo>
                <a:lnTo>
                  <a:pt x="34697" y="22303"/>
                </a:lnTo>
                <a:lnTo>
                  <a:pt x="34530" y="22400"/>
                </a:lnTo>
                <a:lnTo>
                  <a:pt x="34293" y="22530"/>
                </a:lnTo>
                <a:cubicBezTo>
                  <a:pt x="34146" y="22609"/>
                  <a:pt x="34090" y="22796"/>
                  <a:pt x="34171" y="22945"/>
                </a:cubicBezTo>
                <a:cubicBezTo>
                  <a:pt x="34251" y="23093"/>
                  <a:pt x="34435" y="23148"/>
                  <a:pt x="34584" y="23068"/>
                </a:cubicBezTo>
                <a:lnTo>
                  <a:pt x="34658" y="23029"/>
                </a:lnTo>
                <a:lnTo>
                  <a:pt x="34832" y="22930"/>
                </a:lnTo>
                <a:lnTo>
                  <a:pt x="35005" y="22829"/>
                </a:lnTo>
                <a:lnTo>
                  <a:pt x="35123" y="22758"/>
                </a:lnTo>
                <a:close/>
                <a:moveTo>
                  <a:pt x="32912" y="23881"/>
                </a:moveTo>
                <a:cubicBezTo>
                  <a:pt x="33226" y="23745"/>
                  <a:pt x="33115" y="23274"/>
                  <a:pt x="32769" y="23295"/>
                </a:cubicBezTo>
                <a:cubicBezTo>
                  <a:pt x="32736" y="23299"/>
                  <a:pt x="32704" y="23305"/>
                  <a:pt x="32675" y="23318"/>
                </a:cubicBezTo>
                <a:lnTo>
                  <a:pt x="32413" y="23429"/>
                </a:lnTo>
                <a:lnTo>
                  <a:pt x="32229" y="23502"/>
                </a:lnTo>
                <a:lnTo>
                  <a:pt x="32118" y="23546"/>
                </a:lnTo>
                <a:cubicBezTo>
                  <a:pt x="31797" y="23674"/>
                  <a:pt x="31895" y="24150"/>
                  <a:pt x="32243" y="24137"/>
                </a:cubicBezTo>
                <a:cubicBezTo>
                  <a:pt x="32275" y="24135"/>
                  <a:pt x="32306" y="24129"/>
                  <a:pt x="32338" y="24116"/>
                </a:cubicBezTo>
                <a:lnTo>
                  <a:pt x="32455" y="24070"/>
                </a:lnTo>
                <a:lnTo>
                  <a:pt x="32646" y="23993"/>
                </a:lnTo>
                <a:close/>
                <a:moveTo>
                  <a:pt x="30579" y="24716"/>
                </a:moveTo>
                <a:cubicBezTo>
                  <a:pt x="30739" y="24667"/>
                  <a:pt x="30831" y="24500"/>
                  <a:pt x="30783" y="24338"/>
                </a:cubicBezTo>
                <a:cubicBezTo>
                  <a:pt x="30736" y="24179"/>
                  <a:pt x="30569" y="24085"/>
                  <a:pt x="30410" y="24129"/>
                </a:cubicBezTo>
                <a:lnTo>
                  <a:pt x="30311" y="24158"/>
                </a:lnTo>
                <a:lnTo>
                  <a:pt x="30114" y="24215"/>
                </a:lnTo>
                <a:lnTo>
                  <a:pt x="29829" y="24292"/>
                </a:lnTo>
                <a:cubicBezTo>
                  <a:pt x="29510" y="24376"/>
                  <a:pt x="29527" y="24848"/>
                  <a:pt x="29873" y="24892"/>
                </a:cubicBezTo>
                <a:cubicBezTo>
                  <a:pt x="29909" y="24896"/>
                  <a:pt x="29946" y="24894"/>
                  <a:pt x="29982" y="24885"/>
                </a:cubicBezTo>
                <a:lnTo>
                  <a:pt x="30280" y="24804"/>
                </a:lnTo>
                <a:lnTo>
                  <a:pt x="30481" y="24745"/>
                </a:lnTo>
                <a:lnTo>
                  <a:pt x="30579" y="24718"/>
                </a:lnTo>
                <a:close/>
                <a:moveTo>
                  <a:pt x="28171" y="25292"/>
                </a:moveTo>
                <a:cubicBezTo>
                  <a:pt x="28509" y="25227"/>
                  <a:pt x="28505" y="24745"/>
                  <a:pt x="28165" y="24688"/>
                </a:cubicBezTo>
                <a:cubicBezTo>
                  <a:pt x="28131" y="24682"/>
                  <a:pt x="28098" y="24682"/>
                  <a:pt x="28064" y="24688"/>
                </a:cubicBezTo>
                <a:lnTo>
                  <a:pt x="27872" y="24724"/>
                </a:lnTo>
                <a:lnTo>
                  <a:pt x="27662" y="24760"/>
                </a:lnTo>
                <a:lnTo>
                  <a:pt x="27467" y="24793"/>
                </a:lnTo>
                <a:cubicBezTo>
                  <a:pt x="27149" y="24841"/>
                  <a:pt x="27111" y="25298"/>
                  <a:pt x="27442" y="25390"/>
                </a:cubicBezTo>
                <a:cubicBezTo>
                  <a:pt x="27482" y="25401"/>
                  <a:pt x="27524" y="25403"/>
                  <a:pt x="27564" y="25397"/>
                </a:cubicBezTo>
                <a:lnTo>
                  <a:pt x="27765" y="25361"/>
                </a:lnTo>
                <a:lnTo>
                  <a:pt x="27978" y="25325"/>
                </a:lnTo>
                <a:lnTo>
                  <a:pt x="28171" y="25290"/>
                </a:lnTo>
                <a:close/>
                <a:moveTo>
                  <a:pt x="25726" y="25629"/>
                </a:moveTo>
                <a:cubicBezTo>
                  <a:pt x="25893" y="25615"/>
                  <a:pt x="26017" y="25466"/>
                  <a:pt x="26002" y="25298"/>
                </a:cubicBezTo>
                <a:cubicBezTo>
                  <a:pt x="25988" y="25131"/>
                  <a:pt x="25841" y="25005"/>
                  <a:pt x="25673" y="25019"/>
                </a:cubicBezTo>
                <a:lnTo>
                  <a:pt x="25529" y="25034"/>
                </a:lnTo>
                <a:lnTo>
                  <a:pt x="25313" y="25051"/>
                </a:lnTo>
                <a:lnTo>
                  <a:pt x="25072" y="25070"/>
                </a:lnTo>
                <a:cubicBezTo>
                  <a:pt x="24753" y="25091"/>
                  <a:pt x="24674" y="25529"/>
                  <a:pt x="24975" y="25657"/>
                </a:cubicBezTo>
                <a:cubicBezTo>
                  <a:pt x="25017" y="25675"/>
                  <a:pt x="25063" y="25682"/>
                  <a:pt x="25109" y="25680"/>
                </a:cubicBezTo>
                <a:lnTo>
                  <a:pt x="25361" y="25661"/>
                </a:lnTo>
                <a:lnTo>
                  <a:pt x="25583" y="25642"/>
                </a:lnTo>
                <a:lnTo>
                  <a:pt x="25726" y="25629"/>
                </a:lnTo>
                <a:close/>
                <a:moveTo>
                  <a:pt x="23259" y="25753"/>
                </a:moveTo>
                <a:cubicBezTo>
                  <a:pt x="23424" y="25749"/>
                  <a:pt x="23557" y="25613"/>
                  <a:pt x="23554" y="25447"/>
                </a:cubicBezTo>
                <a:cubicBezTo>
                  <a:pt x="23554" y="25281"/>
                  <a:pt x="23422" y="25147"/>
                  <a:pt x="23257" y="25143"/>
                </a:cubicBezTo>
                <a:lnTo>
                  <a:pt x="23106" y="25143"/>
                </a:lnTo>
                <a:lnTo>
                  <a:pt x="22884" y="25143"/>
                </a:lnTo>
                <a:lnTo>
                  <a:pt x="22653" y="25141"/>
                </a:lnTo>
                <a:cubicBezTo>
                  <a:pt x="22312" y="25141"/>
                  <a:pt x="22224" y="25598"/>
                  <a:pt x="22530" y="25728"/>
                </a:cubicBezTo>
                <a:cubicBezTo>
                  <a:pt x="22565" y="25742"/>
                  <a:pt x="22603" y="25751"/>
                  <a:pt x="22643" y="25751"/>
                </a:cubicBezTo>
                <a:lnTo>
                  <a:pt x="22882" y="25753"/>
                </a:lnTo>
                <a:lnTo>
                  <a:pt x="23110" y="25753"/>
                </a:lnTo>
                <a:close/>
                <a:moveTo>
                  <a:pt x="20794" y="25682"/>
                </a:moveTo>
                <a:cubicBezTo>
                  <a:pt x="20962" y="25694"/>
                  <a:pt x="21109" y="25569"/>
                  <a:pt x="21121" y="25399"/>
                </a:cubicBezTo>
                <a:cubicBezTo>
                  <a:pt x="21134" y="25231"/>
                  <a:pt x="21006" y="25084"/>
                  <a:pt x="20838" y="25072"/>
                </a:cubicBezTo>
                <a:lnTo>
                  <a:pt x="20629" y="25057"/>
                </a:lnTo>
                <a:lnTo>
                  <a:pt x="20402" y="25040"/>
                </a:lnTo>
                <a:lnTo>
                  <a:pt x="20233" y="25026"/>
                </a:lnTo>
                <a:cubicBezTo>
                  <a:pt x="20063" y="25007"/>
                  <a:pt x="19912" y="25133"/>
                  <a:pt x="19897" y="25302"/>
                </a:cubicBezTo>
                <a:cubicBezTo>
                  <a:pt x="19883" y="25474"/>
                  <a:pt x="20011" y="25623"/>
                  <a:pt x="20180" y="25634"/>
                </a:cubicBezTo>
                <a:lnTo>
                  <a:pt x="20354" y="25648"/>
                </a:lnTo>
                <a:lnTo>
                  <a:pt x="20585" y="25667"/>
                </a:lnTo>
                <a:lnTo>
                  <a:pt x="20794" y="25682"/>
                </a:lnTo>
                <a:close/>
                <a:moveTo>
                  <a:pt x="18342" y="25426"/>
                </a:moveTo>
                <a:cubicBezTo>
                  <a:pt x="18510" y="25449"/>
                  <a:pt x="18665" y="25334"/>
                  <a:pt x="18688" y="25166"/>
                </a:cubicBezTo>
                <a:cubicBezTo>
                  <a:pt x="18713" y="24998"/>
                  <a:pt x="18596" y="24846"/>
                  <a:pt x="18430" y="24820"/>
                </a:cubicBezTo>
                <a:lnTo>
                  <a:pt x="18124" y="24776"/>
                </a:lnTo>
                <a:lnTo>
                  <a:pt x="17831" y="24730"/>
                </a:lnTo>
                <a:cubicBezTo>
                  <a:pt x="17668" y="24709"/>
                  <a:pt x="17519" y="24822"/>
                  <a:pt x="17491" y="24984"/>
                </a:cubicBezTo>
                <a:cubicBezTo>
                  <a:pt x="17464" y="25147"/>
                  <a:pt x="17571" y="25302"/>
                  <a:pt x="17732" y="25334"/>
                </a:cubicBezTo>
                <a:lnTo>
                  <a:pt x="18034" y="25380"/>
                </a:lnTo>
                <a:lnTo>
                  <a:pt x="18342" y="25426"/>
                </a:lnTo>
                <a:close/>
                <a:moveTo>
                  <a:pt x="15915" y="24994"/>
                </a:moveTo>
                <a:cubicBezTo>
                  <a:pt x="16081" y="25032"/>
                  <a:pt x="16242" y="24927"/>
                  <a:pt x="16278" y="24762"/>
                </a:cubicBezTo>
                <a:cubicBezTo>
                  <a:pt x="16316" y="24598"/>
                  <a:pt x="16211" y="24435"/>
                  <a:pt x="16045" y="24399"/>
                </a:cubicBezTo>
                <a:lnTo>
                  <a:pt x="15842" y="24355"/>
                </a:lnTo>
                <a:lnTo>
                  <a:pt x="15616" y="24303"/>
                </a:lnTo>
                <a:lnTo>
                  <a:pt x="15454" y="24265"/>
                </a:lnTo>
                <a:cubicBezTo>
                  <a:pt x="15140" y="24194"/>
                  <a:pt x="14937" y="24590"/>
                  <a:pt x="15197" y="24804"/>
                </a:cubicBezTo>
                <a:cubicBezTo>
                  <a:pt x="15232" y="24831"/>
                  <a:pt x="15272" y="24850"/>
                  <a:pt x="15314" y="24860"/>
                </a:cubicBezTo>
                <a:lnTo>
                  <a:pt x="15480" y="24898"/>
                </a:lnTo>
                <a:lnTo>
                  <a:pt x="15712" y="24950"/>
                </a:lnTo>
                <a:lnTo>
                  <a:pt x="15915" y="24994"/>
                </a:lnTo>
                <a:close/>
                <a:moveTo>
                  <a:pt x="13526" y="24397"/>
                </a:moveTo>
                <a:cubicBezTo>
                  <a:pt x="13845" y="24489"/>
                  <a:pt x="14063" y="24072"/>
                  <a:pt x="13799" y="23863"/>
                </a:cubicBezTo>
                <a:cubicBezTo>
                  <a:pt x="13767" y="23837"/>
                  <a:pt x="13734" y="23821"/>
                  <a:pt x="13696" y="23810"/>
                </a:cubicBezTo>
                <a:lnTo>
                  <a:pt x="13350" y="23708"/>
                </a:lnTo>
                <a:lnTo>
                  <a:pt x="13118" y="23636"/>
                </a:lnTo>
                <a:cubicBezTo>
                  <a:pt x="12818" y="23540"/>
                  <a:pt x="12581" y="23917"/>
                  <a:pt x="12812" y="24146"/>
                </a:cubicBezTo>
                <a:cubicBezTo>
                  <a:pt x="12845" y="24179"/>
                  <a:pt x="12887" y="24204"/>
                  <a:pt x="12933" y="24219"/>
                </a:cubicBezTo>
                <a:lnTo>
                  <a:pt x="13176" y="24292"/>
                </a:lnTo>
                <a:lnTo>
                  <a:pt x="13526" y="24395"/>
                </a:lnTo>
                <a:close/>
                <a:moveTo>
                  <a:pt x="11183" y="23634"/>
                </a:moveTo>
                <a:cubicBezTo>
                  <a:pt x="11496" y="23747"/>
                  <a:pt x="11743" y="23347"/>
                  <a:pt x="11491" y="23119"/>
                </a:cubicBezTo>
                <a:cubicBezTo>
                  <a:pt x="11462" y="23093"/>
                  <a:pt x="11429" y="23073"/>
                  <a:pt x="11393" y="23060"/>
                </a:cubicBezTo>
                <a:lnTo>
                  <a:pt x="11123" y="22959"/>
                </a:lnTo>
                <a:lnTo>
                  <a:pt x="10827" y="22848"/>
                </a:lnTo>
                <a:cubicBezTo>
                  <a:pt x="10538" y="22731"/>
                  <a:pt x="10272" y="23087"/>
                  <a:pt x="10490" y="23339"/>
                </a:cubicBezTo>
                <a:cubicBezTo>
                  <a:pt x="10521" y="23372"/>
                  <a:pt x="10561" y="23399"/>
                  <a:pt x="10605" y="23416"/>
                </a:cubicBezTo>
                <a:lnTo>
                  <a:pt x="10907" y="23531"/>
                </a:lnTo>
                <a:lnTo>
                  <a:pt x="11183" y="23634"/>
                </a:lnTo>
                <a:close/>
                <a:moveTo>
                  <a:pt x="8897" y="22706"/>
                </a:moveTo>
                <a:cubicBezTo>
                  <a:pt x="9203" y="22844"/>
                  <a:pt x="9477" y="22458"/>
                  <a:pt x="9243" y="22215"/>
                </a:cubicBezTo>
                <a:cubicBezTo>
                  <a:pt x="9218" y="22188"/>
                  <a:pt x="9186" y="22165"/>
                  <a:pt x="9150" y="22150"/>
                </a:cubicBezTo>
                <a:lnTo>
                  <a:pt x="8945" y="22056"/>
                </a:lnTo>
                <a:lnTo>
                  <a:pt x="8731" y="21958"/>
                </a:lnTo>
                <a:lnTo>
                  <a:pt x="8599" y="21897"/>
                </a:lnTo>
                <a:cubicBezTo>
                  <a:pt x="8448" y="21826"/>
                  <a:pt x="8266" y="21891"/>
                  <a:pt x="8193" y="22041"/>
                </a:cubicBezTo>
                <a:cubicBezTo>
                  <a:pt x="8121" y="22194"/>
                  <a:pt x="8186" y="22377"/>
                  <a:pt x="8337" y="22450"/>
                </a:cubicBezTo>
                <a:lnTo>
                  <a:pt x="8474" y="22513"/>
                </a:lnTo>
                <a:lnTo>
                  <a:pt x="8692" y="22614"/>
                </a:lnTo>
                <a:close/>
                <a:moveTo>
                  <a:pt x="6686" y="21616"/>
                </a:moveTo>
                <a:cubicBezTo>
                  <a:pt x="6992" y="21777"/>
                  <a:pt x="7289" y="21394"/>
                  <a:pt x="7057" y="21140"/>
                </a:cubicBezTo>
                <a:cubicBezTo>
                  <a:pt x="7034" y="21115"/>
                  <a:pt x="7009" y="21096"/>
                  <a:pt x="6979" y="21079"/>
                </a:cubicBezTo>
                <a:lnTo>
                  <a:pt x="6841" y="21004"/>
                </a:lnTo>
                <a:lnTo>
                  <a:pt x="6636" y="20891"/>
                </a:lnTo>
                <a:lnTo>
                  <a:pt x="6449" y="20786"/>
                </a:lnTo>
                <a:cubicBezTo>
                  <a:pt x="6302" y="20702"/>
                  <a:pt x="6116" y="20755"/>
                  <a:pt x="6032" y="20901"/>
                </a:cubicBezTo>
                <a:cubicBezTo>
                  <a:pt x="5950" y="21048"/>
                  <a:pt x="6001" y="21235"/>
                  <a:pt x="6147" y="21316"/>
                </a:cubicBezTo>
                <a:lnTo>
                  <a:pt x="6338" y="21423"/>
                </a:lnTo>
                <a:lnTo>
                  <a:pt x="6548" y="21541"/>
                </a:lnTo>
                <a:lnTo>
                  <a:pt x="6686" y="21614"/>
                </a:lnTo>
                <a:close/>
                <a:moveTo>
                  <a:pt x="4565" y="20361"/>
                </a:moveTo>
                <a:cubicBezTo>
                  <a:pt x="4812" y="20524"/>
                  <a:pt x="5131" y="20260"/>
                  <a:pt x="5014" y="19986"/>
                </a:cubicBezTo>
                <a:cubicBezTo>
                  <a:pt x="4990" y="19929"/>
                  <a:pt x="4949" y="19881"/>
                  <a:pt x="4898" y="19847"/>
                </a:cubicBezTo>
                <a:lnTo>
                  <a:pt x="4632" y="19673"/>
                </a:lnTo>
                <a:lnTo>
                  <a:pt x="4393" y="19516"/>
                </a:lnTo>
                <a:cubicBezTo>
                  <a:pt x="4255" y="19422"/>
                  <a:pt x="4064" y="19457"/>
                  <a:pt x="3970" y="19596"/>
                </a:cubicBezTo>
                <a:cubicBezTo>
                  <a:pt x="3873" y="19736"/>
                  <a:pt x="3909" y="19925"/>
                  <a:pt x="4049" y="20021"/>
                </a:cubicBezTo>
                <a:lnTo>
                  <a:pt x="4295" y="20185"/>
                </a:lnTo>
                <a:lnTo>
                  <a:pt x="4565" y="20361"/>
                </a:lnTo>
                <a:close/>
                <a:moveTo>
                  <a:pt x="2547" y="18938"/>
                </a:moveTo>
                <a:cubicBezTo>
                  <a:pt x="2813" y="19143"/>
                  <a:pt x="3173" y="18827"/>
                  <a:pt x="2991" y="18531"/>
                </a:cubicBezTo>
                <a:cubicBezTo>
                  <a:pt x="2972" y="18502"/>
                  <a:pt x="2947" y="18475"/>
                  <a:pt x="2920" y="18454"/>
                </a:cubicBezTo>
                <a:lnTo>
                  <a:pt x="2735" y="18311"/>
                </a:lnTo>
                <a:lnTo>
                  <a:pt x="2553" y="18166"/>
                </a:lnTo>
                <a:lnTo>
                  <a:pt x="2446" y="18081"/>
                </a:lnTo>
                <a:cubicBezTo>
                  <a:pt x="2184" y="17871"/>
                  <a:pt x="1820" y="18177"/>
                  <a:pt x="1991" y="18475"/>
                </a:cubicBezTo>
                <a:cubicBezTo>
                  <a:pt x="2010" y="18504"/>
                  <a:pt x="2033" y="18531"/>
                  <a:pt x="2061" y="18554"/>
                </a:cubicBezTo>
                <a:lnTo>
                  <a:pt x="2172" y="18642"/>
                </a:lnTo>
                <a:lnTo>
                  <a:pt x="2358" y="18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7144125" y="345575"/>
            <a:ext cx="700250" cy="565500"/>
          </a:xfrm>
          <a:custGeom>
            <a:avLst/>
            <a:gdLst/>
            <a:ahLst/>
            <a:cxnLst/>
            <a:rect l="l" t="t" r="r" b="b"/>
            <a:pathLst>
              <a:path w="28010" h="22620" extrusionOk="0">
                <a:moveTo>
                  <a:pt x="24617" y="13006"/>
                </a:moveTo>
                <a:cubicBezTo>
                  <a:pt x="25667" y="13386"/>
                  <a:pt x="26664" y="13897"/>
                  <a:pt x="27710" y="14285"/>
                </a:cubicBezTo>
                <a:cubicBezTo>
                  <a:pt x="27886" y="14350"/>
                  <a:pt x="28010" y="14501"/>
                  <a:pt x="28010" y="14696"/>
                </a:cubicBezTo>
                <a:cubicBezTo>
                  <a:pt x="28010" y="14941"/>
                  <a:pt x="27582" y="15266"/>
                  <a:pt x="27406" y="15406"/>
                </a:cubicBezTo>
                <a:cubicBezTo>
                  <a:pt x="26960" y="15762"/>
                  <a:pt x="26473" y="16094"/>
                  <a:pt x="25998" y="16414"/>
                </a:cubicBezTo>
                <a:cubicBezTo>
                  <a:pt x="24604" y="17351"/>
                  <a:pt x="23156" y="18233"/>
                  <a:pt x="21712" y="19090"/>
                </a:cubicBezTo>
                <a:cubicBezTo>
                  <a:pt x="20886" y="19581"/>
                  <a:pt x="15737" y="22620"/>
                  <a:pt x="14993" y="22590"/>
                </a:cubicBezTo>
                <a:cubicBezTo>
                  <a:pt x="14140" y="22580"/>
                  <a:pt x="11818" y="20446"/>
                  <a:pt x="11087" y="19847"/>
                </a:cubicBezTo>
                <a:cubicBezTo>
                  <a:pt x="7409" y="16825"/>
                  <a:pt x="3940" y="13589"/>
                  <a:pt x="455" y="10349"/>
                </a:cubicBezTo>
                <a:cubicBezTo>
                  <a:pt x="0" y="9974"/>
                  <a:pt x="300" y="8826"/>
                  <a:pt x="432" y="8354"/>
                </a:cubicBezTo>
                <a:cubicBezTo>
                  <a:pt x="560" y="7908"/>
                  <a:pt x="805" y="7153"/>
                  <a:pt x="1059" y="6759"/>
                </a:cubicBezTo>
                <a:cubicBezTo>
                  <a:pt x="1721" y="5550"/>
                  <a:pt x="10802" y="1059"/>
                  <a:pt x="12623" y="95"/>
                </a:cubicBezTo>
                <a:cubicBezTo>
                  <a:pt x="12797" y="0"/>
                  <a:pt x="13015" y="38"/>
                  <a:pt x="13147" y="189"/>
                </a:cubicBezTo>
                <a:cubicBezTo>
                  <a:pt x="13189" y="218"/>
                  <a:pt x="13224" y="256"/>
                  <a:pt x="13254" y="298"/>
                </a:cubicBezTo>
                <a:cubicBezTo>
                  <a:pt x="13488" y="633"/>
                  <a:pt x="13813" y="971"/>
                  <a:pt x="14098" y="1262"/>
                </a:cubicBezTo>
                <a:cubicBezTo>
                  <a:pt x="14559" y="1734"/>
                  <a:pt x="15041" y="2188"/>
                  <a:pt x="15530" y="2633"/>
                </a:cubicBezTo>
                <a:cubicBezTo>
                  <a:pt x="16783" y="3779"/>
                  <a:pt x="18091" y="4881"/>
                  <a:pt x="19413" y="5944"/>
                </a:cubicBezTo>
                <a:cubicBezTo>
                  <a:pt x="20677" y="6962"/>
                  <a:pt x="21974" y="7962"/>
                  <a:pt x="23305" y="8888"/>
                </a:cubicBezTo>
                <a:cubicBezTo>
                  <a:pt x="23839" y="9259"/>
                  <a:pt x="24380" y="9622"/>
                  <a:pt x="24937" y="9953"/>
                </a:cubicBezTo>
                <a:cubicBezTo>
                  <a:pt x="25312" y="10177"/>
                  <a:pt x="25734" y="10416"/>
                  <a:pt x="26142" y="10571"/>
                </a:cubicBezTo>
                <a:cubicBezTo>
                  <a:pt x="26165" y="10580"/>
                  <a:pt x="26188" y="10590"/>
                  <a:pt x="26209" y="10601"/>
                </a:cubicBezTo>
                <a:cubicBezTo>
                  <a:pt x="26582" y="10617"/>
                  <a:pt x="26782" y="11164"/>
                  <a:pt x="26411" y="11405"/>
                </a:cubicBezTo>
                <a:cubicBezTo>
                  <a:pt x="25836" y="11772"/>
                  <a:pt x="25218" y="12047"/>
                  <a:pt x="24577" y="12271"/>
                </a:cubicBezTo>
                <a:cubicBezTo>
                  <a:pt x="24575" y="12279"/>
                  <a:pt x="24575" y="12288"/>
                  <a:pt x="24573" y="12296"/>
                </a:cubicBezTo>
                <a:cubicBezTo>
                  <a:pt x="24531" y="12524"/>
                  <a:pt x="24564" y="12776"/>
                  <a:pt x="24619" y="13006"/>
                </a:cubicBezTo>
                <a:close/>
                <a:moveTo>
                  <a:pt x="13578" y="14970"/>
                </a:moveTo>
                <a:cubicBezTo>
                  <a:pt x="14004" y="15358"/>
                  <a:pt x="14429" y="15752"/>
                  <a:pt x="14838" y="16156"/>
                </a:cubicBezTo>
                <a:cubicBezTo>
                  <a:pt x="16127" y="14872"/>
                  <a:pt x="17915" y="13939"/>
                  <a:pt x="19553" y="13203"/>
                </a:cubicBezTo>
                <a:cubicBezTo>
                  <a:pt x="20561" y="12751"/>
                  <a:pt x="21588" y="12344"/>
                  <a:pt x="22613" y="11931"/>
                </a:cubicBezTo>
                <a:cubicBezTo>
                  <a:pt x="23372" y="11628"/>
                  <a:pt x="24141" y="11319"/>
                  <a:pt x="24881" y="10972"/>
                </a:cubicBezTo>
                <a:cubicBezTo>
                  <a:pt x="24191" y="10640"/>
                  <a:pt x="23607" y="10244"/>
                  <a:pt x="22961" y="9800"/>
                </a:cubicBezTo>
                <a:cubicBezTo>
                  <a:pt x="21167" y="10479"/>
                  <a:pt x="19528" y="11630"/>
                  <a:pt x="17862" y="12564"/>
                </a:cubicBezTo>
                <a:cubicBezTo>
                  <a:pt x="16783" y="13168"/>
                  <a:pt x="15710" y="13778"/>
                  <a:pt x="14639" y="14396"/>
                </a:cubicBezTo>
                <a:cubicBezTo>
                  <a:pt x="14314" y="14585"/>
                  <a:pt x="13910" y="14761"/>
                  <a:pt x="13581" y="14970"/>
                </a:cubicBezTo>
                <a:close/>
                <a:moveTo>
                  <a:pt x="22133" y="9213"/>
                </a:moveTo>
                <a:cubicBezTo>
                  <a:pt x="20555" y="8067"/>
                  <a:pt x="18996" y="6879"/>
                  <a:pt x="17493" y="5638"/>
                </a:cubicBezTo>
                <a:cubicBezTo>
                  <a:pt x="16542" y="4852"/>
                  <a:pt x="15605" y="4041"/>
                  <a:pt x="14716" y="3188"/>
                </a:cubicBezTo>
                <a:cubicBezTo>
                  <a:pt x="14019" y="2519"/>
                  <a:pt x="13308" y="1792"/>
                  <a:pt x="12719" y="1019"/>
                </a:cubicBezTo>
                <a:cubicBezTo>
                  <a:pt x="11290" y="1801"/>
                  <a:pt x="9844" y="2553"/>
                  <a:pt x="8404" y="3316"/>
                </a:cubicBezTo>
                <a:cubicBezTo>
                  <a:pt x="6711" y="4213"/>
                  <a:pt x="4988" y="5129"/>
                  <a:pt x="3362" y="6145"/>
                </a:cubicBezTo>
                <a:cubicBezTo>
                  <a:pt x="3406" y="6181"/>
                  <a:pt x="3444" y="6212"/>
                  <a:pt x="3467" y="6229"/>
                </a:cubicBezTo>
                <a:cubicBezTo>
                  <a:pt x="3739" y="6447"/>
                  <a:pt x="4011" y="6665"/>
                  <a:pt x="4282" y="6883"/>
                </a:cubicBezTo>
                <a:cubicBezTo>
                  <a:pt x="5103" y="7541"/>
                  <a:pt x="5921" y="8199"/>
                  <a:pt x="6738" y="8859"/>
                </a:cubicBezTo>
                <a:cubicBezTo>
                  <a:pt x="7518" y="9488"/>
                  <a:pt x="8295" y="10121"/>
                  <a:pt x="9071" y="10754"/>
                </a:cubicBezTo>
                <a:cubicBezTo>
                  <a:pt x="9343" y="10978"/>
                  <a:pt x="9615" y="11200"/>
                  <a:pt x="9886" y="11426"/>
                </a:cubicBezTo>
                <a:cubicBezTo>
                  <a:pt x="10018" y="11535"/>
                  <a:pt x="10171" y="11657"/>
                  <a:pt x="10292" y="11776"/>
                </a:cubicBezTo>
                <a:cubicBezTo>
                  <a:pt x="10686" y="12170"/>
                  <a:pt x="10081" y="12778"/>
                  <a:pt x="9685" y="12386"/>
                </a:cubicBezTo>
                <a:cubicBezTo>
                  <a:pt x="9278" y="11980"/>
                  <a:pt x="8777" y="11579"/>
                  <a:pt x="8331" y="11213"/>
                </a:cubicBezTo>
                <a:cubicBezTo>
                  <a:pt x="7601" y="10607"/>
                  <a:pt x="6860" y="10014"/>
                  <a:pt x="6116" y="9425"/>
                </a:cubicBezTo>
                <a:cubicBezTo>
                  <a:pt x="5372" y="8836"/>
                  <a:pt x="4621" y="8255"/>
                  <a:pt x="3863" y="7685"/>
                </a:cubicBezTo>
                <a:cubicBezTo>
                  <a:pt x="3571" y="7465"/>
                  <a:pt x="3278" y="7250"/>
                  <a:pt x="2980" y="7038"/>
                </a:cubicBezTo>
                <a:cubicBezTo>
                  <a:pt x="2834" y="6933"/>
                  <a:pt x="2683" y="6824"/>
                  <a:pt x="2530" y="6728"/>
                </a:cubicBezTo>
                <a:cubicBezTo>
                  <a:pt x="1983" y="7260"/>
                  <a:pt x="1599" y="7901"/>
                  <a:pt x="1417" y="8647"/>
                </a:cubicBezTo>
                <a:cubicBezTo>
                  <a:pt x="1306" y="9098"/>
                  <a:pt x="1293" y="9479"/>
                  <a:pt x="1300" y="9926"/>
                </a:cubicBezTo>
                <a:cubicBezTo>
                  <a:pt x="3687" y="11825"/>
                  <a:pt x="5839" y="13941"/>
                  <a:pt x="8067" y="16018"/>
                </a:cubicBezTo>
                <a:cubicBezTo>
                  <a:pt x="9066" y="16951"/>
                  <a:pt x="10079" y="17869"/>
                  <a:pt x="11129" y="18743"/>
                </a:cubicBezTo>
                <a:cubicBezTo>
                  <a:pt x="10758" y="17672"/>
                  <a:pt x="10638" y="16504"/>
                  <a:pt x="11380" y="15544"/>
                </a:cubicBezTo>
                <a:cubicBezTo>
                  <a:pt x="12065" y="14658"/>
                  <a:pt x="13258" y="14203"/>
                  <a:pt x="14205" y="13654"/>
                </a:cubicBezTo>
                <a:cubicBezTo>
                  <a:pt x="15347" y="12994"/>
                  <a:pt x="16496" y="12342"/>
                  <a:pt x="17646" y="11699"/>
                </a:cubicBezTo>
                <a:cubicBezTo>
                  <a:pt x="19134" y="10869"/>
                  <a:pt x="20568" y="9896"/>
                  <a:pt x="22133" y="9213"/>
                </a:cubicBezTo>
                <a:close/>
                <a:moveTo>
                  <a:pt x="13358" y="7681"/>
                </a:moveTo>
                <a:cubicBezTo>
                  <a:pt x="13769" y="7430"/>
                  <a:pt x="14182" y="7180"/>
                  <a:pt x="14597" y="6929"/>
                </a:cubicBezTo>
                <a:cubicBezTo>
                  <a:pt x="14947" y="6719"/>
                  <a:pt x="15301" y="6499"/>
                  <a:pt x="15657" y="6300"/>
                </a:cubicBezTo>
                <a:cubicBezTo>
                  <a:pt x="15961" y="6130"/>
                  <a:pt x="15930" y="5718"/>
                  <a:pt x="15647" y="5554"/>
                </a:cubicBezTo>
                <a:cubicBezTo>
                  <a:pt x="15519" y="5479"/>
                  <a:pt x="15360" y="5479"/>
                  <a:pt x="15232" y="5554"/>
                </a:cubicBezTo>
                <a:cubicBezTo>
                  <a:pt x="14880" y="5749"/>
                  <a:pt x="14532" y="5965"/>
                  <a:pt x="14188" y="6172"/>
                </a:cubicBezTo>
                <a:cubicBezTo>
                  <a:pt x="13625" y="6514"/>
                  <a:pt x="13063" y="6858"/>
                  <a:pt x="12499" y="7201"/>
                </a:cubicBezTo>
                <a:cubicBezTo>
                  <a:pt x="11889" y="7574"/>
                  <a:pt x="11279" y="7945"/>
                  <a:pt x="10668" y="8316"/>
                </a:cubicBezTo>
                <a:cubicBezTo>
                  <a:pt x="10454" y="8446"/>
                  <a:pt x="10240" y="8576"/>
                  <a:pt x="10024" y="8702"/>
                </a:cubicBezTo>
                <a:cubicBezTo>
                  <a:pt x="9932" y="8758"/>
                  <a:pt x="9821" y="8830"/>
                  <a:pt x="9724" y="8876"/>
                </a:cubicBezTo>
                <a:cubicBezTo>
                  <a:pt x="9714" y="8880"/>
                  <a:pt x="9706" y="8886"/>
                  <a:pt x="9697" y="8893"/>
                </a:cubicBezTo>
                <a:cubicBezTo>
                  <a:pt x="9186" y="9243"/>
                  <a:pt x="9628" y="9945"/>
                  <a:pt x="10083" y="9647"/>
                </a:cubicBezTo>
                <a:cubicBezTo>
                  <a:pt x="10422" y="9477"/>
                  <a:pt x="10785" y="9240"/>
                  <a:pt x="11112" y="9043"/>
                </a:cubicBezTo>
                <a:cubicBezTo>
                  <a:pt x="11347" y="8903"/>
                  <a:pt x="11579" y="8763"/>
                  <a:pt x="11814" y="8620"/>
                </a:cubicBezTo>
                <a:cubicBezTo>
                  <a:pt x="11705" y="8817"/>
                  <a:pt x="11778" y="9085"/>
                  <a:pt x="11994" y="9207"/>
                </a:cubicBezTo>
                <a:cubicBezTo>
                  <a:pt x="12124" y="9278"/>
                  <a:pt x="12279" y="9276"/>
                  <a:pt x="12407" y="9201"/>
                </a:cubicBezTo>
                <a:cubicBezTo>
                  <a:pt x="13335" y="8679"/>
                  <a:pt x="14266" y="8157"/>
                  <a:pt x="15192" y="7635"/>
                </a:cubicBezTo>
                <a:cubicBezTo>
                  <a:pt x="15498" y="7461"/>
                  <a:pt x="15463" y="7044"/>
                  <a:pt x="15178" y="6885"/>
                </a:cubicBezTo>
                <a:cubicBezTo>
                  <a:pt x="15048" y="6812"/>
                  <a:pt x="14892" y="6814"/>
                  <a:pt x="14765" y="6889"/>
                </a:cubicBezTo>
                <a:cubicBezTo>
                  <a:pt x="14295" y="7153"/>
                  <a:pt x="13826" y="7417"/>
                  <a:pt x="13356" y="7681"/>
                </a:cubicBezTo>
                <a:close/>
                <a:moveTo>
                  <a:pt x="9171" y="8800"/>
                </a:moveTo>
                <a:cubicBezTo>
                  <a:pt x="10969" y="7595"/>
                  <a:pt x="12837" y="6512"/>
                  <a:pt x="14723" y="5458"/>
                </a:cubicBezTo>
                <a:cubicBezTo>
                  <a:pt x="15222" y="5238"/>
                  <a:pt x="14951" y="4437"/>
                  <a:pt x="14436" y="4649"/>
                </a:cubicBezTo>
                <a:cubicBezTo>
                  <a:pt x="14429" y="4653"/>
                  <a:pt x="14423" y="4655"/>
                  <a:pt x="14417" y="4659"/>
                </a:cubicBezTo>
                <a:cubicBezTo>
                  <a:pt x="12426" y="5762"/>
                  <a:pt x="10410" y="6765"/>
                  <a:pt x="8599" y="8161"/>
                </a:cubicBezTo>
                <a:cubicBezTo>
                  <a:pt x="8591" y="8167"/>
                  <a:pt x="8586" y="8172"/>
                  <a:pt x="8580" y="8178"/>
                </a:cubicBezTo>
                <a:cubicBezTo>
                  <a:pt x="8190" y="8566"/>
                  <a:pt x="8775" y="9165"/>
                  <a:pt x="9171" y="8800"/>
                </a:cubicBezTo>
                <a:close/>
                <a:moveTo>
                  <a:pt x="15125" y="8861"/>
                </a:moveTo>
                <a:cubicBezTo>
                  <a:pt x="14174" y="8857"/>
                  <a:pt x="13907" y="9924"/>
                  <a:pt x="14203" y="10672"/>
                </a:cubicBezTo>
                <a:cubicBezTo>
                  <a:pt x="14494" y="11405"/>
                  <a:pt x="15423" y="11799"/>
                  <a:pt x="16095" y="11309"/>
                </a:cubicBezTo>
                <a:cubicBezTo>
                  <a:pt x="16605" y="10938"/>
                  <a:pt x="16783" y="10217"/>
                  <a:pt x="16611" y="9626"/>
                </a:cubicBezTo>
                <a:cubicBezTo>
                  <a:pt x="16412" y="8945"/>
                  <a:pt x="15771" y="8721"/>
                  <a:pt x="15125" y="8861"/>
                </a:cubicBezTo>
                <a:close/>
                <a:moveTo>
                  <a:pt x="14995" y="9790"/>
                </a:moveTo>
                <a:cubicBezTo>
                  <a:pt x="14863" y="9947"/>
                  <a:pt x="14960" y="10328"/>
                  <a:pt x="15058" y="10471"/>
                </a:cubicBezTo>
                <a:cubicBezTo>
                  <a:pt x="15190" y="10668"/>
                  <a:pt x="15498" y="10747"/>
                  <a:pt x="15664" y="10546"/>
                </a:cubicBezTo>
                <a:cubicBezTo>
                  <a:pt x="15813" y="10362"/>
                  <a:pt x="15861" y="10060"/>
                  <a:pt x="15775" y="9838"/>
                </a:cubicBezTo>
                <a:cubicBezTo>
                  <a:pt x="15712" y="9678"/>
                  <a:pt x="15580" y="9655"/>
                  <a:pt x="15431" y="9674"/>
                </a:cubicBezTo>
                <a:cubicBezTo>
                  <a:pt x="15364" y="9712"/>
                  <a:pt x="15289" y="9729"/>
                  <a:pt x="15213" y="9725"/>
                </a:cubicBezTo>
                <a:cubicBezTo>
                  <a:pt x="15178" y="9735"/>
                  <a:pt x="15144" y="9748"/>
                  <a:pt x="15110" y="9760"/>
                </a:cubicBezTo>
                <a:cubicBezTo>
                  <a:pt x="15075" y="9775"/>
                  <a:pt x="15035" y="9783"/>
                  <a:pt x="14995" y="9787"/>
                </a:cubicBezTo>
                <a:close/>
                <a:moveTo>
                  <a:pt x="12549" y="19914"/>
                </a:moveTo>
                <a:cubicBezTo>
                  <a:pt x="12895" y="20180"/>
                  <a:pt x="13241" y="20444"/>
                  <a:pt x="13593" y="20700"/>
                </a:cubicBezTo>
                <a:cubicBezTo>
                  <a:pt x="14019" y="21010"/>
                  <a:pt x="14576" y="21423"/>
                  <a:pt x="15058" y="21653"/>
                </a:cubicBezTo>
                <a:cubicBezTo>
                  <a:pt x="15117" y="21639"/>
                  <a:pt x="15175" y="21620"/>
                  <a:pt x="15234" y="21599"/>
                </a:cubicBezTo>
                <a:cubicBezTo>
                  <a:pt x="13910" y="20620"/>
                  <a:pt x="13679" y="18307"/>
                  <a:pt x="14360" y="16888"/>
                </a:cubicBezTo>
                <a:cubicBezTo>
                  <a:pt x="13878" y="16379"/>
                  <a:pt x="13348" y="15920"/>
                  <a:pt x="12828" y="15450"/>
                </a:cubicBezTo>
                <a:cubicBezTo>
                  <a:pt x="11952" y="16150"/>
                  <a:pt x="11592" y="17053"/>
                  <a:pt x="11822" y="18168"/>
                </a:cubicBezTo>
                <a:cubicBezTo>
                  <a:pt x="11904" y="18569"/>
                  <a:pt x="12053" y="18954"/>
                  <a:pt x="12235" y="19321"/>
                </a:cubicBezTo>
                <a:cubicBezTo>
                  <a:pt x="12300" y="19453"/>
                  <a:pt x="12371" y="19585"/>
                  <a:pt x="12445" y="19715"/>
                </a:cubicBezTo>
                <a:cubicBezTo>
                  <a:pt x="12476" y="19776"/>
                  <a:pt x="12520" y="19847"/>
                  <a:pt x="12549" y="19914"/>
                </a:cubicBezTo>
                <a:close/>
                <a:moveTo>
                  <a:pt x="16110" y="21044"/>
                </a:moveTo>
                <a:cubicBezTo>
                  <a:pt x="18946" y="19212"/>
                  <a:pt x="21913" y="17600"/>
                  <a:pt x="24849" y="15934"/>
                </a:cubicBezTo>
                <a:cubicBezTo>
                  <a:pt x="24839" y="15920"/>
                  <a:pt x="24830" y="15905"/>
                  <a:pt x="24822" y="15890"/>
                </a:cubicBezTo>
                <a:cubicBezTo>
                  <a:pt x="24441" y="15161"/>
                  <a:pt x="24057" y="14394"/>
                  <a:pt x="23845" y="13595"/>
                </a:cubicBezTo>
                <a:cubicBezTo>
                  <a:pt x="23741" y="13480"/>
                  <a:pt x="23705" y="13319"/>
                  <a:pt x="23751" y="13172"/>
                </a:cubicBezTo>
                <a:cubicBezTo>
                  <a:pt x="23715" y="12967"/>
                  <a:pt x="23697" y="12761"/>
                  <a:pt x="23695" y="12554"/>
                </a:cubicBezTo>
                <a:cubicBezTo>
                  <a:pt x="21278" y="13338"/>
                  <a:pt x="17055" y="15257"/>
                  <a:pt x="15580" y="17108"/>
                </a:cubicBezTo>
                <a:cubicBezTo>
                  <a:pt x="14492" y="18474"/>
                  <a:pt x="15043" y="19910"/>
                  <a:pt x="16110" y="21044"/>
                </a:cubicBezTo>
                <a:close/>
                <a:moveTo>
                  <a:pt x="25591" y="15511"/>
                </a:moveTo>
                <a:cubicBezTo>
                  <a:pt x="25991" y="15282"/>
                  <a:pt x="26390" y="15052"/>
                  <a:pt x="26788" y="14819"/>
                </a:cubicBezTo>
                <a:cubicBezTo>
                  <a:pt x="26203" y="14536"/>
                  <a:pt x="25570" y="14283"/>
                  <a:pt x="24958" y="14050"/>
                </a:cubicBezTo>
                <a:cubicBezTo>
                  <a:pt x="25136" y="14536"/>
                  <a:pt x="25333" y="15014"/>
                  <a:pt x="25572" y="15471"/>
                </a:cubicBezTo>
                <a:cubicBezTo>
                  <a:pt x="25581" y="15484"/>
                  <a:pt x="25587" y="15498"/>
                  <a:pt x="25593" y="155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7"/>
                                        </p:tgtEl>
                                        <p:attrNameLst>
                                          <p:attrName>style.visibility</p:attrName>
                                        </p:attrNameLst>
                                      </p:cBhvr>
                                      <p:to>
                                        <p:strVal val="visible"/>
                                      </p:to>
                                    </p:set>
                                    <p:animEffect transition="in" filter="fade">
                                      <p:cBhvr>
                                        <p:cTn id="7" dur="1000"/>
                                        <p:tgtEl>
                                          <p:spTgt spid="2637"/>
                                        </p:tgtEl>
                                      </p:cBhvr>
                                    </p:animEffect>
                                  </p:childTnLst>
                                </p:cTn>
                              </p:par>
                              <p:par>
                                <p:cTn id="8" presetID="10" presetClass="entr" presetSubtype="0" fill="hold" nodeType="withEffect">
                                  <p:stCondLst>
                                    <p:cond delay="0"/>
                                  </p:stCondLst>
                                  <p:childTnLst>
                                    <p:set>
                                      <p:cBhvr>
                                        <p:cTn id="9" dur="1" fill="hold">
                                          <p:stCondLst>
                                            <p:cond delay="0"/>
                                          </p:stCondLst>
                                        </p:cTn>
                                        <p:tgtEl>
                                          <p:spTgt spid="2638"/>
                                        </p:tgtEl>
                                        <p:attrNameLst>
                                          <p:attrName>style.visibility</p:attrName>
                                        </p:attrNameLst>
                                      </p:cBhvr>
                                      <p:to>
                                        <p:strVal val="visible"/>
                                      </p:to>
                                    </p:set>
                                    <p:animEffect transition="in" filter="fade">
                                      <p:cBhvr>
                                        <p:cTn id="10" dur="1000"/>
                                        <p:tgtEl>
                                          <p:spTgt spid="2638"/>
                                        </p:tgtEl>
                                      </p:cBhvr>
                                    </p:animEffect>
                                  </p:childTnLst>
                                </p:cTn>
                              </p:par>
                              <p:par>
                                <p:cTn id="11" presetID="10" presetClass="entr" presetSubtype="0" fill="hold" nodeType="withEffect">
                                  <p:stCondLst>
                                    <p:cond delay="0"/>
                                  </p:stCondLst>
                                  <p:childTnLst>
                                    <p:set>
                                      <p:cBhvr>
                                        <p:cTn id="12" dur="1" fill="hold">
                                          <p:stCondLst>
                                            <p:cond delay="0"/>
                                          </p:stCondLst>
                                        </p:cTn>
                                        <p:tgtEl>
                                          <p:spTgt spid="2639"/>
                                        </p:tgtEl>
                                        <p:attrNameLst>
                                          <p:attrName>style.visibility</p:attrName>
                                        </p:attrNameLst>
                                      </p:cBhvr>
                                      <p:to>
                                        <p:strVal val="visible"/>
                                      </p:to>
                                    </p:set>
                                    <p:animEffect transition="in" filter="fade">
                                      <p:cBhvr>
                                        <p:cTn id="13" dur="1000"/>
                                        <p:tgtEl>
                                          <p:spTgt spid="2639"/>
                                        </p:tgtEl>
                                      </p:cBhvr>
                                    </p:animEffect>
                                  </p:childTnLst>
                                </p:cTn>
                              </p:par>
                              <p:par>
                                <p:cTn id="14" presetID="10" presetClass="entr" presetSubtype="0" fill="hold" nodeType="withEffect">
                                  <p:stCondLst>
                                    <p:cond delay="0"/>
                                  </p:stCondLst>
                                  <p:childTnLst>
                                    <p:set>
                                      <p:cBhvr>
                                        <p:cTn id="15" dur="1" fill="hold">
                                          <p:stCondLst>
                                            <p:cond delay="0"/>
                                          </p:stCondLst>
                                        </p:cTn>
                                        <p:tgtEl>
                                          <p:spTgt spid="2640"/>
                                        </p:tgtEl>
                                        <p:attrNameLst>
                                          <p:attrName>style.visibility</p:attrName>
                                        </p:attrNameLst>
                                      </p:cBhvr>
                                      <p:to>
                                        <p:strVal val="visible"/>
                                      </p:to>
                                    </p:set>
                                    <p:animEffect transition="in" filter="fade">
                                      <p:cBhvr>
                                        <p:cTn id="16" dur="1000"/>
                                        <p:tgtEl>
                                          <p:spTgt spid="2640"/>
                                        </p:tgtEl>
                                      </p:cBhvr>
                                    </p:animEffect>
                                  </p:childTnLst>
                                </p:cTn>
                              </p:par>
                              <p:par>
                                <p:cTn id="17" presetID="10" presetClass="entr" presetSubtype="0" fill="hold" nodeType="withEffect">
                                  <p:stCondLst>
                                    <p:cond delay="0"/>
                                  </p:stCondLst>
                                  <p:childTnLst>
                                    <p:set>
                                      <p:cBhvr>
                                        <p:cTn id="18" dur="1" fill="hold">
                                          <p:stCondLst>
                                            <p:cond delay="0"/>
                                          </p:stCondLst>
                                        </p:cTn>
                                        <p:tgtEl>
                                          <p:spTgt spid="2641"/>
                                        </p:tgtEl>
                                        <p:attrNameLst>
                                          <p:attrName>style.visibility</p:attrName>
                                        </p:attrNameLst>
                                      </p:cBhvr>
                                      <p:to>
                                        <p:strVal val="visible"/>
                                      </p:to>
                                    </p:set>
                                    <p:animEffect transition="in" filter="fade">
                                      <p:cBhvr>
                                        <p:cTn id="19" dur="1000"/>
                                        <p:tgtEl>
                                          <p:spTgt spid="2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4"/>
        <p:cNvGrpSpPr/>
        <p:nvPr/>
      </p:nvGrpSpPr>
      <p:grpSpPr>
        <a:xfrm>
          <a:off x="0" y="0"/>
          <a:ext cx="0" cy="0"/>
          <a:chOff x="0" y="0"/>
          <a:chExt cx="0" cy="0"/>
        </a:xfrm>
      </p:grpSpPr>
      <p:sp>
        <p:nvSpPr>
          <p:cNvPr id="3405" name="Google Shape;3405;p99"/>
          <p:cNvSpPr txBox="1">
            <a:spLocks noGrp="1"/>
          </p:cNvSpPr>
          <p:nvPr>
            <p:ph type="title"/>
          </p:nvPr>
        </p:nvSpPr>
        <p:spPr>
          <a:xfrm>
            <a:off x="2537900" y="3190375"/>
            <a:ext cx="4105800" cy="896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IN" dirty="0">
                <a:latin typeface="Gaegu" pitchFamily="2" charset="0"/>
                <a:ea typeface="Gaegu" pitchFamily="2" charset="0"/>
              </a:rPr>
              <a:t>Design</a:t>
            </a:r>
            <a:endParaRPr dirty="0">
              <a:latin typeface="Gaegu" pitchFamily="2" charset="0"/>
              <a:ea typeface="Gaegu" pitchFamily="2" charset="0"/>
            </a:endParaRPr>
          </a:p>
        </p:txBody>
      </p:sp>
      <p:sp>
        <p:nvSpPr>
          <p:cNvPr id="3407" name="Google Shape;3407;p99"/>
          <p:cNvSpPr txBox="1">
            <a:spLocks noGrp="1"/>
          </p:cNvSpPr>
          <p:nvPr>
            <p:ph type="title" idx="2"/>
          </p:nvPr>
        </p:nvSpPr>
        <p:spPr>
          <a:xfrm>
            <a:off x="2537850" y="2899350"/>
            <a:ext cx="41058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04</a:t>
            </a:r>
            <a:endParaRPr/>
          </a:p>
        </p:txBody>
      </p:sp>
      <p:pic>
        <p:nvPicPr>
          <p:cNvPr id="3408" name="Google Shape;3408;p99"/>
          <p:cNvPicPr preferRelativeResize="0"/>
          <p:nvPr/>
        </p:nvPicPr>
        <p:blipFill rotWithShape="1">
          <a:blip r:embed="rId3">
            <a:alphaModFix/>
          </a:blip>
          <a:srcRect l="15996" t="18725" r="15989" b="18731"/>
          <a:stretch/>
        </p:blipFill>
        <p:spPr>
          <a:xfrm>
            <a:off x="2968368" y="897075"/>
            <a:ext cx="3137782" cy="1926076"/>
          </a:xfrm>
          <a:prstGeom prst="rect">
            <a:avLst/>
          </a:prstGeom>
          <a:noFill/>
          <a:ln>
            <a:noFill/>
          </a:ln>
        </p:spPr>
      </p:pic>
      <p:grpSp>
        <p:nvGrpSpPr>
          <p:cNvPr id="3409" name="Google Shape;3409;p99"/>
          <p:cNvGrpSpPr/>
          <p:nvPr/>
        </p:nvGrpSpPr>
        <p:grpSpPr>
          <a:xfrm>
            <a:off x="2879420" y="791956"/>
            <a:ext cx="3282842" cy="2086892"/>
            <a:chOff x="2879420" y="791956"/>
            <a:chExt cx="3282842" cy="2086892"/>
          </a:xfrm>
        </p:grpSpPr>
        <p:sp>
          <p:nvSpPr>
            <p:cNvPr id="3410" name="Google Shape;3410;p99"/>
            <p:cNvSpPr/>
            <p:nvPr/>
          </p:nvSpPr>
          <p:spPr>
            <a:xfrm rot="-10799805" flipH="1">
              <a:off x="2923271" y="792046"/>
              <a:ext cx="3162282" cy="174725"/>
            </a:xfrm>
            <a:custGeom>
              <a:avLst/>
              <a:gdLst/>
              <a:ahLst/>
              <a:cxnLst/>
              <a:rect l="l" t="t" r="r" b="b"/>
              <a:pathLst>
                <a:path w="71915" h="6989" extrusionOk="0">
                  <a:moveTo>
                    <a:pt x="66830" y="0"/>
                  </a:moveTo>
                  <a:cubicBezTo>
                    <a:pt x="66161" y="0"/>
                    <a:pt x="65491" y="42"/>
                    <a:pt x="64842" y="63"/>
                  </a:cubicBezTo>
                  <a:cubicBezTo>
                    <a:pt x="63336" y="147"/>
                    <a:pt x="61871" y="252"/>
                    <a:pt x="60386" y="356"/>
                  </a:cubicBezTo>
                  <a:cubicBezTo>
                    <a:pt x="59716" y="398"/>
                    <a:pt x="59005" y="461"/>
                    <a:pt x="58314" y="503"/>
                  </a:cubicBezTo>
                  <a:cubicBezTo>
                    <a:pt x="57477" y="565"/>
                    <a:pt x="56640" y="586"/>
                    <a:pt x="55783" y="628"/>
                  </a:cubicBezTo>
                  <a:cubicBezTo>
                    <a:pt x="54381" y="691"/>
                    <a:pt x="52958" y="712"/>
                    <a:pt x="51556" y="733"/>
                  </a:cubicBezTo>
                  <a:cubicBezTo>
                    <a:pt x="49924" y="775"/>
                    <a:pt x="48313" y="816"/>
                    <a:pt x="46702" y="900"/>
                  </a:cubicBezTo>
                  <a:cubicBezTo>
                    <a:pt x="45216" y="984"/>
                    <a:pt x="43731" y="1047"/>
                    <a:pt x="42203" y="1151"/>
                  </a:cubicBezTo>
                  <a:cubicBezTo>
                    <a:pt x="40718" y="1235"/>
                    <a:pt x="39211" y="1340"/>
                    <a:pt x="37705" y="1423"/>
                  </a:cubicBezTo>
                  <a:cubicBezTo>
                    <a:pt x="36177" y="1528"/>
                    <a:pt x="34629" y="1570"/>
                    <a:pt x="33080" y="1653"/>
                  </a:cubicBezTo>
                  <a:lnTo>
                    <a:pt x="30737" y="1737"/>
                  </a:lnTo>
                  <a:cubicBezTo>
                    <a:pt x="30005" y="1758"/>
                    <a:pt x="29272" y="1758"/>
                    <a:pt x="28498" y="1758"/>
                  </a:cubicBezTo>
                  <a:cubicBezTo>
                    <a:pt x="27034" y="1800"/>
                    <a:pt x="25611" y="1800"/>
                    <a:pt x="24146" y="1821"/>
                  </a:cubicBezTo>
                  <a:cubicBezTo>
                    <a:pt x="21217" y="1842"/>
                    <a:pt x="18287" y="1884"/>
                    <a:pt x="15358" y="1946"/>
                  </a:cubicBezTo>
                  <a:cubicBezTo>
                    <a:pt x="13726" y="1967"/>
                    <a:pt x="12136" y="1988"/>
                    <a:pt x="10504" y="2030"/>
                  </a:cubicBezTo>
                  <a:cubicBezTo>
                    <a:pt x="9709" y="2051"/>
                    <a:pt x="8872" y="2072"/>
                    <a:pt x="8056" y="2093"/>
                  </a:cubicBezTo>
                  <a:cubicBezTo>
                    <a:pt x="7344" y="2135"/>
                    <a:pt x="6633" y="2177"/>
                    <a:pt x="5943" y="2197"/>
                  </a:cubicBezTo>
                  <a:cubicBezTo>
                    <a:pt x="5168" y="2239"/>
                    <a:pt x="4436" y="2281"/>
                    <a:pt x="3683" y="2344"/>
                  </a:cubicBezTo>
                  <a:lnTo>
                    <a:pt x="2344" y="2407"/>
                  </a:lnTo>
                  <a:cubicBezTo>
                    <a:pt x="2176" y="2407"/>
                    <a:pt x="1967" y="2449"/>
                    <a:pt x="1779" y="2449"/>
                  </a:cubicBezTo>
                  <a:cubicBezTo>
                    <a:pt x="1590" y="2449"/>
                    <a:pt x="1444" y="2469"/>
                    <a:pt x="1256" y="2469"/>
                  </a:cubicBezTo>
                  <a:cubicBezTo>
                    <a:pt x="1130" y="2469"/>
                    <a:pt x="984" y="2490"/>
                    <a:pt x="879" y="2532"/>
                  </a:cubicBezTo>
                  <a:cubicBezTo>
                    <a:pt x="753" y="2553"/>
                    <a:pt x="628" y="2595"/>
                    <a:pt x="461" y="2658"/>
                  </a:cubicBezTo>
                  <a:cubicBezTo>
                    <a:pt x="398" y="2700"/>
                    <a:pt x="335" y="2783"/>
                    <a:pt x="314" y="2888"/>
                  </a:cubicBezTo>
                  <a:cubicBezTo>
                    <a:pt x="251" y="3013"/>
                    <a:pt x="230" y="3139"/>
                    <a:pt x="251" y="3285"/>
                  </a:cubicBezTo>
                  <a:cubicBezTo>
                    <a:pt x="251" y="3411"/>
                    <a:pt x="293" y="3537"/>
                    <a:pt x="314" y="3662"/>
                  </a:cubicBezTo>
                  <a:lnTo>
                    <a:pt x="398" y="3829"/>
                  </a:lnTo>
                  <a:cubicBezTo>
                    <a:pt x="440" y="3913"/>
                    <a:pt x="502" y="3955"/>
                    <a:pt x="607" y="3955"/>
                  </a:cubicBezTo>
                  <a:cubicBezTo>
                    <a:pt x="753" y="4018"/>
                    <a:pt x="921" y="4039"/>
                    <a:pt x="1067" y="4060"/>
                  </a:cubicBezTo>
                  <a:cubicBezTo>
                    <a:pt x="1151" y="4060"/>
                    <a:pt x="1235" y="4018"/>
                    <a:pt x="1277" y="3934"/>
                  </a:cubicBezTo>
                  <a:cubicBezTo>
                    <a:pt x="1297" y="3913"/>
                    <a:pt x="1297" y="3892"/>
                    <a:pt x="1339" y="3850"/>
                  </a:cubicBezTo>
                  <a:lnTo>
                    <a:pt x="2323" y="3850"/>
                  </a:lnTo>
                  <a:cubicBezTo>
                    <a:pt x="2762" y="3850"/>
                    <a:pt x="3243" y="3829"/>
                    <a:pt x="3683" y="3829"/>
                  </a:cubicBezTo>
                  <a:cubicBezTo>
                    <a:pt x="4130" y="3829"/>
                    <a:pt x="4577" y="3813"/>
                    <a:pt x="5009" y="3809"/>
                  </a:cubicBezTo>
                  <a:lnTo>
                    <a:pt x="5009" y="3809"/>
                  </a:lnTo>
                  <a:cubicBezTo>
                    <a:pt x="3842" y="3872"/>
                    <a:pt x="2695" y="3976"/>
                    <a:pt x="1507" y="4081"/>
                  </a:cubicBezTo>
                  <a:cubicBezTo>
                    <a:pt x="1339" y="4122"/>
                    <a:pt x="1172" y="4185"/>
                    <a:pt x="1067" y="4374"/>
                  </a:cubicBezTo>
                  <a:cubicBezTo>
                    <a:pt x="921" y="4583"/>
                    <a:pt x="837" y="4813"/>
                    <a:pt x="816" y="5085"/>
                  </a:cubicBezTo>
                  <a:lnTo>
                    <a:pt x="189" y="5085"/>
                  </a:lnTo>
                  <a:cubicBezTo>
                    <a:pt x="21" y="5085"/>
                    <a:pt x="0" y="5336"/>
                    <a:pt x="0" y="5420"/>
                  </a:cubicBezTo>
                  <a:cubicBezTo>
                    <a:pt x="0" y="5524"/>
                    <a:pt x="21" y="5754"/>
                    <a:pt x="189" y="5754"/>
                  </a:cubicBezTo>
                  <a:lnTo>
                    <a:pt x="774" y="5754"/>
                  </a:lnTo>
                  <a:cubicBezTo>
                    <a:pt x="816" y="5985"/>
                    <a:pt x="837" y="6194"/>
                    <a:pt x="921" y="6382"/>
                  </a:cubicBezTo>
                  <a:lnTo>
                    <a:pt x="1067" y="6696"/>
                  </a:lnTo>
                  <a:cubicBezTo>
                    <a:pt x="1172" y="6863"/>
                    <a:pt x="1297" y="6968"/>
                    <a:pt x="1507" y="6989"/>
                  </a:cubicBezTo>
                  <a:cubicBezTo>
                    <a:pt x="2678" y="6842"/>
                    <a:pt x="3766" y="6759"/>
                    <a:pt x="4875" y="6675"/>
                  </a:cubicBezTo>
                  <a:cubicBezTo>
                    <a:pt x="5147" y="6654"/>
                    <a:pt x="5461" y="6633"/>
                    <a:pt x="5754" y="6612"/>
                  </a:cubicBezTo>
                  <a:cubicBezTo>
                    <a:pt x="6047" y="6612"/>
                    <a:pt x="6298" y="6570"/>
                    <a:pt x="6591" y="6570"/>
                  </a:cubicBezTo>
                  <a:cubicBezTo>
                    <a:pt x="8119" y="6529"/>
                    <a:pt x="9625" y="6445"/>
                    <a:pt x="11132" y="6424"/>
                  </a:cubicBezTo>
                  <a:cubicBezTo>
                    <a:pt x="12743" y="6382"/>
                    <a:pt x="14333" y="6361"/>
                    <a:pt x="15902" y="6340"/>
                  </a:cubicBezTo>
                  <a:lnTo>
                    <a:pt x="20756" y="6340"/>
                  </a:lnTo>
                  <a:cubicBezTo>
                    <a:pt x="23937" y="6361"/>
                    <a:pt x="27096" y="6361"/>
                    <a:pt x="30256" y="6361"/>
                  </a:cubicBezTo>
                  <a:lnTo>
                    <a:pt x="39671" y="6361"/>
                  </a:lnTo>
                  <a:cubicBezTo>
                    <a:pt x="41241" y="6361"/>
                    <a:pt x="42789" y="6319"/>
                    <a:pt x="44358" y="6278"/>
                  </a:cubicBezTo>
                  <a:cubicBezTo>
                    <a:pt x="45907" y="6257"/>
                    <a:pt x="47413" y="6215"/>
                    <a:pt x="48941" y="6152"/>
                  </a:cubicBezTo>
                  <a:cubicBezTo>
                    <a:pt x="49275" y="6152"/>
                    <a:pt x="49610" y="6131"/>
                    <a:pt x="49945" y="6110"/>
                  </a:cubicBezTo>
                  <a:cubicBezTo>
                    <a:pt x="50301" y="6068"/>
                    <a:pt x="50614" y="6068"/>
                    <a:pt x="50949" y="6047"/>
                  </a:cubicBezTo>
                  <a:cubicBezTo>
                    <a:pt x="51807" y="6006"/>
                    <a:pt x="52644" y="5922"/>
                    <a:pt x="53481" y="5838"/>
                  </a:cubicBezTo>
                  <a:cubicBezTo>
                    <a:pt x="54967" y="5713"/>
                    <a:pt x="56431" y="5524"/>
                    <a:pt x="57938" y="5420"/>
                  </a:cubicBezTo>
                  <a:cubicBezTo>
                    <a:pt x="59465" y="5315"/>
                    <a:pt x="61034" y="5231"/>
                    <a:pt x="62583" y="5127"/>
                  </a:cubicBezTo>
                  <a:cubicBezTo>
                    <a:pt x="63294" y="5085"/>
                    <a:pt x="64006" y="5022"/>
                    <a:pt x="64675" y="4959"/>
                  </a:cubicBezTo>
                  <a:cubicBezTo>
                    <a:pt x="65470" y="4855"/>
                    <a:pt x="66265" y="4708"/>
                    <a:pt x="67060" y="4562"/>
                  </a:cubicBezTo>
                  <a:lnTo>
                    <a:pt x="69341" y="4081"/>
                  </a:lnTo>
                  <a:cubicBezTo>
                    <a:pt x="69697" y="4018"/>
                    <a:pt x="70073" y="3955"/>
                    <a:pt x="70429" y="3913"/>
                  </a:cubicBezTo>
                  <a:cubicBezTo>
                    <a:pt x="70848" y="3850"/>
                    <a:pt x="71266" y="3767"/>
                    <a:pt x="71684" y="3704"/>
                  </a:cubicBezTo>
                  <a:cubicBezTo>
                    <a:pt x="71894" y="3641"/>
                    <a:pt x="71915" y="3390"/>
                    <a:pt x="71915" y="3223"/>
                  </a:cubicBezTo>
                  <a:cubicBezTo>
                    <a:pt x="71915" y="3118"/>
                    <a:pt x="71894" y="3034"/>
                    <a:pt x="71873" y="2930"/>
                  </a:cubicBezTo>
                  <a:cubicBezTo>
                    <a:pt x="71854" y="2875"/>
                    <a:pt x="71804" y="2755"/>
                    <a:pt x="71721" y="2755"/>
                  </a:cubicBezTo>
                  <a:cubicBezTo>
                    <a:pt x="71709" y="2755"/>
                    <a:pt x="71697" y="2757"/>
                    <a:pt x="71684" y="2762"/>
                  </a:cubicBezTo>
                  <a:cubicBezTo>
                    <a:pt x="70952" y="2783"/>
                    <a:pt x="70199" y="2804"/>
                    <a:pt x="69467" y="2825"/>
                  </a:cubicBezTo>
                  <a:cubicBezTo>
                    <a:pt x="68713" y="2867"/>
                    <a:pt x="67981" y="2888"/>
                    <a:pt x="67207" y="2909"/>
                  </a:cubicBezTo>
                  <a:cubicBezTo>
                    <a:pt x="66947" y="2913"/>
                    <a:pt x="66688" y="2914"/>
                    <a:pt x="66429" y="2914"/>
                  </a:cubicBezTo>
                  <a:cubicBezTo>
                    <a:pt x="65225" y="2914"/>
                    <a:pt x="64026" y="2877"/>
                    <a:pt x="62855" y="2825"/>
                  </a:cubicBezTo>
                  <a:cubicBezTo>
                    <a:pt x="63085" y="2804"/>
                    <a:pt x="63336" y="2762"/>
                    <a:pt x="63587" y="2721"/>
                  </a:cubicBezTo>
                  <a:cubicBezTo>
                    <a:pt x="64466" y="2595"/>
                    <a:pt x="65366" y="2469"/>
                    <a:pt x="66244" y="2386"/>
                  </a:cubicBezTo>
                  <a:cubicBezTo>
                    <a:pt x="66726" y="2344"/>
                    <a:pt x="67207" y="2302"/>
                    <a:pt x="67688" y="2260"/>
                  </a:cubicBezTo>
                  <a:cubicBezTo>
                    <a:pt x="67918" y="2239"/>
                    <a:pt x="68148" y="2197"/>
                    <a:pt x="68399" y="2156"/>
                  </a:cubicBezTo>
                  <a:cubicBezTo>
                    <a:pt x="68651" y="2093"/>
                    <a:pt x="68881" y="2030"/>
                    <a:pt x="69153" y="1967"/>
                  </a:cubicBezTo>
                  <a:cubicBezTo>
                    <a:pt x="69236" y="1967"/>
                    <a:pt x="69278" y="1925"/>
                    <a:pt x="69341" y="1842"/>
                  </a:cubicBezTo>
                  <a:cubicBezTo>
                    <a:pt x="69404" y="1737"/>
                    <a:pt x="69446" y="1612"/>
                    <a:pt x="69467" y="1486"/>
                  </a:cubicBezTo>
                  <a:cubicBezTo>
                    <a:pt x="69718" y="1402"/>
                    <a:pt x="69780" y="1026"/>
                    <a:pt x="69780" y="796"/>
                  </a:cubicBezTo>
                  <a:cubicBezTo>
                    <a:pt x="69780" y="670"/>
                    <a:pt x="69760" y="524"/>
                    <a:pt x="69697" y="377"/>
                  </a:cubicBezTo>
                  <a:cubicBezTo>
                    <a:pt x="69655" y="272"/>
                    <a:pt x="69571" y="84"/>
                    <a:pt x="69404" y="84"/>
                  </a:cubicBezTo>
                  <a:cubicBezTo>
                    <a:pt x="68630" y="84"/>
                    <a:pt x="67876" y="42"/>
                    <a:pt x="67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9"/>
            <p:cNvSpPr/>
            <p:nvPr/>
          </p:nvSpPr>
          <p:spPr>
            <a:xfrm rot="5536979">
              <a:off x="1980111" y="1812936"/>
              <a:ext cx="2003373" cy="125050"/>
            </a:xfrm>
            <a:custGeom>
              <a:avLst/>
              <a:gdLst/>
              <a:ahLst/>
              <a:cxnLst/>
              <a:rect l="l" t="t" r="r" b="b"/>
              <a:pathLst>
                <a:path w="70158" h="5002" extrusionOk="0">
                  <a:moveTo>
                    <a:pt x="63671" y="1738"/>
                  </a:moveTo>
                  <a:cubicBezTo>
                    <a:pt x="63713" y="1821"/>
                    <a:pt x="63755" y="1863"/>
                    <a:pt x="63818" y="1905"/>
                  </a:cubicBezTo>
                  <a:cubicBezTo>
                    <a:pt x="63671" y="1905"/>
                    <a:pt x="63546" y="1947"/>
                    <a:pt x="63441" y="1947"/>
                  </a:cubicBezTo>
                  <a:cubicBezTo>
                    <a:pt x="63211" y="1947"/>
                    <a:pt x="62981" y="1968"/>
                    <a:pt x="62751" y="1968"/>
                  </a:cubicBezTo>
                  <a:cubicBezTo>
                    <a:pt x="61705" y="1989"/>
                    <a:pt x="60679" y="2051"/>
                    <a:pt x="59633" y="2072"/>
                  </a:cubicBezTo>
                  <a:cubicBezTo>
                    <a:pt x="59152" y="2093"/>
                    <a:pt x="58692" y="2114"/>
                    <a:pt x="58210" y="2114"/>
                  </a:cubicBezTo>
                  <a:cubicBezTo>
                    <a:pt x="57478" y="2114"/>
                    <a:pt x="56725" y="2156"/>
                    <a:pt x="55992" y="2156"/>
                  </a:cubicBezTo>
                  <a:cubicBezTo>
                    <a:pt x="54298" y="2177"/>
                    <a:pt x="52624" y="2198"/>
                    <a:pt x="50929" y="2219"/>
                  </a:cubicBezTo>
                  <a:cubicBezTo>
                    <a:pt x="47623" y="2282"/>
                    <a:pt x="44359" y="2323"/>
                    <a:pt x="41053" y="2386"/>
                  </a:cubicBezTo>
                  <a:cubicBezTo>
                    <a:pt x="38710" y="2407"/>
                    <a:pt x="36345" y="2491"/>
                    <a:pt x="34002" y="2574"/>
                  </a:cubicBezTo>
                  <a:cubicBezTo>
                    <a:pt x="30466" y="2679"/>
                    <a:pt x="26909" y="2742"/>
                    <a:pt x="23373" y="2846"/>
                  </a:cubicBezTo>
                  <a:cubicBezTo>
                    <a:pt x="22682" y="2888"/>
                    <a:pt x="21971" y="2909"/>
                    <a:pt x="21259" y="2951"/>
                  </a:cubicBezTo>
                  <a:cubicBezTo>
                    <a:pt x="19251" y="3056"/>
                    <a:pt x="17242" y="3139"/>
                    <a:pt x="15212" y="3244"/>
                  </a:cubicBezTo>
                  <a:cubicBezTo>
                    <a:pt x="13266" y="3349"/>
                    <a:pt x="11279" y="3432"/>
                    <a:pt x="9312" y="3537"/>
                  </a:cubicBezTo>
                  <a:cubicBezTo>
                    <a:pt x="9124" y="3537"/>
                    <a:pt x="8935" y="3558"/>
                    <a:pt x="8768" y="3558"/>
                  </a:cubicBezTo>
                  <a:cubicBezTo>
                    <a:pt x="9291" y="3516"/>
                    <a:pt x="9835" y="3474"/>
                    <a:pt x="10358" y="3432"/>
                  </a:cubicBezTo>
                  <a:cubicBezTo>
                    <a:pt x="12220" y="3307"/>
                    <a:pt x="14062" y="3139"/>
                    <a:pt x="15924" y="3014"/>
                  </a:cubicBezTo>
                  <a:cubicBezTo>
                    <a:pt x="16572" y="2951"/>
                    <a:pt x="17242" y="2909"/>
                    <a:pt x="17870" y="2846"/>
                  </a:cubicBezTo>
                  <a:cubicBezTo>
                    <a:pt x="18204" y="2826"/>
                    <a:pt x="18539" y="2805"/>
                    <a:pt x="18853" y="2805"/>
                  </a:cubicBezTo>
                  <a:cubicBezTo>
                    <a:pt x="20799" y="2700"/>
                    <a:pt x="22724" y="2574"/>
                    <a:pt x="24670" y="2470"/>
                  </a:cubicBezTo>
                  <a:cubicBezTo>
                    <a:pt x="25026" y="2428"/>
                    <a:pt x="25423" y="2407"/>
                    <a:pt x="25779" y="2386"/>
                  </a:cubicBezTo>
                  <a:cubicBezTo>
                    <a:pt x="26344" y="2365"/>
                    <a:pt x="26888" y="2323"/>
                    <a:pt x="27411" y="2323"/>
                  </a:cubicBezTo>
                  <a:lnTo>
                    <a:pt x="33374" y="2093"/>
                  </a:lnTo>
                  <a:cubicBezTo>
                    <a:pt x="33813" y="2072"/>
                    <a:pt x="34253" y="2072"/>
                    <a:pt x="34671" y="2051"/>
                  </a:cubicBezTo>
                  <a:lnTo>
                    <a:pt x="35027" y="2051"/>
                  </a:lnTo>
                  <a:cubicBezTo>
                    <a:pt x="35341" y="2051"/>
                    <a:pt x="35655" y="2051"/>
                    <a:pt x="35927" y="2010"/>
                  </a:cubicBezTo>
                  <a:cubicBezTo>
                    <a:pt x="37914" y="1968"/>
                    <a:pt x="39944" y="1947"/>
                    <a:pt x="41932" y="1884"/>
                  </a:cubicBezTo>
                  <a:cubicBezTo>
                    <a:pt x="42832" y="1863"/>
                    <a:pt x="43752" y="1842"/>
                    <a:pt x="44673" y="1842"/>
                  </a:cubicBezTo>
                  <a:cubicBezTo>
                    <a:pt x="47623" y="1800"/>
                    <a:pt x="50615" y="1779"/>
                    <a:pt x="53565" y="1758"/>
                  </a:cubicBezTo>
                  <a:cubicBezTo>
                    <a:pt x="56683" y="1758"/>
                    <a:pt x="59675" y="1738"/>
                    <a:pt x="62709" y="1738"/>
                  </a:cubicBezTo>
                  <a:close/>
                  <a:moveTo>
                    <a:pt x="57248" y="1"/>
                  </a:moveTo>
                  <a:cubicBezTo>
                    <a:pt x="54549" y="1"/>
                    <a:pt x="51891" y="43"/>
                    <a:pt x="49192" y="64"/>
                  </a:cubicBezTo>
                  <a:cubicBezTo>
                    <a:pt x="47184" y="85"/>
                    <a:pt x="45154" y="105"/>
                    <a:pt x="43145" y="105"/>
                  </a:cubicBezTo>
                  <a:cubicBezTo>
                    <a:pt x="42267" y="105"/>
                    <a:pt x="41346" y="147"/>
                    <a:pt x="40446" y="168"/>
                  </a:cubicBezTo>
                  <a:cubicBezTo>
                    <a:pt x="38438" y="210"/>
                    <a:pt x="36429" y="252"/>
                    <a:pt x="34420" y="294"/>
                  </a:cubicBezTo>
                  <a:cubicBezTo>
                    <a:pt x="33834" y="294"/>
                    <a:pt x="33269" y="315"/>
                    <a:pt x="32684" y="315"/>
                  </a:cubicBezTo>
                  <a:cubicBezTo>
                    <a:pt x="32349" y="315"/>
                    <a:pt x="32035" y="336"/>
                    <a:pt x="31700" y="336"/>
                  </a:cubicBezTo>
                  <a:lnTo>
                    <a:pt x="25737" y="587"/>
                  </a:lnTo>
                  <a:cubicBezTo>
                    <a:pt x="25130" y="608"/>
                    <a:pt x="24523" y="629"/>
                    <a:pt x="23896" y="670"/>
                  </a:cubicBezTo>
                  <a:cubicBezTo>
                    <a:pt x="23561" y="670"/>
                    <a:pt x="23226" y="691"/>
                    <a:pt x="22870" y="712"/>
                  </a:cubicBezTo>
                  <a:cubicBezTo>
                    <a:pt x="20883" y="817"/>
                    <a:pt x="18937" y="922"/>
                    <a:pt x="16949" y="1026"/>
                  </a:cubicBezTo>
                  <a:cubicBezTo>
                    <a:pt x="15924" y="1068"/>
                    <a:pt x="14898" y="1131"/>
                    <a:pt x="13873" y="1214"/>
                  </a:cubicBezTo>
                  <a:cubicBezTo>
                    <a:pt x="12137" y="1319"/>
                    <a:pt x="10379" y="1424"/>
                    <a:pt x="8642" y="1549"/>
                  </a:cubicBezTo>
                  <a:cubicBezTo>
                    <a:pt x="7136" y="1654"/>
                    <a:pt x="5608" y="1738"/>
                    <a:pt x="4102" y="1800"/>
                  </a:cubicBezTo>
                  <a:cubicBezTo>
                    <a:pt x="3872" y="1842"/>
                    <a:pt x="3621" y="1842"/>
                    <a:pt x="3370" y="1863"/>
                  </a:cubicBezTo>
                  <a:cubicBezTo>
                    <a:pt x="2972" y="1884"/>
                    <a:pt x="2574" y="1884"/>
                    <a:pt x="2198" y="1905"/>
                  </a:cubicBezTo>
                  <a:cubicBezTo>
                    <a:pt x="1842" y="1947"/>
                    <a:pt x="1507" y="1947"/>
                    <a:pt x="1152" y="1947"/>
                  </a:cubicBezTo>
                  <a:cubicBezTo>
                    <a:pt x="1110" y="1863"/>
                    <a:pt x="1005" y="1779"/>
                    <a:pt x="942" y="1779"/>
                  </a:cubicBezTo>
                  <a:cubicBezTo>
                    <a:pt x="691" y="1800"/>
                    <a:pt x="482" y="1842"/>
                    <a:pt x="252" y="1863"/>
                  </a:cubicBezTo>
                  <a:cubicBezTo>
                    <a:pt x="147" y="1863"/>
                    <a:pt x="43" y="1905"/>
                    <a:pt x="22" y="2051"/>
                  </a:cubicBezTo>
                  <a:cubicBezTo>
                    <a:pt x="1" y="2177"/>
                    <a:pt x="64" y="2302"/>
                    <a:pt x="168" y="2323"/>
                  </a:cubicBezTo>
                  <a:cubicBezTo>
                    <a:pt x="273" y="2365"/>
                    <a:pt x="357" y="2386"/>
                    <a:pt x="461" y="2407"/>
                  </a:cubicBezTo>
                  <a:cubicBezTo>
                    <a:pt x="566" y="2428"/>
                    <a:pt x="650" y="2428"/>
                    <a:pt x="754" y="2428"/>
                  </a:cubicBezTo>
                  <a:cubicBezTo>
                    <a:pt x="984" y="2554"/>
                    <a:pt x="1256" y="2574"/>
                    <a:pt x="1507" y="2574"/>
                  </a:cubicBezTo>
                  <a:cubicBezTo>
                    <a:pt x="2072" y="2574"/>
                    <a:pt x="2637" y="2554"/>
                    <a:pt x="3181" y="2512"/>
                  </a:cubicBezTo>
                  <a:cubicBezTo>
                    <a:pt x="3432" y="2512"/>
                    <a:pt x="3642" y="2491"/>
                    <a:pt x="3872" y="2491"/>
                  </a:cubicBezTo>
                  <a:lnTo>
                    <a:pt x="6843" y="2344"/>
                  </a:lnTo>
                  <a:cubicBezTo>
                    <a:pt x="8056" y="2282"/>
                    <a:pt x="9228" y="2198"/>
                    <a:pt x="10442" y="2156"/>
                  </a:cubicBezTo>
                  <a:cubicBezTo>
                    <a:pt x="12137" y="2051"/>
                    <a:pt x="13831" y="1968"/>
                    <a:pt x="15526" y="1863"/>
                  </a:cubicBezTo>
                  <a:cubicBezTo>
                    <a:pt x="15924" y="1842"/>
                    <a:pt x="16321" y="1842"/>
                    <a:pt x="16719" y="1821"/>
                  </a:cubicBezTo>
                  <a:cubicBezTo>
                    <a:pt x="17702" y="1758"/>
                    <a:pt x="18707" y="1717"/>
                    <a:pt x="19690" y="1675"/>
                  </a:cubicBezTo>
                  <a:cubicBezTo>
                    <a:pt x="20694" y="1633"/>
                    <a:pt x="21678" y="1570"/>
                    <a:pt x="22682" y="1549"/>
                  </a:cubicBezTo>
                  <a:cubicBezTo>
                    <a:pt x="23059" y="1528"/>
                    <a:pt x="23456" y="1507"/>
                    <a:pt x="23854" y="1507"/>
                  </a:cubicBezTo>
                  <a:cubicBezTo>
                    <a:pt x="25423" y="1445"/>
                    <a:pt x="27013" y="1403"/>
                    <a:pt x="28583" y="1340"/>
                  </a:cubicBezTo>
                  <a:cubicBezTo>
                    <a:pt x="29545" y="1319"/>
                    <a:pt x="30528" y="1298"/>
                    <a:pt x="31512" y="1235"/>
                  </a:cubicBezTo>
                  <a:cubicBezTo>
                    <a:pt x="31909" y="1235"/>
                    <a:pt x="32265" y="1214"/>
                    <a:pt x="32663" y="1214"/>
                  </a:cubicBezTo>
                  <a:cubicBezTo>
                    <a:pt x="34190" y="1194"/>
                    <a:pt x="35717" y="1152"/>
                    <a:pt x="37245" y="1131"/>
                  </a:cubicBezTo>
                  <a:cubicBezTo>
                    <a:pt x="38751" y="1110"/>
                    <a:pt x="40258" y="1089"/>
                    <a:pt x="41764" y="1047"/>
                  </a:cubicBezTo>
                  <a:lnTo>
                    <a:pt x="45928" y="1047"/>
                  </a:lnTo>
                  <a:cubicBezTo>
                    <a:pt x="47477" y="1047"/>
                    <a:pt x="48983" y="1047"/>
                    <a:pt x="50531" y="1026"/>
                  </a:cubicBezTo>
                  <a:lnTo>
                    <a:pt x="55428" y="1026"/>
                  </a:lnTo>
                  <a:cubicBezTo>
                    <a:pt x="53063" y="1047"/>
                    <a:pt x="50678" y="1089"/>
                    <a:pt x="48334" y="1131"/>
                  </a:cubicBezTo>
                  <a:cubicBezTo>
                    <a:pt x="47330" y="1152"/>
                    <a:pt x="46368" y="1152"/>
                    <a:pt x="45384" y="1194"/>
                  </a:cubicBezTo>
                  <a:cubicBezTo>
                    <a:pt x="44966" y="1194"/>
                    <a:pt x="44505" y="1194"/>
                    <a:pt x="44087" y="1214"/>
                  </a:cubicBezTo>
                  <a:cubicBezTo>
                    <a:pt x="42664" y="1235"/>
                    <a:pt x="41241" y="1298"/>
                    <a:pt x="39798" y="1319"/>
                  </a:cubicBezTo>
                  <a:cubicBezTo>
                    <a:pt x="38166" y="1361"/>
                    <a:pt x="36513" y="1403"/>
                    <a:pt x="34860" y="1445"/>
                  </a:cubicBezTo>
                  <a:cubicBezTo>
                    <a:pt x="34567" y="1445"/>
                    <a:pt x="34316" y="1466"/>
                    <a:pt x="34023" y="1466"/>
                  </a:cubicBezTo>
                  <a:cubicBezTo>
                    <a:pt x="33144" y="1528"/>
                    <a:pt x="32265" y="1549"/>
                    <a:pt x="31386" y="1612"/>
                  </a:cubicBezTo>
                  <a:lnTo>
                    <a:pt x="26051" y="1842"/>
                  </a:lnTo>
                  <a:cubicBezTo>
                    <a:pt x="25779" y="1842"/>
                    <a:pt x="25528" y="1863"/>
                    <a:pt x="25256" y="1884"/>
                  </a:cubicBezTo>
                  <a:cubicBezTo>
                    <a:pt x="24398" y="1947"/>
                    <a:pt x="23519" y="2030"/>
                    <a:pt x="22640" y="2072"/>
                  </a:cubicBezTo>
                  <a:cubicBezTo>
                    <a:pt x="21071" y="2177"/>
                    <a:pt x="19544" y="2282"/>
                    <a:pt x="17974" y="2386"/>
                  </a:cubicBezTo>
                  <a:cubicBezTo>
                    <a:pt x="17556" y="2407"/>
                    <a:pt x="17095" y="2470"/>
                    <a:pt x="16677" y="2491"/>
                  </a:cubicBezTo>
                  <a:cubicBezTo>
                    <a:pt x="15694" y="2574"/>
                    <a:pt x="14689" y="2658"/>
                    <a:pt x="13706" y="2763"/>
                  </a:cubicBezTo>
                  <a:cubicBezTo>
                    <a:pt x="12450" y="2867"/>
                    <a:pt x="11153" y="2972"/>
                    <a:pt x="9898" y="3077"/>
                  </a:cubicBezTo>
                  <a:cubicBezTo>
                    <a:pt x="8161" y="3223"/>
                    <a:pt x="6383" y="3391"/>
                    <a:pt x="4625" y="3537"/>
                  </a:cubicBezTo>
                  <a:cubicBezTo>
                    <a:pt x="4207" y="3558"/>
                    <a:pt x="3788" y="3621"/>
                    <a:pt x="3349" y="3642"/>
                  </a:cubicBezTo>
                  <a:lnTo>
                    <a:pt x="1068" y="3872"/>
                  </a:lnTo>
                  <a:cubicBezTo>
                    <a:pt x="984" y="3872"/>
                    <a:pt x="901" y="3935"/>
                    <a:pt x="901" y="4039"/>
                  </a:cubicBezTo>
                  <a:cubicBezTo>
                    <a:pt x="901" y="4123"/>
                    <a:pt x="984" y="4186"/>
                    <a:pt x="1068" y="4186"/>
                  </a:cubicBezTo>
                  <a:cubicBezTo>
                    <a:pt x="1361" y="4186"/>
                    <a:pt x="1612" y="4227"/>
                    <a:pt x="1905" y="4227"/>
                  </a:cubicBezTo>
                  <a:cubicBezTo>
                    <a:pt x="1884" y="4290"/>
                    <a:pt x="1842" y="4374"/>
                    <a:pt x="1842" y="4458"/>
                  </a:cubicBezTo>
                  <a:cubicBezTo>
                    <a:pt x="1842" y="4751"/>
                    <a:pt x="2093" y="5002"/>
                    <a:pt x="2407" y="5002"/>
                  </a:cubicBezTo>
                  <a:cubicBezTo>
                    <a:pt x="4562" y="4876"/>
                    <a:pt x="6717" y="4709"/>
                    <a:pt x="8893" y="4604"/>
                  </a:cubicBezTo>
                  <a:cubicBezTo>
                    <a:pt x="10777" y="4541"/>
                    <a:pt x="12660" y="4437"/>
                    <a:pt x="14543" y="4353"/>
                  </a:cubicBezTo>
                  <a:cubicBezTo>
                    <a:pt x="16593" y="4248"/>
                    <a:pt x="18686" y="4144"/>
                    <a:pt x="20757" y="4060"/>
                  </a:cubicBezTo>
                  <a:cubicBezTo>
                    <a:pt x="21406" y="4039"/>
                    <a:pt x="22075" y="4018"/>
                    <a:pt x="22724" y="3955"/>
                  </a:cubicBezTo>
                  <a:cubicBezTo>
                    <a:pt x="22912" y="3955"/>
                    <a:pt x="23080" y="3935"/>
                    <a:pt x="23289" y="3935"/>
                  </a:cubicBezTo>
                  <a:cubicBezTo>
                    <a:pt x="26637" y="3851"/>
                    <a:pt x="29984" y="3746"/>
                    <a:pt x="33332" y="3663"/>
                  </a:cubicBezTo>
                  <a:cubicBezTo>
                    <a:pt x="35132" y="3621"/>
                    <a:pt x="36931" y="3558"/>
                    <a:pt x="38710" y="3537"/>
                  </a:cubicBezTo>
                  <a:cubicBezTo>
                    <a:pt x="39358" y="3516"/>
                    <a:pt x="39986" y="3516"/>
                    <a:pt x="40635" y="3495"/>
                  </a:cubicBezTo>
                  <a:lnTo>
                    <a:pt x="50908" y="3328"/>
                  </a:lnTo>
                  <a:lnTo>
                    <a:pt x="55302" y="3244"/>
                  </a:lnTo>
                  <a:cubicBezTo>
                    <a:pt x="56578" y="3223"/>
                    <a:pt x="57834" y="3223"/>
                    <a:pt x="59068" y="3181"/>
                  </a:cubicBezTo>
                  <a:cubicBezTo>
                    <a:pt x="60114" y="3139"/>
                    <a:pt x="61140" y="3098"/>
                    <a:pt x="62186" y="3077"/>
                  </a:cubicBezTo>
                  <a:cubicBezTo>
                    <a:pt x="62709" y="3035"/>
                    <a:pt x="63232" y="3035"/>
                    <a:pt x="63734" y="3014"/>
                  </a:cubicBezTo>
                  <a:lnTo>
                    <a:pt x="67270" y="2784"/>
                  </a:lnTo>
                  <a:lnTo>
                    <a:pt x="67270" y="2784"/>
                  </a:lnTo>
                  <a:cubicBezTo>
                    <a:pt x="67187" y="2888"/>
                    <a:pt x="67187" y="3035"/>
                    <a:pt x="67208" y="3139"/>
                  </a:cubicBezTo>
                  <a:cubicBezTo>
                    <a:pt x="67228" y="3286"/>
                    <a:pt x="67312" y="3391"/>
                    <a:pt x="67438" y="3432"/>
                  </a:cubicBezTo>
                  <a:cubicBezTo>
                    <a:pt x="67513" y="3478"/>
                    <a:pt x="67621" y="3512"/>
                    <a:pt x="67715" y="3512"/>
                  </a:cubicBezTo>
                  <a:cubicBezTo>
                    <a:pt x="67751" y="3512"/>
                    <a:pt x="67785" y="3507"/>
                    <a:pt x="67814" y="3495"/>
                  </a:cubicBezTo>
                  <a:cubicBezTo>
                    <a:pt x="68065" y="3391"/>
                    <a:pt x="68337" y="3286"/>
                    <a:pt x="68568" y="3181"/>
                  </a:cubicBezTo>
                  <a:lnTo>
                    <a:pt x="68547" y="3181"/>
                  </a:lnTo>
                  <a:cubicBezTo>
                    <a:pt x="68568" y="3181"/>
                    <a:pt x="68568" y="3139"/>
                    <a:pt x="68588" y="3139"/>
                  </a:cubicBezTo>
                  <a:cubicBezTo>
                    <a:pt x="68630" y="3139"/>
                    <a:pt x="68651" y="3118"/>
                    <a:pt x="68651" y="3118"/>
                  </a:cubicBezTo>
                  <a:lnTo>
                    <a:pt x="68630" y="3118"/>
                  </a:lnTo>
                  <a:cubicBezTo>
                    <a:pt x="68756" y="3077"/>
                    <a:pt x="68881" y="3014"/>
                    <a:pt x="69049" y="2930"/>
                  </a:cubicBezTo>
                  <a:cubicBezTo>
                    <a:pt x="69174" y="2888"/>
                    <a:pt x="69321" y="2805"/>
                    <a:pt x="69467" y="2763"/>
                  </a:cubicBezTo>
                  <a:cubicBezTo>
                    <a:pt x="69614" y="2679"/>
                    <a:pt x="69739" y="2595"/>
                    <a:pt x="69907" y="2512"/>
                  </a:cubicBezTo>
                  <a:cubicBezTo>
                    <a:pt x="70053" y="2449"/>
                    <a:pt x="70158" y="2240"/>
                    <a:pt x="70158" y="2051"/>
                  </a:cubicBezTo>
                  <a:cubicBezTo>
                    <a:pt x="70158" y="1947"/>
                    <a:pt x="70137" y="1863"/>
                    <a:pt x="70095" y="1758"/>
                  </a:cubicBezTo>
                  <a:cubicBezTo>
                    <a:pt x="70011" y="1654"/>
                    <a:pt x="69907" y="1528"/>
                    <a:pt x="69781" y="1507"/>
                  </a:cubicBezTo>
                  <a:cubicBezTo>
                    <a:pt x="69635" y="1466"/>
                    <a:pt x="69509" y="1445"/>
                    <a:pt x="69384" y="1445"/>
                  </a:cubicBezTo>
                  <a:lnTo>
                    <a:pt x="69300" y="1445"/>
                  </a:lnTo>
                  <a:cubicBezTo>
                    <a:pt x="69216" y="1445"/>
                    <a:pt x="69112" y="1445"/>
                    <a:pt x="69049" y="1466"/>
                  </a:cubicBezTo>
                  <a:cubicBezTo>
                    <a:pt x="68840" y="1507"/>
                    <a:pt x="68651" y="1528"/>
                    <a:pt x="68442" y="1528"/>
                  </a:cubicBezTo>
                  <a:cubicBezTo>
                    <a:pt x="68275" y="1528"/>
                    <a:pt x="68128" y="1549"/>
                    <a:pt x="67940" y="1549"/>
                  </a:cubicBezTo>
                  <a:cubicBezTo>
                    <a:pt x="67500" y="1570"/>
                    <a:pt x="67082" y="1612"/>
                    <a:pt x="66643" y="1654"/>
                  </a:cubicBezTo>
                  <a:cubicBezTo>
                    <a:pt x="66538" y="1654"/>
                    <a:pt x="66392" y="1675"/>
                    <a:pt x="66287" y="1675"/>
                  </a:cubicBezTo>
                  <a:cubicBezTo>
                    <a:pt x="66350" y="1633"/>
                    <a:pt x="66371" y="1570"/>
                    <a:pt x="66371" y="1528"/>
                  </a:cubicBezTo>
                  <a:cubicBezTo>
                    <a:pt x="66392" y="1466"/>
                    <a:pt x="66392" y="1424"/>
                    <a:pt x="66392" y="1361"/>
                  </a:cubicBezTo>
                  <a:cubicBezTo>
                    <a:pt x="66392" y="1340"/>
                    <a:pt x="66392" y="1298"/>
                    <a:pt x="66433" y="1256"/>
                  </a:cubicBezTo>
                  <a:cubicBezTo>
                    <a:pt x="66433" y="1214"/>
                    <a:pt x="66433" y="1152"/>
                    <a:pt x="66392" y="1131"/>
                  </a:cubicBezTo>
                  <a:cubicBezTo>
                    <a:pt x="66392" y="1131"/>
                    <a:pt x="66433" y="1131"/>
                    <a:pt x="66433" y="1110"/>
                  </a:cubicBezTo>
                  <a:cubicBezTo>
                    <a:pt x="66496" y="1047"/>
                    <a:pt x="66580" y="1005"/>
                    <a:pt x="66643" y="901"/>
                  </a:cubicBezTo>
                  <a:cubicBezTo>
                    <a:pt x="66684" y="817"/>
                    <a:pt x="66705" y="712"/>
                    <a:pt x="66705" y="608"/>
                  </a:cubicBezTo>
                  <a:cubicBezTo>
                    <a:pt x="66705" y="503"/>
                    <a:pt x="66684" y="419"/>
                    <a:pt x="66643" y="315"/>
                  </a:cubicBezTo>
                  <a:cubicBezTo>
                    <a:pt x="66601" y="294"/>
                    <a:pt x="66580" y="252"/>
                    <a:pt x="66559" y="210"/>
                  </a:cubicBezTo>
                  <a:cubicBezTo>
                    <a:pt x="66475" y="147"/>
                    <a:pt x="66392" y="105"/>
                    <a:pt x="66329" y="85"/>
                  </a:cubicBezTo>
                  <a:cubicBezTo>
                    <a:pt x="66161" y="43"/>
                    <a:pt x="65973" y="1"/>
                    <a:pt x="65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9"/>
            <p:cNvSpPr/>
            <p:nvPr/>
          </p:nvSpPr>
          <p:spPr>
            <a:xfrm>
              <a:off x="2923275" y="2771050"/>
              <a:ext cx="3238987" cy="80767"/>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9"/>
            <p:cNvSpPr/>
            <p:nvPr/>
          </p:nvSpPr>
          <p:spPr>
            <a:xfrm rot="5400000">
              <a:off x="5129393" y="1768166"/>
              <a:ext cx="1928348" cy="137365"/>
            </a:xfrm>
            <a:custGeom>
              <a:avLst/>
              <a:gdLst/>
              <a:ahLst/>
              <a:cxnLst/>
              <a:rect l="l" t="t" r="r" b="b"/>
              <a:pathLst>
                <a:path w="75033" h="11592" extrusionOk="0">
                  <a:moveTo>
                    <a:pt x="73066" y="0"/>
                  </a:moveTo>
                  <a:cubicBezTo>
                    <a:pt x="72690" y="21"/>
                    <a:pt x="72313" y="84"/>
                    <a:pt x="71915" y="105"/>
                  </a:cubicBezTo>
                  <a:cubicBezTo>
                    <a:pt x="71581" y="126"/>
                    <a:pt x="71225" y="126"/>
                    <a:pt x="70869" y="126"/>
                  </a:cubicBezTo>
                  <a:cubicBezTo>
                    <a:pt x="70116" y="126"/>
                    <a:pt x="69384" y="147"/>
                    <a:pt x="68630" y="188"/>
                  </a:cubicBezTo>
                  <a:cubicBezTo>
                    <a:pt x="67061" y="230"/>
                    <a:pt x="65513" y="335"/>
                    <a:pt x="63943" y="398"/>
                  </a:cubicBezTo>
                  <a:cubicBezTo>
                    <a:pt x="60910" y="460"/>
                    <a:pt x="57876" y="502"/>
                    <a:pt x="54863" y="670"/>
                  </a:cubicBezTo>
                  <a:cubicBezTo>
                    <a:pt x="53252" y="774"/>
                    <a:pt x="51619" y="879"/>
                    <a:pt x="50008" y="963"/>
                  </a:cubicBezTo>
                  <a:cubicBezTo>
                    <a:pt x="48544" y="1046"/>
                    <a:pt x="47058" y="1088"/>
                    <a:pt x="45593" y="1151"/>
                  </a:cubicBezTo>
                  <a:cubicBezTo>
                    <a:pt x="42455" y="1256"/>
                    <a:pt x="39316" y="1402"/>
                    <a:pt x="36178" y="1569"/>
                  </a:cubicBezTo>
                  <a:cubicBezTo>
                    <a:pt x="33081" y="1716"/>
                    <a:pt x="29964" y="1883"/>
                    <a:pt x="26888" y="2030"/>
                  </a:cubicBezTo>
                  <a:cubicBezTo>
                    <a:pt x="25193" y="2113"/>
                    <a:pt x="23456" y="2218"/>
                    <a:pt x="21761" y="2302"/>
                  </a:cubicBezTo>
                  <a:cubicBezTo>
                    <a:pt x="20213" y="2385"/>
                    <a:pt x="18707" y="2385"/>
                    <a:pt x="17158" y="2406"/>
                  </a:cubicBezTo>
                  <a:cubicBezTo>
                    <a:pt x="14020" y="2427"/>
                    <a:pt x="10881" y="2448"/>
                    <a:pt x="7743" y="2637"/>
                  </a:cubicBezTo>
                  <a:cubicBezTo>
                    <a:pt x="6948" y="2699"/>
                    <a:pt x="6194" y="2741"/>
                    <a:pt x="5441" y="2846"/>
                  </a:cubicBezTo>
                  <a:cubicBezTo>
                    <a:pt x="4813" y="2929"/>
                    <a:pt x="4186" y="3034"/>
                    <a:pt x="3579" y="3160"/>
                  </a:cubicBezTo>
                  <a:cubicBezTo>
                    <a:pt x="3119" y="3264"/>
                    <a:pt x="2637" y="3432"/>
                    <a:pt x="2198" y="3578"/>
                  </a:cubicBezTo>
                  <a:cubicBezTo>
                    <a:pt x="1926" y="3662"/>
                    <a:pt x="1675" y="3808"/>
                    <a:pt x="1445" y="3976"/>
                  </a:cubicBezTo>
                  <a:cubicBezTo>
                    <a:pt x="963" y="4331"/>
                    <a:pt x="650" y="4813"/>
                    <a:pt x="461" y="5378"/>
                  </a:cubicBezTo>
                  <a:cubicBezTo>
                    <a:pt x="43" y="6486"/>
                    <a:pt x="1" y="7784"/>
                    <a:pt x="189" y="8935"/>
                  </a:cubicBezTo>
                  <a:cubicBezTo>
                    <a:pt x="294" y="9625"/>
                    <a:pt x="524" y="10274"/>
                    <a:pt x="880" y="10860"/>
                  </a:cubicBezTo>
                  <a:lnTo>
                    <a:pt x="1445" y="11404"/>
                  </a:lnTo>
                  <a:cubicBezTo>
                    <a:pt x="1654" y="11529"/>
                    <a:pt x="1863" y="11592"/>
                    <a:pt x="2067" y="11592"/>
                  </a:cubicBezTo>
                  <a:cubicBezTo>
                    <a:pt x="2271" y="11592"/>
                    <a:pt x="2470" y="11529"/>
                    <a:pt x="2658" y="11404"/>
                  </a:cubicBezTo>
                  <a:cubicBezTo>
                    <a:pt x="2763" y="11299"/>
                    <a:pt x="2951" y="11194"/>
                    <a:pt x="3160" y="11111"/>
                  </a:cubicBezTo>
                  <a:cubicBezTo>
                    <a:pt x="4123" y="10860"/>
                    <a:pt x="5169" y="10755"/>
                    <a:pt x="6173" y="10650"/>
                  </a:cubicBezTo>
                  <a:cubicBezTo>
                    <a:pt x="6738" y="10588"/>
                    <a:pt x="7303" y="10567"/>
                    <a:pt x="7868" y="10546"/>
                  </a:cubicBezTo>
                  <a:cubicBezTo>
                    <a:pt x="8684" y="10483"/>
                    <a:pt x="9500" y="10462"/>
                    <a:pt x="10337" y="10462"/>
                  </a:cubicBezTo>
                  <a:cubicBezTo>
                    <a:pt x="11906" y="10441"/>
                    <a:pt x="13434" y="10399"/>
                    <a:pt x="15003" y="10399"/>
                  </a:cubicBezTo>
                  <a:cubicBezTo>
                    <a:pt x="18121" y="10399"/>
                    <a:pt x="21238" y="10378"/>
                    <a:pt x="24377" y="10232"/>
                  </a:cubicBezTo>
                  <a:cubicBezTo>
                    <a:pt x="27620" y="10064"/>
                    <a:pt x="30842" y="9918"/>
                    <a:pt x="34085" y="9751"/>
                  </a:cubicBezTo>
                  <a:cubicBezTo>
                    <a:pt x="37140" y="9604"/>
                    <a:pt x="40195" y="9437"/>
                    <a:pt x="43292" y="9332"/>
                  </a:cubicBezTo>
                  <a:cubicBezTo>
                    <a:pt x="46347" y="9207"/>
                    <a:pt x="49422" y="9102"/>
                    <a:pt x="52498" y="8914"/>
                  </a:cubicBezTo>
                  <a:cubicBezTo>
                    <a:pt x="55637" y="8704"/>
                    <a:pt x="58775" y="8600"/>
                    <a:pt x="61914" y="8516"/>
                  </a:cubicBezTo>
                  <a:cubicBezTo>
                    <a:pt x="63399" y="8474"/>
                    <a:pt x="64885" y="8411"/>
                    <a:pt x="66371" y="8265"/>
                  </a:cubicBezTo>
                  <a:cubicBezTo>
                    <a:pt x="67166" y="8181"/>
                    <a:pt x="67919" y="8077"/>
                    <a:pt x="68714" y="7972"/>
                  </a:cubicBezTo>
                  <a:cubicBezTo>
                    <a:pt x="69467" y="7867"/>
                    <a:pt x="70221" y="7805"/>
                    <a:pt x="70974" y="7742"/>
                  </a:cubicBezTo>
                  <a:cubicBezTo>
                    <a:pt x="71304" y="7703"/>
                    <a:pt x="71631" y="7687"/>
                    <a:pt x="71954" y="7687"/>
                  </a:cubicBezTo>
                  <a:cubicBezTo>
                    <a:pt x="72327" y="7687"/>
                    <a:pt x="72697" y="7708"/>
                    <a:pt x="73066" y="7742"/>
                  </a:cubicBezTo>
                  <a:cubicBezTo>
                    <a:pt x="73568" y="7679"/>
                    <a:pt x="73966" y="7428"/>
                    <a:pt x="74217" y="6989"/>
                  </a:cubicBezTo>
                  <a:cubicBezTo>
                    <a:pt x="74363" y="6696"/>
                    <a:pt x="74510" y="6424"/>
                    <a:pt x="74635" y="6152"/>
                  </a:cubicBezTo>
                  <a:cubicBezTo>
                    <a:pt x="74907" y="5419"/>
                    <a:pt x="75033" y="4645"/>
                    <a:pt x="75012" y="3871"/>
                  </a:cubicBezTo>
                  <a:cubicBezTo>
                    <a:pt x="75012" y="3076"/>
                    <a:pt x="74907" y="2323"/>
                    <a:pt x="74635" y="1590"/>
                  </a:cubicBezTo>
                  <a:cubicBezTo>
                    <a:pt x="74510" y="1297"/>
                    <a:pt x="74363" y="1046"/>
                    <a:pt x="74217" y="753"/>
                  </a:cubicBezTo>
                  <a:cubicBezTo>
                    <a:pt x="73966" y="314"/>
                    <a:pt x="73589" y="84"/>
                    <a:pt x="73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99"/>
          <p:cNvSpPr/>
          <p:nvPr/>
        </p:nvSpPr>
        <p:spPr>
          <a:xfrm>
            <a:off x="3129199" y="320345"/>
            <a:ext cx="511738" cy="914142"/>
          </a:xfrm>
          <a:custGeom>
            <a:avLst/>
            <a:gdLst/>
            <a:ahLst/>
            <a:cxnLst/>
            <a:rect l="l" t="t" r="r" b="b"/>
            <a:pathLst>
              <a:path w="8803" h="15875" extrusionOk="0">
                <a:moveTo>
                  <a:pt x="377" y="1"/>
                </a:moveTo>
                <a:cubicBezTo>
                  <a:pt x="377" y="1"/>
                  <a:pt x="1" y="154"/>
                  <a:pt x="15" y="308"/>
                </a:cubicBezTo>
                <a:cubicBezTo>
                  <a:pt x="43" y="461"/>
                  <a:pt x="71" y="2051"/>
                  <a:pt x="71" y="2051"/>
                </a:cubicBezTo>
                <a:lnTo>
                  <a:pt x="112" y="6710"/>
                </a:lnTo>
                <a:lnTo>
                  <a:pt x="15" y="15860"/>
                </a:lnTo>
                <a:cubicBezTo>
                  <a:pt x="18" y="15861"/>
                  <a:pt x="21" y="15862"/>
                  <a:pt x="24" y="15862"/>
                </a:cubicBezTo>
                <a:cubicBezTo>
                  <a:pt x="288" y="15862"/>
                  <a:pt x="2291" y="13137"/>
                  <a:pt x="2539" y="12875"/>
                </a:cubicBezTo>
                <a:cubicBezTo>
                  <a:pt x="2777" y="12610"/>
                  <a:pt x="4130" y="10853"/>
                  <a:pt x="4130" y="10853"/>
                </a:cubicBezTo>
                <a:lnTo>
                  <a:pt x="4855" y="11885"/>
                </a:lnTo>
                <a:cubicBezTo>
                  <a:pt x="5566" y="12889"/>
                  <a:pt x="7924" y="15874"/>
                  <a:pt x="7924" y="15874"/>
                </a:cubicBezTo>
                <a:lnTo>
                  <a:pt x="8119" y="14898"/>
                </a:lnTo>
                <a:lnTo>
                  <a:pt x="8593" y="8970"/>
                </a:lnTo>
                <a:cubicBezTo>
                  <a:pt x="8593" y="8970"/>
                  <a:pt x="8802" y="3362"/>
                  <a:pt x="8788" y="2986"/>
                </a:cubicBezTo>
                <a:cubicBezTo>
                  <a:pt x="8761" y="2609"/>
                  <a:pt x="8607" y="1"/>
                  <a:pt x="8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99"/>
          <p:cNvGrpSpPr/>
          <p:nvPr/>
        </p:nvGrpSpPr>
        <p:grpSpPr>
          <a:xfrm rot="1034698">
            <a:off x="766854" y="4118557"/>
            <a:ext cx="448583" cy="529371"/>
            <a:chOff x="5605500" y="3278625"/>
            <a:chExt cx="298175" cy="351875"/>
          </a:xfrm>
        </p:grpSpPr>
        <p:sp>
          <p:nvSpPr>
            <p:cNvPr id="3416" name="Google Shape;3416;p99"/>
            <p:cNvSpPr/>
            <p:nvPr/>
          </p:nvSpPr>
          <p:spPr>
            <a:xfrm>
              <a:off x="5605500" y="3278625"/>
              <a:ext cx="260525" cy="278000"/>
            </a:xfrm>
            <a:custGeom>
              <a:avLst/>
              <a:gdLst/>
              <a:ahLst/>
              <a:cxnLst/>
              <a:rect l="l" t="t" r="r" b="b"/>
              <a:pathLst>
                <a:path w="10421" h="11120" extrusionOk="0">
                  <a:moveTo>
                    <a:pt x="4372" y="361"/>
                  </a:moveTo>
                  <a:cubicBezTo>
                    <a:pt x="4767" y="361"/>
                    <a:pt x="5172" y="430"/>
                    <a:pt x="5545" y="448"/>
                  </a:cubicBezTo>
                  <a:cubicBezTo>
                    <a:pt x="6612" y="553"/>
                    <a:pt x="7763" y="427"/>
                    <a:pt x="8809" y="595"/>
                  </a:cubicBezTo>
                  <a:cubicBezTo>
                    <a:pt x="9897" y="783"/>
                    <a:pt x="10002" y="1725"/>
                    <a:pt x="9834" y="2750"/>
                  </a:cubicBezTo>
                  <a:cubicBezTo>
                    <a:pt x="9688" y="3629"/>
                    <a:pt x="8997" y="4256"/>
                    <a:pt x="8872" y="5156"/>
                  </a:cubicBezTo>
                  <a:cubicBezTo>
                    <a:pt x="8705" y="6140"/>
                    <a:pt x="9081" y="7081"/>
                    <a:pt x="9207" y="8065"/>
                  </a:cubicBezTo>
                  <a:cubicBezTo>
                    <a:pt x="9311" y="8797"/>
                    <a:pt x="9541" y="10303"/>
                    <a:pt x="8767" y="10617"/>
                  </a:cubicBezTo>
                  <a:cubicBezTo>
                    <a:pt x="8685" y="10655"/>
                    <a:pt x="8573" y="10670"/>
                    <a:pt x="8444" y="10670"/>
                  </a:cubicBezTo>
                  <a:cubicBezTo>
                    <a:pt x="7920" y="10670"/>
                    <a:pt x="7103" y="10421"/>
                    <a:pt x="6717" y="10387"/>
                  </a:cubicBezTo>
                  <a:cubicBezTo>
                    <a:pt x="6215" y="10324"/>
                    <a:pt x="5692" y="10262"/>
                    <a:pt x="5210" y="10199"/>
                  </a:cubicBezTo>
                  <a:cubicBezTo>
                    <a:pt x="4269" y="10094"/>
                    <a:pt x="3306" y="9969"/>
                    <a:pt x="2365" y="9885"/>
                  </a:cubicBezTo>
                  <a:cubicBezTo>
                    <a:pt x="2308" y="9881"/>
                    <a:pt x="2252" y="9880"/>
                    <a:pt x="2197" y="9880"/>
                  </a:cubicBezTo>
                  <a:cubicBezTo>
                    <a:pt x="2075" y="9880"/>
                    <a:pt x="1959" y="9886"/>
                    <a:pt x="1853" y="9886"/>
                  </a:cubicBezTo>
                  <a:cubicBezTo>
                    <a:pt x="1494" y="9886"/>
                    <a:pt x="1247" y="9811"/>
                    <a:pt x="1277" y="9153"/>
                  </a:cubicBezTo>
                  <a:cubicBezTo>
                    <a:pt x="1277" y="8860"/>
                    <a:pt x="1507" y="8378"/>
                    <a:pt x="1653" y="8169"/>
                  </a:cubicBezTo>
                  <a:cubicBezTo>
                    <a:pt x="2218" y="7039"/>
                    <a:pt x="3453" y="6328"/>
                    <a:pt x="3662" y="5031"/>
                  </a:cubicBezTo>
                  <a:cubicBezTo>
                    <a:pt x="3829" y="4047"/>
                    <a:pt x="3411" y="3043"/>
                    <a:pt x="3348" y="2059"/>
                  </a:cubicBezTo>
                  <a:cubicBezTo>
                    <a:pt x="3285" y="1285"/>
                    <a:pt x="3285" y="490"/>
                    <a:pt x="4227" y="365"/>
                  </a:cubicBezTo>
                  <a:cubicBezTo>
                    <a:pt x="4275" y="362"/>
                    <a:pt x="4323" y="361"/>
                    <a:pt x="4372" y="361"/>
                  </a:cubicBezTo>
                  <a:close/>
                  <a:moveTo>
                    <a:pt x="4500" y="0"/>
                  </a:moveTo>
                  <a:cubicBezTo>
                    <a:pt x="3789" y="0"/>
                    <a:pt x="3184" y="167"/>
                    <a:pt x="3013" y="1076"/>
                  </a:cubicBezTo>
                  <a:cubicBezTo>
                    <a:pt x="2888" y="1746"/>
                    <a:pt x="3013" y="2478"/>
                    <a:pt x="3118" y="3168"/>
                  </a:cubicBezTo>
                  <a:cubicBezTo>
                    <a:pt x="3327" y="4508"/>
                    <a:pt x="3432" y="5282"/>
                    <a:pt x="2490" y="6453"/>
                  </a:cubicBezTo>
                  <a:cubicBezTo>
                    <a:pt x="1988" y="7081"/>
                    <a:pt x="0" y="9320"/>
                    <a:pt x="1109" y="10157"/>
                  </a:cubicBezTo>
                  <a:cubicBezTo>
                    <a:pt x="1632" y="10534"/>
                    <a:pt x="3118" y="10387"/>
                    <a:pt x="3725" y="10471"/>
                  </a:cubicBezTo>
                  <a:cubicBezTo>
                    <a:pt x="5566" y="10680"/>
                    <a:pt x="7428" y="10910"/>
                    <a:pt x="9290" y="11119"/>
                  </a:cubicBezTo>
                  <a:cubicBezTo>
                    <a:pt x="9353" y="11119"/>
                    <a:pt x="9479" y="11036"/>
                    <a:pt x="9479" y="10952"/>
                  </a:cubicBezTo>
                  <a:cubicBezTo>
                    <a:pt x="9688" y="9906"/>
                    <a:pt x="9751" y="8902"/>
                    <a:pt x="9583" y="7855"/>
                  </a:cubicBezTo>
                  <a:cubicBezTo>
                    <a:pt x="9416" y="6872"/>
                    <a:pt x="9018" y="5868"/>
                    <a:pt x="9332" y="4863"/>
                  </a:cubicBezTo>
                  <a:cubicBezTo>
                    <a:pt x="9521" y="4298"/>
                    <a:pt x="9939" y="3838"/>
                    <a:pt x="10127" y="3273"/>
                  </a:cubicBezTo>
                  <a:cubicBezTo>
                    <a:pt x="10420" y="2352"/>
                    <a:pt x="10211" y="1369"/>
                    <a:pt x="9960" y="448"/>
                  </a:cubicBezTo>
                  <a:cubicBezTo>
                    <a:pt x="9939" y="365"/>
                    <a:pt x="9855" y="323"/>
                    <a:pt x="9772" y="281"/>
                  </a:cubicBezTo>
                  <a:cubicBezTo>
                    <a:pt x="8370" y="155"/>
                    <a:pt x="6968" y="176"/>
                    <a:pt x="5566" y="51"/>
                  </a:cubicBezTo>
                  <a:cubicBezTo>
                    <a:pt x="5560" y="50"/>
                    <a:pt x="5553" y="50"/>
                    <a:pt x="5547" y="50"/>
                  </a:cubicBezTo>
                  <a:cubicBezTo>
                    <a:pt x="5543" y="50"/>
                    <a:pt x="5539" y="50"/>
                    <a:pt x="5535" y="50"/>
                  </a:cubicBezTo>
                  <a:lnTo>
                    <a:pt x="5535" y="50"/>
                  </a:lnTo>
                  <a:cubicBezTo>
                    <a:pt x="5189" y="37"/>
                    <a:pt x="4833"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9"/>
            <p:cNvSpPr/>
            <p:nvPr/>
          </p:nvSpPr>
          <p:spPr>
            <a:xfrm>
              <a:off x="5621200" y="3290650"/>
              <a:ext cx="282475" cy="339850"/>
            </a:xfrm>
            <a:custGeom>
              <a:avLst/>
              <a:gdLst/>
              <a:ahLst/>
              <a:cxnLst/>
              <a:rect l="l" t="t" r="r" b="b"/>
              <a:pathLst>
                <a:path w="11299" h="13594" extrusionOk="0">
                  <a:moveTo>
                    <a:pt x="9303" y="1"/>
                  </a:moveTo>
                  <a:cubicBezTo>
                    <a:pt x="9140" y="1"/>
                    <a:pt x="9012" y="208"/>
                    <a:pt x="9144" y="323"/>
                  </a:cubicBezTo>
                  <a:cubicBezTo>
                    <a:pt x="10294" y="1223"/>
                    <a:pt x="11048" y="2687"/>
                    <a:pt x="10671" y="4152"/>
                  </a:cubicBezTo>
                  <a:cubicBezTo>
                    <a:pt x="10441" y="5094"/>
                    <a:pt x="9876" y="5952"/>
                    <a:pt x="9771" y="6914"/>
                  </a:cubicBezTo>
                  <a:cubicBezTo>
                    <a:pt x="9625" y="8149"/>
                    <a:pt x="10127" y="9299"/>
                    <a:pt x="10127" y="10534"/>
                  </a:cubicBezTo>
                  <a:cubicBezTo>
                    <a:pt x="10127" y="11057"/>
                    <a:pt x="10043" y="11580"/>
                    <a:pt x="9960" y="12103"/>
                  </a:cubicBezTo>
                  <a:cubicBezTo>
                    <a:pt x="9822" y="12812"/>
                    <a:pt x="9739" y="13132"/>
                    <a:pt x="9049" y="13132"/>
                  </a:cubicBezTo>
                  <a:cubicBezTo>
                    <a:pt x="9006" y="13132"/>
                    <a:pt x="8961" y="13131"/>
                    <a:pt x="8913" y="13128"/>
                  </a:cubicBezTo>
                  <a:cubicBezTo>
                    <a:pt x="7763" y="13066"/>
                    <a:pt x="6612" y="12814"/>
                    <a:pt x="5461" y="12668"/>
                  </a:cubicBezTo>
                  <a:cubicBezTo>
                    <a:pt x="4812" y="12605"/>
                    <a:pt x="4185" y="12522"/>
                    <a:pt x="3536" y="12459"/>
                  </a:cubicBezTo>
                  <a:cubicBezTo>
                    <a:pt x="2720" y="12396"/>
                    <a:pt x="2448" y="12396"/>
                    <a:pt x="2071" y="11726"/>
                  </a:cubicBezTo>
                  <a:cubicBezTo>
                    <a:pt x="1569" y="10890"/>
                    <a:pt x="983" y="10220"/>
                    <a:pt x="356" y="9467"/>
                  </a:cubicBezTo>
                  <a:cubicBezTo>
                    <a:pt x="313" y="9388"/>
                    <a:pt x="262" y="9356"/>
                    <a:pt x="214" y="9356"/>
                  </a:cubicBezTo>
                  <a:cubicBezTo>
                    <a:pt x="97" y="9356"/>
                    <a:pt x="1" y="9542"/>
                    <a:pt x="105" y="9676"/>
                  </a:cubicBezTo>
                  <a:cubicBezTo>
                    <a:pt x="816" y="10555"/>
                    <a:pt x="1695" y="11350"/>
                    <a:pt x="1883" y="12522"/>
                  </a:cubicBezTo>
                  <a:cubicBezTo>
                    <a:pt x="1904" y="12605"/>
                    <a:pt x="1988" y="12647"/>
                    <a:pt x="2071" y="12668"/>
                  </a:cubicBezTo>
                  <a:cubicBezTo>
                    <a:pt x="4624" y="12919"/>
                    <a:pt x="7219" y="13233"/>
                    <a:pt x="9792" y="13589"/>
                  </a:cubicBezTo>
                  <a:cubicBezTo>
                    <a:pt x="9810" y="13592"/>
                    <a:pt x="9827" y="13594"/>
                    <a:pt x="9844" y="13594"/>
                  </a:cubicBezTo>
                  <a:cubicBezTo>
                    <a:pt x="9929" y="13594"/>
                    <a:pt x="10005" y="13550"/>
                    <a:pt x="10022" y="13463"/>
                  </a:cubicBezTo>
                  <a:cubicBezTo>
                    <a:pt x="10357" y="12250"/>
                    <a:pt x="10629" y="11036"/>
                    <a:pt x="10462" y="9781"/>
                  </a:cubicBezTo>
                  <a:cubicBezTo>
                    <a:pt x="10378" y="8944"/>
                    <a:pt x="10106" y="8128"/>
                    <a:pt x="10148" y="7291"/>
                  </a:cubicBezTo>
                  <a:cubicBezTo>
                    <a:pt x="10232" y="5826"/>
                    <a:pt x="11299" y="4571"/>
                    <a:pt x="11173" y="3106"/>
                  </a:cubicBezTo>
                  <a:cubicBezTo>
                    <a:pt x="11069" y="1871"/>
                    <a:pt x="10378" y="804"/>
                    <a:pt x="9437" y="51"/>
                  </a:cubicBezTo>
                  <a:cubicBezTo>
                    <a:pt x="9392" y="16"/>
                    <a:pt x="9346" y="1"/>
                    <a:pt x="9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9"/>
            <p:cNvSpPr/>
            <p:nvPr/>
          </p:nvSpPr>
          <p:spPr>
            <a:xfrm>
              <a:off x="5832250" y="3546275"/>
              <a:ext cx="35850" cy="78150"/>
            </a:xfrm>
            <a:custGeom>
              <a:avLst/>
              <a:gdLst/>
              <a:ahLst/>
              <a:cxnLst/>
              <a:rect l="l" t="t" r="r" b="b"/>
              <a:pathLst>
                <a:path w="1434" h="3126" extrusionOk="0">
                  <a:moveTo>
                    <a:pt x="186" y="0"/>
                  </a:moveTo>
                  <a:cubicBezTo>
                    <a:pt x="90" y="0"/>
                    <a:pt x="1" y="68"/>
                    <a:pt x="11" y="204"/>
                  </a:cubicBezTo>
                  <a:cubicBezTo>
                    <a:pt x="53" y="665"/>
                    <a:pt x="199" y="1083"/>
                    <a:pt x="430" y="1481"/>
                  </a:cubicBezTo>
                  <a:cubicBezTo>
                    <a:pt x="723" y="1983"/>
                    <a:pt x="953" y="2380"/>
                    <a:pt x="1036" y="2945"/>
                  </a:cubicBezTo>
                  <a:cubicBezTo>
                    <a:pt x="1047" y="3063"/>
                    <a:pt x="1156" y="3126"/>
                    <a:pt x="1255" y="3126"/>
                  </a:cubicBezTo>
                  <a:cubicBezTo>
                    <a:pt x="1349" y="3126"/>
                    <a:pt x="1434" y="3068"/>
                    <a:pt x="1413" y="2945"/>
                  </a:cubicBezTo>
                  <a:cubicBezTo>
                    <a:pt x="1371" y="2485"/>
                    <a:pt x="1225" y="2045"/>
                    <a:pt x="995" y="1669"/>
                  </a:cubicBezTo>
                  <a:cubicBezTo>
                    <a:pt x="702" y="1167"/>
                    <a:pt x="471" y="769"/>
                    <a:pt x="409" y="204"/>
                  </a:cubicBezTo>
                  <a:cubicBezTo>
                    <a:pt x="388" y="68"/>
                    <a:pt x="283" y="0"/>
                    <a:pt x="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9"/>
            <p:cNvSpPr/>
            <p:nvPr/>
          </p:nvSpPr>
          <p:spPr>
            <a:xfrm>
              <a:off x="5722575" y="3556450"/>
              <a:ext cx="50850" cy="43125"/>
            </a:xfrm>
            <a:custGeom>
              <a:avLst/>
              <a:gdLst/>
              <a:ahLst/>
              <a:cxnLst/>
              <a:rect l="l" t="t" r="r" b="b"/>
              <a:pathLst>
                <a:path w="2034" h="1725" extrusionOk="0">
                  <a:moveTo>
                    <a:pt x="1139" y="397"/>
                  </a:moveTo>
                  <a:cubicBezTo>
                    <a:pt x="1341" y="397"/>
                    <a:pt x="1526" y="449"/>
                    <a:pt x="1615" y="571"/>
                  </a:cubicBezTo>
                  <a:cubicBezTo>
                    <a:pt x="1845" y="885"/>
                    <a:pt x="1406" y="1346"/>
                    <a:pt x="1113" y="1346"/>
                  </a:cubicBezTo>
                  <a:cubicBezTo>
                    <a:pt x="1104" y="1346"/>
                    <a:pt x="1094" y="1346"/>
                    <a:pt x="1085" y="1346"/>
                  </a:cubicBezTo>
                  <a:cubicBezTo>
                    <a:pt x="741" y="1346"/>
                    <a:pt x="455" y="1002"/>
                    <a:pt x="390" y="672"/>
                  </a:cubicBezTo>
                  <a:lnTo>
                    <a:pt x="390" y="672"/>
                  </a:lnTo>
                  <a:cubicBezTo>
                    <a:pt x="521" y="506"/>
                    <a:pt x="848" y="397"/>
                    <a:pt x="1139" y="397"/>
                  </a:cubicBezTo>
                  <a:close/>
                  <a:moveTo>
                    <a:pt x="1051" y="1"/>
                  </a:moveTo>
                  <a:cubicBezTo>
                    <a:pt x="627" y="1"/>
                    <a:pt x="193" y="173"/>
                    <a:pt x="32" y="495"/>
                  </a:cubicBezTo>
                  <a:lnTo>
                    <a:pt x="32" y="495"/>
                  </a:lnTo>
                  <a:cubicBezTo>
                    <a:pt x="11" y="525"/>
                    <a:pt x="0" y="564"/>
                    <a:pt x="4" y="613"/>
                  </a:cubicBezTo>
                  <a:cubicBezTo>
                    <a:pt x="25" y="1157"/>
                    <a:pt x="444" y="1701"/>
                    <a:pt x="1029" y="1722"/>
                  </a:cubicBezTo>
                  <a:cubicBezTo>
                    <a:pt x="1052" y="1724"/>
                    <a:pt x="1074" y="1725"/>
                    <a:pt x="1095" y="1725"/>
                  </a:cubicBezTo>
                  <a:cubicBezTo>
                    <a:pt x="1610" y="1725"/>
                    <a:pt x="2034" y="1261"/>
                    <a:pt x="2034" y="739"/>
                  </a:cubicBezTo>
                  <a:cubicBezTo>
                    <a:pt x="2023" y="235"/>
                    <a:pt x="1544"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9"/>
            <p:cNvSpPr/>
            <p:nvPr/>
          </p:nvSpPr>
          <p:spPr>
            <a:xfrm>
              <a:off x="5707750" y="3280600"/>
              <a:ext cx="36650" cy="259275"/>
            </a:xfrm>
            <a:custGeom>
              <a:avLst/>
              <a:gdLst/>
              <a:ahLst/>
              <a:cxnLst/>
              <a:rect l="l" t="t" r="r" b="b"/>
              <a:pathLst>
                <a:path w="1466" h="10371" extrusionOk="0">
                  <a:moveTo>
                    <a:pt x="1286" y="1"/>
                  </a:moveTo>
                  <a:cubicBezTo>
                    <a:pt x="1188" y="1"/>
                    <a:pt x="1079" y="63"/>
                    <a:pt x="1058" y="181"/>
                  </a:cubicBezTo>
                  <a:cubicBezTo>
                    <a:pt x="723" y="3508"/>
                    <a:pt x="367" y="6856"/>
                    <a:pt x="11" y="10183"/>
                  </a:cubicBezTo>
                  <a:cubicBezTo>
                    <a:pt x="1" y="10308"/>
                    <a:pt x="95" y="10371"/>
                    <a:pt x="194" y="10371"/>
                  </a:cubicBezTo>
                  <a:cubicBezTo>
                    <a:pt x="294" y="10371"/>
                    <a:pt x="398" y="10308"/>
                    <a:pt x="409" y="10183"/>
                  </a:cubicBezTo>
                  <a:cubicBezTo>
                    <a:pt x="744" y="6856"/>
                    <a:pt x="1120" y="3508"/>
                    <a:pt x="1455" y="181"/>
                  </a:cubicBezTo>
                  <a:cubicBezTo>
                    <a:pt x="1465" y="58"/>
                    <a:pt x="1380"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9"/>
            <p:cNvSpPr/>
            <p:nvPr/>
          </p:nvSpPr>
          <p:spPr>
            <a:xfrm>
              <a:off x="5787000" y="3295175"/>
              <a:ext cx="26975" cy="240925"/>
            </a:xfrm>
            <a:custGeom>
              <a:avLst/>
              <a:gdLst/>
              <a:ahLst/>
              <a:cxnLst/>
              <a:rect l="l" t="t" r="r" b="b"/>
              <a:pathLst>
                <a:path w="1079" h="9637" extrusionOk="0">
                  <a:moveTo>
                    <a:pt x="885" y="1"/>
                  </a:moveTo>
                  <a:cubicBezTo>
                    <a:pt x="785" y="1"/>
                    <a:pt x="681" y="69"/>
                    <a:pt x="670" y="205"/>
                  </a:cubicBezTo>
                  <a:cubicBezTo>
                    <a:pt x="461" y="3281"/>
                    <a:pt x="231" y="6356"/>
                    <a:pt x="22" y="9432"/>
                  </a:cubicBezTo>
                  <a:cubicBezTo>
                    <a:pt x="1" y="9568"/>
                    <a:pt x="90" y="9636"/>
                    <a:pt x="187" y="9636"/>
                  </a:cubicBezTo>
                  <a:cubicBezTo>
                    <a:pt x="283" y="9636"/>
                    <a:pt x="388" y="9568"/>
                    <a:pt x="398" y="9432"/>
                  </a:cubicBezTo>
                  <a:cubicBezTo>
                    <a:pt x="608" y="6356"/>
                    <a:pt x="859" y="3281"/>
                    <a:pt x="1068" y="205"/>
                  </a:cubicBezTo>
                  <a:cubicBezTo>
                    <a:pt x="1078" y="69"/>
                    <a:pt x="984" y="1"/>
                    <a:pt x="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9"/>
            <p:cNvSpPr/>
            <p:nvPr/>
          </p:nvSpPr>
          <p:spPr>
            <a:xfrm>
              <a:off x="5759800" y="3415875"/>
              <a:ext cx="13100" cy="9975"/>
            </a:xfrm>
            <a:custGeom>
              <a:avLst/>
              <a:gdLst/>
              <a:ahLst/>
              <a:cxnLst/>
              <a:rect l="l" t="t" r="r" b="b"/>
              <a:pathLst>
                <a:path w="524" h="399" extrusionOk="0">
                  <a:moveTo>
                    <a:pt x="273" y="1"/>
                  </a:moveTo>
                  <a:cubicBezTo>
                    <a:pt x="1" y="1"/>
                    <a:pt x="1" y="399"/>
                    <a:pt x="273" y="399"/>
                  </a:cubicBezTo>
                  <a:cubicBezTo>
                    <a:pt x="524" y="399"/>
                    <a:pt x="524"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99"/>
          <p:cNvGrpSpPr/>
          <p:nvPr/>
        </p:nvGrpSpPr>
        <p:grpSpPr>
          <a:xfrm>
            <a:off x="7727176" y="320351"/>
            <a:ext cx="994600" cy="1000648"/>
            <a:chOff x="2699725" y="3887200"/>
            <a:chExt cx="1204700" cy="1212025"/>
          </a:xfrm>
        </p:grpSpPr>
        <p:sp>
          <p:nvSpPr>
            <p:cNvPr id="3424" name="Google Shape;3424;p99"/>
            <p:cNvSpPr/>
            <p:nvPr/>
          </p:nvSpPr>
          <p:spPr>
            <a:xfrm>
              <a:off x="2699725" y="3887200"/>
              <a:ext cx="1184300" cy="648650"/>
            </a:xfrm>
            <a:custGeom>
              <a:avLst/>
              <a:gdLst/>
              <a:ahLst/>
              <a:cxnLst/>
              <a:rect l="l" t="t" r="r" b="b"/>
              <a:pathLst>
                <a:path w="47372" h="25946" fill="none" extrusionOk="0">
                  <a:moveTo>
                    <a:pt x="2742" y="0"/>
                  </a:moveTo>
                  <a:cubicBezTo>
                    <a:pt x="2009" y="2574"/>
                    <a:pt x="963" y="4708"/>
                    <a:pt x="1" y="7114"/>
                  </a:cubicBezTo>
                  <a:cubicBezTo>
                    <a:pt x="7952" y="11362"/>
                    <a:pt x="17137" y="13370"/>
                    <a:pt x="25339" y="17199"/>
                  </a:cubicBezTo>
                  <a:cubicBezTo>
                    <a:pt x="31867" y="20233"/>
                    <a:pt x="38479" y="23309"/>
                    <a:pt x="45112" y="25945"/>
                  </a:cubicBezTo>
                  <a:cubicBezTo>
                    <a:pt x="46200" y="24062"/>
                    <a:pt x="46346" y="21865"/>
                    <a:pt x="47372" y="19961"/>
                  </a:cubicBezTo>
                  <a:cubicBezTo>
                    <a:pt x="45991" y="19041"/>
                    <a:pt x="43752" y="18831"/>
                    <a:pt x="42162" y="18287"/>
                  </a:cubicBezTo>
                  <a:cubicBezTo>
                    <a:pt x="39714" y="17430"/>
                    <a:pt x="37328" y="16321"/>
                    <a:pt x="34922" y="15316"/>
                  </a:cubicBezTo>
                  <a:cubicBezTo>
                    <a:pt x="30235" y="13349"/>
                    <a:pt x="25527" y="11048"/>
                    <a:pt x="20694" y="9458"/>
                  </a:cubicBezTo>
                  <a:cubicBezTo>
                    <a:pt x="14124" y="7282"/>
                    <a:pt x="7345" y="4959"/>
                    <a:pt x="1005" y="2469"/>
                  </a:cubicBezTo>
                </a:path>
              </a:pathLst>
            </a:custGeom>
            <a:noFill/>
            <a:ln w="193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9"/>
            <p:cNvSpPr/>
            <p:nvPr/>
          </p:nvSpPr>
          <p:spPr>
            <a:xfrm>
              <a:off x="2780800" y="3981350"/>
              <a:ext cx="34550" cy="84775"/>
            </a:xfrm>
            <a:custGeom>
              <a:avLst/>
              <a:gdLst/>
              <a:ahLst/>
              <a:cxnLst/>
              <a:rect l="l" t="t" r="r" b="b"/>
              <a:pathLst>
                <a:path w="1382" h="3391" fill="none" extrusionOk="0">
                  <a:moveTo>
                    <a:pt x="1" y="3390"/>
                  </a:moveTo>
                  <a:cubicBezTo>
                    <a:pt x="440" y="2239"/>
                    <a:pt x="859" y="1109"/>
                    <a:pt x="1382" y="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9"/>
            <p:cNvSpPr/>
            <p:nvPr/>
          </p:nvSpPr>
          <p:spPr>
            <a:xfrm>
              <a:off x="2839925" y="3978200"/>
              <a:ext cx="37150" cy="85825"/>
            </a:xfrm>
            <a:custGeom>
              <a:avLst/>
              <a:gdLst/>
              <a:ahLst/>
              <a:cxnLst/>
              <a:rect l="l" t="t" r="r" b="b"/>
              <a:pathLst>
                <a:path w="1486" h="3433" fill="none" extrusionOk="0">
                  <a:moveTo>
                    <a:pt x="0" y="3432"/>
                  </a:moveTo>
                  <a:cubicBezTo>
                    <a:pt x="523" y="2470"/>
                    <a:pt x="963" y="1466"/>
                    <a:pt x="1339" y="419"/>
                  </a:cubicBezTo>
                  <a:cubicBezTo>
                    <a:pt x="1297" y="210"/>
                    <a:pt x="1214" y="691"/>
                    <a:pt x="1297" y="189"/>
                  </a:cubicBezTo>
                  <a:cubicBezTo>
                    <a:pt x="1486" y="1"/>
                    <a:pt x="1297" y="336"/>
                    <a:pt x="1381" y="4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9"/>
            <p:cNvSpPr/>
            <p:nvPr/>
          </p:nvSpPr>
          <p:spPr>
            <a:xfrm>
              <a:off x="2890650" y="4021625"/>
              <a:ext cx="14675" cy="38200"/>
            </a:xfrm>
            <a:custGeom>
              <a:avLst/>
              <a:gdLst/>
              <a:ahLst/>
              <a:cxnLst/>
              <a:rect l="l" t="t" r="r" b="b"/>
              <a:pathLst>
                <a:path w="587" h="1528" fill="none" extrusionOk="0">
                  <a:moveTo>
                    <a:pt x="587" y="1"/>
                  </a:moveTo>
                  <a:cubicBezTo>
                    <a:pt x="545" y="63"/>
                    <a:pt x="84" y="1361"/>
                    <a:pt x="1" y="1528"/>
                  </a:cubicBezTo>
                  <a:cubicBezTo>
                    <a:pt x="22" y="1486"/>
                    <a:pt x="64" y="1402"/>
                    <a:pt x="84" y="134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9"/>
            <p:cNvSpPr/>
            <p:nvPr/>
          </p:nvSpPr>
          <p:spPr>
            <a:xfrm>
              <a:off x="2935650" y="4045175"/>
              <a:ext cx="19900" cy="49700"/>
            </a:xfrm>
            <a:custGeom>
              <a:avLst/>
              <a:gdLst/>
              <a:ahLst/>
              <a:cxnLst/>
              <a:rect l="l" t="t" r="r" b="b"/>
              <a:pathLst>
                <a:path w="796" h="1988" fill="none" extrusionOk="0">
                  <a:moveTo>
                    <a:pt x="795" y="0"/>
                  </a:moveTo>
                  <a:cubicBezTo>
                    <a:pt x="523" y="649"/>
                    <a:pt x="293" y="1360"/>
                    <a:pt x="0" y="1988"/>
                  </a:cubicBezTo>
                  <a:cubicBezTo>
                    <a:pt x="63" y="1883"/>
                    <a:pt x="105" y="1800"/>
                    <a:pt x="126"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9"/>
            <p:cNvSpPr/>
            <p:nvPr/>
          </p:nvSpPr>
          <p:spPr>
            <a:xfrm>
              <a:off x="2997375" y="4066600"/>
              <a:ext cx="16750" cy="57050"/>
            </a:xfrm>
            <a:custGeom>
              <a:avLst/>
              <a:gdLst/>
              <a:ahLst/>
              <a:cxnLst/>
              <a:rect l="l" t="t" r="r" b="b"/>
              <a:pathLst>
                <a:path w="670" h="2282" fill="none" extrusionOk="0">
                  <a:moveTo>
                    <a:pt x="670" y="1"/>
                  </a:moveTo>
                  <a:cubicBezTo>
                    <a:pt x="460" y="754"/>
                    <a:pt x="230" y="1507"/>
                    <a:pt x="0" y="2282"/>
                  </a:cubicBezTo>
                  <a:cubicBezTo>
                    <a:pt x="42" y="2219"/>
                    <a:pt x="63" y="2177"/>
                    <a:pt x="126" y="2093"/>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9"/>
            <p:cNvSpPr/>
            <p:nvPr/>
          </p:nvSpPr>
          <p:spPr>
            <a:xfrm>
              <a:off x="3049675" y="4082300"/>
              <a:ext cx="10475" cy="25125"/>
            </a:xfrm>
            <a:custGeom>
              <a:avLst/>
              <a:gdLst/>
              <a:ahLst/>
              <a:cxnLst/>
              <a:rect l="l" t="t" r="r" b="b"/>
              <a:pathLst>
                <a:path w="419" h="1005" fill="none" extrusionOk="0">
                  <a:moveTo>
                    <a:pt x="398" y="1"/>
                  </a:moveTo>
                  <a:cubicBezTo>
                    <a:pt x="1" y="649"/>
                    <a:pt x="21" y="984"/>
                    <a:pt x="419" y="100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9"/>
            <p:cNvSpPr/>
            <p:nvPr/>
          </p:nvSpPr>
          <p:spPr>
            <a:xfrm>
              <a:off x="3113500" y="4098000"/>
              <a:ext cx="10475" cy="71150"/>
            </a:xfrm>
            <a:custGeom>
              <a:avLst/>
              <a:gdLst/>
              <a:ahLst/>
              <a:cxnLst/>
              <a:rect l="l" t="t" r="r" b="b"/>
              <a:pathLst>
                <a:path w="419" h="2846" fill="none" extrusionOk="0">
                  <a:moveTo>
                    <a:pt x="419" y="0"/>
                  </a:moveTo>
                  <a:cubicBezTo>
                    <a:pt x="272" y="942"/>
                    <a:pt x="126" y="1883"/>
                    <a:pt x="0" y="2846"/>
                  </a:cubicBezTo>
                  <a:cubicBezTo>
                    <a:pt x="42" y="2825"/>
                    <a:pt x="42" y="2783"/>
                    <a:pt x="63" y="27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9"/>
            <p:cNvSpPr/>
            <p:nvPr/>
          </p:nvSpPr>
          <p:spPr>
            <a:xfrm>
              <a:off x="3177300" y="4126250"/>
              <a:ext cx="18875" cy="69075"/>
            </a:xfrm>
            <a:custGeom>
              <a:avLst/>
              <a:gdLst/>
              <a:ahLst/>
              <a:cxnLst/>
              <a:rect l="l" t="t" r="r" b="b"/>
              <a:pathLst>
                <a:path w="755" h="2763" fill="none" extrusionOk="0">
                  <a:moveTo>
                    <a:pt x="754" y="0"/>
                  </a:moveTo>
                  <a:cubicBezTo>
                    <a:pt x="461" y="900"/>
                    <a:pt x="189" y="1821"/>
                    <a:pt x="1" y="2762"/>
                  </a:cubicBezTo>
                  <a:cubicBezTo>
                    <a:pt x="147" y="2658"/>
                    <a:pt x="315" y="2469"/>
                    <a:pt x="419" y="23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9"/>
            <p:cNvSpPr/>
            <p:nvPr/>
          </p:nvSpPr>
          <p:spPr>
            <a:xfrm>
              <a:off x="3233275" y="4146650"/>
              <a:ext cx="16250" cy="62275"/>
            </a:xfrm>
            <a:custGeom>
              <a:avLst/>
              <a:gdLst/>
              <a:ahLst/>
              <a:cxnLst/>
              <a:rect l="l" t="t" r="r" b="b"/>
              <a:pathLst>
                <a:path w="650" h="2491" fill="none" extrusionOk="0">
                  <a:moveTo>
                    <a:pt x="649" y="0"/>
                  </a:moveTo>
                  <a:cubicBezTo>
                    <a:pt x="440" y="816"/>
                    <a:pt x="252" y="1674"/>
                    <a:pt x="1" y="2490"/>
                  </a:cubicBezTo>
                  <a:cubicBezTo>
                    <a:pt x="43" y="2386"/>
                    <a:pt x="105" y="2260"/>
                    <a:pt x="168" y="215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9"/>
            <p:cNvSpPr/>
            <p:nvPr/>
          </p:nvSpPr>
          <p:spPr>
            <a:xfrm>
              <a:off x="3282975" y="4161825"/>
              <a:ext cx="13625" cy="52325"/>
            </a:xfrm>
            <a:custGeom>
              <a:avLst/>
              <a:gdLst/>
              <a:ahLst/>
              <a:cxnLst/>
              <a:rect l="l" t="t" r="r" b="b"/>
              <a:pathLst>
                <a:path w="545" h="2093" fill="none" extrusionOk="0">
                  <a:moveTo>
                    <a:pt x="544" y="0"/>
                  </a:moveTo>
                  <a:cubicBezTo>
                    <a:pt x="377" y="691"/>
                    <a:pt x="189" y="1423"/>
                    <a:pt x="0" y="2092"/>
                  </a:cubicBezTo>
                  <a:cubicBezTo>
                    <a:pt x="0" y="2051"/>
                    <a:pt x="63" y="1988"/>
                    <a:pt x="84" y="19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9"/>
            <p:cNvSpPr/>
            <p:nvPr/>
          </p:nvSpPr>
          <p:spPr>
            <a:xfrm>
              <a:off x="3331100" y="4184825"/>
              <a:ext cx="11000" cy="43450"/>
            </a:xfrm>
            <a:custGeom>
              <a:avLst/>
              <a:gdLst/>
              <a:ahLst/>
              <a:cxnLst/>
              <a:rect l="l" t="t" r="r" b="b"/>
              <a:pathLst>
                <a:path w="440" h="1738" fill="none" extrusionOk="0">
                  <a:moveTo>
                    <a:pt x="440" y="1"/>
                  </a:moveTo>
                  <a:cubicBezTo>
                    <a:pt x="293" y="587"/>
                    <a:pt x="168" y="1151"/>
                    <a:pt x="0" y="1737"/>
                  </a:cubicBezTo>
                  <a:cubicBezTo>
                    <a:pt x="0" y="1695"/>
                    <a:pt x="42" y="1570"/>
                    <a:pt x="63" y="1570"/>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9"/>
            <p:cNvSpPr/>
            <p:nvPr/>
          </p:nvSpPr>
          <p:spPr>
            <a:xfrm>
              <a:off x="3378700" y="4198425"/>
              <a:ext cx="23575" cy="77975"/>
            </a:xfrm>
            <a:custGeom>
              <a:avLst/>
              <a:gdLst/>
              <a:ahLst/>
              <a:cxnLst/>
              <a:rect l="l" t="t" r="r" b="b"/>
              <a:pathLst>
                <a:path w="943" h="3119" fill="none" extrusionOk="0">
                  <a:moveTo>
                    <a:pt x="879" y="168"/>
                  </a:moveTo>
                  <a:cubicBezTo>
                    <a:pt x="942" y="1"/>
                    <a:pt x="0" y="2616"/>
                    <a:pt x="210" y="3118"/>
                  </a:cubicBezTo>
                  <a:cubicBezTo>
                    <a:pt x="252" y="3035"/>
                    <a:pt x="272" y="2930"/>
                    <a:pt x="335" y="284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9"/>
            <p:cNvSpPr/>
            <p:nvPr/>
          </p:nvSpPr>
          <p:spPr>
            <a:xfrm>
              <a:off x="3444075" y="4229300"/>
              <a:ext cx="14150" cy="41875"/>
            </a:xfrm>
            <a:custGeom>
              <a:avLst/>
              <a:gdLst/>
              <a:ahLst/>
              <a:cxnLst/>
              <a:rect l="l" t="t" r="r" b="b"/>
              <a:pathLst>
                <a:path w="566" h="1675" fill="none" extrusionOk="0">
                  <a:moveTo>
                    <a:pt x="566" y="0"/>
                  </a:moveTo>
                  <a:cubicBezTo>
                    <a:pt x="378" y="544"/>
                    <a:pt x="168" y="1130"/>
                    <a:pt x="1" y="1674"/>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9"/>
            <p:cNvSpPr/>
            <p:nvPr/>
          </p:nvSpPr>
          <p:spPr>
            <a:xfrm>
              <a:off x="3488550" y="4249175"/>
              <a:ext cx="18850" cy="42925"/>
            </a:xfrm>
            <a:custGeom>
              <a:avLst/>
              <a:gdLst/>
              <a:ahLst/>
              <a:cxnLst/>
              <a:rect l="l" t="t" r="r" b="b"/>
              <a:pathLst>
                <a:path w="754" h="1717" fill="none" extrusionOk="0">
                  <a:moveTo>
                    <a:pt x="754" y="0"/>
                  </a:moveTo>
                  <a:cubicBezTo>
                    <a:pt x="482" y="565"/>
                    <a:pt x="252" y="1130"/>
                    <a:pt x="0" y="171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9"/>
            <p:cNvSpPr/>
            <p:nvPr/>
          </p:nvSpPr>
          <p:spPr>
            <a:xfrm>
              <a:off x="3546100" y="4281075"/>
              <a:ext cx="14650" cy="66450"/>
            </a:xfrm>
            <a:custGeom>
              <a:avLst/>
              <a:gdLst/>
              <a:ahLst/>
              <a:cxnLst/>
              <a:rect l="l" t="t" r="r" b="b"/>
              <a:pathLst>
                <a:path w="586" h="2658" fill="none" extrusionOk="0">
                  <a:moveTo>
                    <a:pt x="586" y="1"/>
                  </a:moveTo>
                  <a:cubicBezTo>
                    <a:pt x="377" y="879"/>
                    <a:pt x="209" y="1779"/>
                    <a:pt x="0" y="2658"/>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9"/>
            <p:cNvSpPr/>
            <p:nvPr/>
          </p:nvSpPr>
          <p:spPr>
            <a:xfrm>
              <a:off x="3599450" y="4298875"/>
              <a:ext cx="20425" cy="42375"/>
            </a:xfrm>
            <a:custGeom>
              <a:avLst/>
              <a:gdLst/>
              <a:ahLst/>
              <a:cxnLst/>
              <a:rect l="l" t="t" r="r" b="b"/>
              <a:pathLst>
                <a:path w="817" h="1695" fill="none" extrusionOk="0">
                  <a:moveTo>
                    <a:pt x="816" y="0"/>
                  </a:moveTo>
                  <a:cubicBezTo>
                    <a:pt x="544" y="565"/>
                    <a:pt x="272" y="1151"/>
                    <a:pt x="0" y="1695"/>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9"/>
            <p:cNvSpPr/>
            <p:nvPr/>
          </p:nvSpPr>
          <p:spPr>
            <a:xfrm>
              <a:off x="3658550" y="4321350"/>
              <a:ext cx="20950" cy="57050"/>
            </a:xfrm>
            <a:custGeom>
              <a:avLst/>
              <a:gdLst/>
              <a:ahLst/>
              <a:cxnLst/>
              <a:rect l="l" t="t" r="r" b="b"/>
              <a:pathLst>
                <a:path w="838" h="2282" fill="none" extrusionOk="0">
                  <a:moveTo>
                    <a:pt x="838" y="1"/>
                  </a:moveTo>
                  <a:cubicBezTo>
                    <a:pt x="545" y="775"/>
                    <a:pt x="252" y="1528"/>
                    <a:pt x="1" y="2281"/>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9"/>
            <p:cNvSpPr/>
            <p:nvPr/>
          </p:nvSpPr>
          <p:spPr>
            <a:xfrm>
              <a:off x="3714000" y="4347000"/>
              <a:ext cx="13100" cy="35050"/>
            </a:xfrm>
            <a:custGeom>
              <a:avLst/>
              <a:gdLst/>
              <a:ahLst/>
              <a:cxnLst/>
              <a:rect l="l" t="t" r="r" b="b"/>
              <a:pathLst>
                <a:path w="524" h="1402" fill="none" extrusionOk="0">
                  <a:moveTo>
                    <a:pt x="524" y="0"/>
                  </a:moveTo>
                  <a:cubicBezTo>
                    <a:pt x="335" y="460"/>
                    <a:pt x="189" y="942"/>
                    <a:pt x="1" y="140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9"/>
            <p:cNvSpPr/>
            <p:nvPr/>
          </p:nvSpPr>
          <p:spPr>
            <a:xfrm>
              <a:off x="3726550" y="4355875"/>
              <a:ext cx="47100" cy="91575"/>
            </a:xfrm>
            <a:custGeom>
              <a:avLst/>
              <a:gdLst/>
              <a:ahLst/>
              <a:cxnLst/>
              <a:rect l="l" t="t" r="r" b="b"/>
              <a:pathLst>
                <a:path w="1884" h="3663" fill="none" extrusionOk="0">
                  <a:moveTo>
                    <a:pt x="1884" y="1"/>
                  </a:moveTo>
                  <a:cubicBezTo>
                    <a:pt x="1696" y="356"/>
                    <a:pt x="1" y="3056"/>
                    <a:pt x="147" y="3662"/>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9"/>
            <p:cNvSpPr/>
            <p:nvPr/>
          </p:nvSpPr>
          <p:spPr>
            <a:xfrm>
              <a:off x="3801350" y="4368950"/>
              <a:ext cx="16775" cy="53900"/>
            </a:xfrm>
            <a:custGeom>
              <a:avLst/>
              <a:gdLst/>
              <a:ahLst/>
              <a:cxnLst/>
              <a:rect l="l" t="t" r="r" b="b"/>
              <a:pathLst>
                <a:path w="671" h="2156" fill="none" extrusionOk="0">
                  <a:moveTo>
                    <a:pt x="670" y="1"/>
                  </a:moveTo>
                  <a:cubicBezTo>
                    <a:pt x="461" y="712"/>
                    <a:pt x="210" y="1445"/>
                    <a:pt x="1" y="2156"/>
                  </a:cubicBezTo>
                </a:path>
              </a:pathLst>
            </a:custGeom>
            <a:noFill/>
            <a:ln w="130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9"/>
            <p:cNvSpPr/>
            <p:nvPr/>
          </p:nvSpPr>
          <p:spPr>
            <a:xfrm>
              <a:off x="3278275" y="4383075"/>
              <a:ext cx="626150" cy="716150"/>
            </a:xfrm>
            <a:custGeom>
              <a:avLst/>
              <a:gdLst/>
              <a:ahLst/>
              <a:cxnLst/>
              <a:rect l="l" t="t" r="r" b="b"/>
              <a:pathLst>
                <a:path w="25046" h="28646" fill="none" extrusionOk="0">
                  <a:moveTo>
                    <a:pt x="105" y="608"/>
                  </a:moveTo>
                  <a:cubicBezTo>
                    <a:pt x="628" y="5901"/>
                    <a:pt x="3076" y="11341"/>
                    <a:pt x="4771" y="16363"/>
                  </a:cubicBezTo>
                  <a:cubicBezTo>
                    <a:pt x="5733" y="19230"/>
                    <a:pt x="6947" y="22012"/>
                    <a:pt x="8119" y="24774"/>
                  </a:cubicBezTo>
                  <a:cubicBezTo>
                    <a:pt x="8621" y="25925"/>
                    <a:pt x="9081" y="27871"/>
                    <a:pt x="10106" y="28645"/>
                  </a:cubicBezTo>
                  <a:cubicBezTo>
                    <a:pt x="12617" y="25716"/>
                    <a:pt x="15693" y="23142"/>
                    <a:pt x="18518" y="20506"/>
                  </a:cubicBezTo>
                  <a:cubicBezTo>
                    <a:pt x="20505" y="18665"/>
                    <a:pt x="22640" y="15505"/>
                    <a:pt x="25046" y="14292"/>
                  </a:cubicBezTo>
                  <a:cubicBezTo>
                    <a:pt x="20652" y="10483"/>
                    <a:pt x="14500" y="9228"/>
                    <a:pt x="9771" y="5880"/>
                  </a:cubicBezTo>
                  <a:cubicBezTo>
                    <a:pt x="6696" y="3704"/>
                    <a:pt x="3641" y="1361"/>
                    <a:pt x="168" y="1"/>
                  </a:cubicBezTo>
                  <a:cubicBezTo>
                    <a:pt x="0" y="231"/>
                    <a:pt x="105" y="336"/>
                    <a:pt x="105" y="608"/>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9"/>
            <p:cNvSpPr/>
            <p:nvPr/>
          </p:nvSpPr>
          <p:spPr>
            <a:xfrm>
              <a:off x="3374525" y="4548900"/>
              <a:ext cx="358325" cy="379275"/>
            </a:xfrm>
            <a:custGeom>
              <a:avLst/>
              <a:gdLst/>
              <a:ahLst/>
              <a:cxnLst/>
              <a:rect l="l" t="t" r="r" b="b"/>
              <a:pathLst>
                <a:path w="14333" h="15171" fill="none" extrusionOk="0">
                  <a:moveTo>
                    <a:pt x="6905" y="15045"/>
                  </a:moveTo>
                  <a:cubicBezTo>
                    <a:pt x="5419" y="12094"/>
                    <a:pt x="4603" y="8872"/>
                    <a:pt x="3201" y="5922"/>
                  </a:cubicBezTo>
                  <a:cubicBezTo>
                    <a:pt x="2260" y="3934"/>
                    <a:pt x="1046" y="1925"/>
                    <a:pt x="0" y="1"/>
                  </a:cubicBezTo>
                  <a:cubicBezTo>
                    <a:pt x="2804" y="1423"/>
                    <a:pt x="5440" y="2867"/>
                    <a:pt x="8035" y="4687"/>
                  </a:cubicBezTo>
                  <a:cubicBezTo>
                    <a:pt x="9855" y="5964"/>
                    <a:pt x="12219" y="8161"/>
                    <a:pt x="14333" y="8747"/>
                  </a:cubicBezTo>
                  <a:cubicBezTo>
                    <a:pt x="13454" y="10441"/>
                    <a:pt x="8851" y="15149"/>
                    <a:pt x="7072" y="1517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9"/>
            <p:cNvSpPr/>
            <p:nvPr/>
          </p:nvSpPr>
          <p:spPr>
            <a:xfrm>
              <a:off x="3315925" y="4551525"/>
              <a:ext cx="42925" cy="18325"/>
            </a:xfrm>
            <a:custGeom>
              <a:avLst/>
              <a:gdLst/>
              <a:ahLst/>
              <a:cxnLst/>
              <a:rect l="l" t="t" r="r" b="b"/>
              <a:pathLst>
                <a:path w="1717" h="733" fill="none" extrusionOk="0">
                  <a:moveTo>
                    <a:pt x="1" y="732"/>
                  </a:moveTo>
                  <a:cubicBezTo>
                    <a:pt x="587" y="586"/>
                    <a:pt x="1151" y="209"/>
                    <a:pt x="1716"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99"/>
            <p:cNvSpPr/>
            <p:nvPr/>
          </p:nvSpPr>
          <p:spPr>
            <a:xfrm>
              <a:off x="3330575" y="4588125"/>
              <a:ext cx="27225" cy="13100"/>
            </a:xfrm>
            <a:custGeom>
              <a:avLst/>
              <a:gdLst/>
              <a:ahLst/>
              <a:cxnLst/>
              <a:rect l="l" t="t" r="r" b="b"/>
              <a:pathLst>
                <a:path w="1089" h="524" fill="none" extrusionOk="0">
                  <a:moveTo>
                    <a:pt x="1" y="524"/>
                  </a:moveTo>
                  <a:cubicBezTo>
                    <a:pt x="273" y="377"/>
                    <a:pt x="817" y="1"/>
                    <a:pt x="1089" y="105"/>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99"/>
            <p:cNvSpPr/>
            <p:nvPr/>
          </p:nvSpPr>
          <p:spPr>
            <a:xfrm>
              <a:off x="3340525" y="4611150"/>
              <a:ext cx="41350" cy="17275"/>
            </a:xfrm>
            <a:custGeom>
              <a:avLst/>
              <a:gdLst/>
              <a:ahLst/>
              <a:cxnLst/>
              <a:rect l="l" t="t" r="r" b="b"/>
              <a:pathLst>
                <a:path w="1654" h="691" fill="none" extrusionOk="0">
                  <a:moveTo>
                    <a:pt x="0" y="691"/>
                  </a:moveTo>
                  <a:cubicBezTo>
                    <a:pt x="586" y="440"/>
                    <a:pt x="1046" y="105"/>
                    <a:pt x="1653"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9"/>
            <p:cNvSpPr/>
            <p:nvPr/>
          </p:nvSpPr>
          <p:spPr>
            <a:xfrm>
              <a:off x="3350975" y="4647250"/>
              <a:ext cx="36650" cy="12575"/>
            </a:xfrm>
            <a:custGeom>
              <a:avLst/>
              <a:gdLst/>
              <a:ahLst/>
              <a:cxnLst/>
              <a:rect l="l" t="t" r="r" b="b"/>
              <a:pathLst>
                <a:path w="1466" h="503" fill="none" extrusionOk="0">
                  <a:moveTo>
                    <a:pt x="1" y="502"/>
                  </a:moveTo>
                  <a:cubicBezTo>
                    <a:pt x="503" y="419"/>
                    <a:pt x="963" y="105"/>
                    <a:pt x="146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9"/>
            <p:cNvSpPr/>
            <p:nvPr/>
          </p:nvSpPr>
          <p:spPr>
            <a:xfrm>
              <a:off x="3360925" y="4670250"/>
              <a:ext cx="49175" cy="14675"/>
            </a:xfrm>
            <a:custGeom>
              <a:avLst/>
              <a:gdLst/>
              <a:ahLst/>
              <a:cxnLst/>
              <a:rect l="l" t="t" r="r" b="b"/>
              <a:pathLst>
                <a:path w="1967" h="587" fill="none" extrusionOk="0">
                  <a:moveTo>
                    <a:pt x="0" y="587"/>
                  </a:moveTo>
                  <a:cubicBezTo>
                    <a:pt x="670" y="482"/>
                    <a:pt x="1276" y="64"/>
                    <a:pt x="196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9"/>
            <p:cNvSpPr/>
            <p:nvPr/>
          </p:nvSpPr>
          <p:spPr>
            <a:xfrm>
              <a:off x="3369800" y="4702700"/>
              <a:ext cx="54950" cy="16225"/>
            </a:xfrm>
            <a:custGeom>
              <a:avLst/>
              <a:gdLst/>
              <a:ahLst/>
              <a:cxnLst/>
              <a:rect l="l" t="t" r="r" b="b"/>
              <a:pathLst>
                <a:path w="2198" h="649" fill="none" extrusionOk="0">
                  <a:moveTo>
                    <a:pt x="1" y="649"/>
                  </a:moveTo>
                  <a:cubicBezTo>
                    <a:pt x="733" y="544"/>
                    <a:pt x="1445" y="167"/>
                    <a:pt x="2198"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9"/>
            <p:cNvSpPr/>
            <p:nvPr/>
          </p:nvSpPr>
          <p:spPr>
            <a:xfrm>
              <a:off x="3381325" y="4739825"/>
              <a:ext cx="46050" cy="17825"/>
            </a:xfrm>
            <a:custGeom>
              <a:avLst/>
              <a:gdLst/>
              <a:ahLst/>
              <a:cxnLst/>
              <a:rect l="l" t="t" r="r" b="b"/>
              <a:pathLst>
                <a:path w="1842" h="713" fill="none" extrusionOk="0">
                  <a:moveTo>
                    <a:pt x="0" y="586"/>
                  </a:moveTo>
                  <a:cubicBezTo>
                    <a:pt x="523" y="712"/>
                    <a:pt x="1276" y="84"/>
                    <a:pt x="1841"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9"/>
            <p:cNvSpPr/>
            <p:nvPr/>
          </p:nvSpPr>
          <p:spPr>
            <a:xfrm>
              <a:off x="3395950" y="4767025"/>
              <a:ext cx="49725" cy="18325"/>
            </a:xfrm>
            <a:custGeom>
              <a:avLst/>
              <a:gdLst/>
              <a:ahLst/>
              <a:cxnLst/>
              <a:rect l="l" t="t" r="r" b="b"/>
              <a:pathLst>
                <a:path w="1989" h="733" fill="none" extrusionOk="0">
                  <a:moveTo>
                    <a:pt x="1" y="733"/>
                  </a:moveTo>
                  <a:cubicBezTo>
                    <a:pt x="691" y="587"/>
                    <a:pt x="1319" y="147"/>
                    <a:pt x="1989"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9"/>
            <p:cNvSpPr/>
            <p:nvPr/>
          </p:nvSpPr>
          <p:spPr>
            <a:xfrm>
              <a:off x="3410075" y="4798425"/>
              <a:ext cx="53400" cy="19900"/>
            </a:xfrm>
            <a:custGeom>
              <a:avLst/>
              <a:gdLst/>
              <a:ahLst/>
              <a:cxnLst/>
              <a:rect l="l" t="t" r="r" b="b"/>
              <a:pathLst>
                <a:path w="2136" h="796" fill="none" extrusionOk="0">
                  <a:moveTo>
                    <a:pt x="1" y="795"/>
                  </a:moveTo>
                  <a:cubicBezTo>
                    <a:pt x="670" y="481"/>
                    <a:pt x="1528" y="419"/>
                    <a:pt x="2135"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9"/>
            <p:cNvSpPr/>
            <p:nvPr/>
          </p:nvSpPr>
          <p:spPr>
            <a:xfrm>
              <a:off x="3314875" y="4517525"/>
              <a:ext cx="37700" cy="26175"/>
            </a:xfrm>
            <a:custGeom>
              <a:avLst/>
              <a:gdLst/>
              <a:ahLst/>
              <a:cxnLst/>
              <a:rect l="l" t="t" r="r" b="b"/>
              <a:pathLst>
                <a:path w="1508" h="1047" fill="none" extrusionOk="0">
                  <a:moveTo>
                    <a:pt x="1" y="1046"/>
                  </a:moveTo>
                  <a:cubicBezTo>
                    <a:pt x="43" y="795"/>
                    <a:pt x="1277" y="460"/>
                    <a:pt x="1507"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99"/>
            <p:cNvSpPr/>
            <p:nvPr/>
          </p:nvSpPr>
          <p:spPr>
            <a:xfrm>
              <a:off x="3301800" y="4491350"/>
              <a:ext cx="26175" cy="14150"/>
            </a:xfrm>
            <a:custGeom>
              <a:avLst/>
              <a:gdLst/>
              <a:ahLst/>
              <a:cxnLst/>
              <a:rect l="l" t="t" r="r" b="b"/>
              <a:pathLst>
                <a:path w="1047" h="566" fill="none" extrusionOk="0">
                  <a:moveTo>
                    <a:pt x="1" y="566"/>
                  </a:moveTo>
                  <a:cubicBezTo>
                    <a:pt x="356" y="461"/>
                    <a:pt x="838" y="273"/>
                    <a:pt x="1047"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9"/>
            <p:cNvSpPr/>
            <p:nvPr/>
          </p:nvSpPr>
          <p:spPr>
            <a:xfrm>
              <a:off x="3297625" y="4473050"/>
              <a:ext cx="11000" cy="5250"/>
            </a:xfrm>
            <a:custGeom>
              <a:avLst/>
              <a:gdLst/>
              <a:ahLst/>
              <a:cxnLst/>
              <a:rect l="l" t="t" r="r" b="b"/>
              <a:pathLst>
                <a:path w="440" h="210" fill="none" extrusionOk="0">
                  <a:moveTo>
                    <a:pt x="0" y="210"/>
                  </a:moveTo>
                  <a:cubicBezTo>
                    <a:pt x="147" y="147"/>
                    <a:pt x="293" y="105"/>
                    <a:pt x="440"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9"/>
            <p:cNvSpPr/>
            <p:nvPr/>
          </p:nvSpPr>
          <p:spPr>
            <a:xfrm>
              <a:off x="3287675" y="4439575"/>
              <a:ext cx="12075" cy="4725"/>
            </a:xfrm>
            <a:custGeom>
              <a:avLst/>
              <a:gdLst/>
              <a:ahLst/>
              <a:cxnLst/>
              <a:rect l="l" t="t" r="r" b="b"/>
              <a:pathLst>
                <a:path w="483" h="189" fill="none" extrusionOk="0">
                  <a:moveTo>
                    <a:pt x="1" y="189"/>
                  </a:moveTo>
                  <a:cubicBezTo>
                    <a:pt x="147" y="147"/>
                    <a:pt x="315" y="42"/>
                    <a:pt x="48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9"/>
            <p:cNvSpPr/>
            <p:nvPr/>
          </p:nvSpPr>
          <p:spPr>
            <a:xfrm>
              <a:off x="3286125" y="4420750"/>
              <a:ext cx="12575" cy="6300"/>
            </a:xfrm>
            <a:custGeom>
              <a:avLst/>
              <a:gdLst/>
              <a:ahLst/>
              <a:cxnLst/>
              <a:rect l="l" t="t" r="r" b="b"/>
              <a:pathLst>
                <a:path w="503" h="252" fill="none" extrusionOk="0">
                  <a:moveTo>
                    <a:pt x="0" y="251"/>
                  </a:moveTo>
                  <a:cubicBezTo>
                    <a:pt x="146" y="105"/>
                    <a:pt x="314" y="63"/>
                    <a:pt x="502" y="0"/>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9"/>
            <p:cNvSpPr/>
            <p:nvPr/>
          </p:nvSpPr>
          <p:spPr>
            <a:xfrm>
              <a:off x="3424725" y="4833975"/>
              <a:ext cx="48150" cy="26200"/>
            </a:xfrm>
            <a:custGeom>
              <a:avLst/>
              <a:gdLst/>
              <a:ahLst/>
              <a:cxnLst/>
              <a:rect l="l" t="t" r="r" b="b"/>
              <a:pathLst>
                <a:path w="1926" h="1048" fill="none" extrusionOk="0">
                  <a:moveTo>
                    <a:pt x="1" y="1047"/>
                  </a:moveTo>
                  <a:cubicBezTo>
                    <a:pt x="356" y="880"/>
                    <a:pt x="1570" y="1"/>
                    <a:pt x="1926" y="294"/>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9"/>
            <p:cNvSpPr/>
            <p:nvPr/>
          </p:nvSpPr>
          <p:spPr>
            <a:xfrm>
              <a:off x="3435200" y="4876875"/>
              <a:ext cx="32450" cy="13625"/>
            </a:xfrm>
            <a:custGeom>
              <a:avLst/>
              <a:gdLst/>
              <a:ahLst/>
              <a:cxnLst/>
              <a:rect l="l" t="t" r="r" b="b"/>
              <a:pathLst>
                <a:path w="1298" h="545" fill="none" extrusionOk="0">
                  <a:moveTo>
                    <a:pt x="0" y="545"/>
                  </a:moveTo>
                  <a:cubicBezTo>
                    <a:pt x="481" y="482"/>
                    <a:pt x="837" y="126"/>
                    <a:pt x="129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9"/>
            <p:cNvSpPr/>
            <p:nvPr/>
          </p:nvSpPr>
          <p:spPr>
            <a:xfrm>
              <a:off x="3444075" y="4894150"/>
              <a:ext cx="48150" cy="24600"/>
            </a:xfrm>
            <a:custGeom>
              <a:avLst/>
              <a:gdLst/>
              <a:ahLst/>
              <a:cxnLst/>
              <a:rect l="l" t="t" r="r" b="b"/>
              <a:pathLst>
                <a:path w="1926" h="984" fill="none" extrusionOk="0">
                  <a:moveTo>
                    <a:pt x="1" y="984"/>
                  </a:moveTo>
                  <a:cubicBezTo>
                    <a:pt x="629" y="837"/>
                    <a:pt x="1277" y="0"/>
                    <a:pt x="1926" y="167"/>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9"/>
            <p:cNvSpPr/>
            <p:nvPr/>
          </p:nvSpPr>
          <p:spPr>
            <a:xfrm>
              <a:off x="3460300" y="4937025"/>
              <a:ext cx="55475" cy="22525"/>
            </a:xfrm>
            <a:custGeom>
              <a:avLst/>
              <a:gdLst/>
              <a:ahLst/>
              <a:cxnLst/>
              <a:rect l="l" t="t" r="r" b="b"/>
              <a:pathLst>
                <a:path w="2219" h="901" fill="none" extrusionOk="0">
                  <a:moveTo>
                    <a:pt x="1" y="901"/>
                  </a:moveTo>
                  <a:cubicBezTo>
                    <a:pt x="817" y="775"/>
                    <a:pt x="1402" y="105"/>
                    <a:pt x="2218"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9"/>
            <p:cNvSpPr/>
            <p:nvPr/>
          </p:nvSpPr>
          <p:spPr>
            <a:xfrm>
              <a:off x="3487500" y="4986725"/>
              <a:ext cx="30900" cy="18325"/>
            </a:xfrm>
            <a:custGeom>
              <a:avLst/>
              <a:gdLst/>
              <a:ahLst/>
              <a:cxnLst/>
              <a:rect l="l" t="t" r="r" b="b"/>
              <a:pathLst>
                <a:path w="1236" h="733" fill="none" extrusionOk="0">
                  <a:moveTo>
                    <a:pt x="1" y="733"/>
                  </a:moveTo>
                  <a:cubicBezTo>
                    <a:pt x="419" y="670"/>
                    <a:pt x="942" y="252"/>
                    <a:pt x="1235" y="1"/>
                  </a:cubicBezTo>
                </a:path>
              </a:pathLst>
            </a:custGeom>
            <a:noFill/>
            <a:ln w="62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99"/>
          <p:cNvGrpSpPr/>
          <p:nvPr/>
        </p:nvGrpSpPr>
        <p:grpSpPr>
          <a:xfrm rot="2700000">
            <a:off x="5561211" y="1082743"/>
            <a:ext cx="362725" cy="250963"/>
            <a:chOff x="5067580" y="1524485"/>
            <a:chExt cx="362729" cy="250965"/>
          </a:xfrm>
        </p:grpSpPr>
        <p:sp>
          <p:nvSpPr>
            <p:cNvPr id="3467" name="Google Shape;3467;p99"/>
            <p:cNvSpPr/>
            <p:nvPr/>
          </p:nvSpPr>
          <p:spPr>
            <a:xfrm rot="-1021955">
              <a:off x="5089724" y="1559400"/>
              <a:ext cx="42697"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9"/>
            <p:cNvSpPr/>
            <p:nvPr/>
          </p:nvSpPr>
          <p:spPr>
            <a:xfrm rot="1448082">
              <a:off x="5227075" y="1526324"/>
              <a:ext cx="42694" cy="157589"/>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9"/>
            <p:cNvSpPr/>
            <p:nvPr/>
          </p:nvSpPr>
          <p:spPr>
            <a:xfrm rot="3727872">
              <a:off x="5329323" y="1640950"/>
              <a:ext cx="42696" cy="157594"/>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3"/>
                                        </p:tgtEl>
                                        <p:attrNameLst>
                                          <p:attrName>style.visibility</p:attrName>
                                        </p:attrNameLst>
                                      </p:cBhvr>
                                      <p:to>
                                        <p:strVal val="visible"/>
                                      </p:to>
                                    </p:set>
                                    <p:animEffect transition="in" filter="fade">
                                      <p:cBhvr>
                                        <p:cTn id="7" dur="1000"/>
                                        <p:tgtEl>
                                          <p:spTgt spid="3423"/>
                                        </p:tgtEl>
                                      </p:cBhvr>
                                    </p:animEffect>
                                  </p:childTnLst>
                                </p:cTn>
                              </p:par>
                              <p:par>
                                <p:cTn id="8" presetID="10" presetClass="entr" presetSubtype="0" fill="hold" nodeType="withEffect">
                                  <p:stCondLst>
                                    <p:cond delay="0"/>
                                  </p:stCondLst>
                                  <p:childTnLst>
                                    <p:set>
                                      <p:cBhvr>
                                        <p:cTn id="9" dur="1" fill="hold">
                                          <p:stCondLst>
                                            <p:cond delay="0"/>
                                          </p:stCondLst>
                                        </p:cTn>
                                        <p:tgtEl>
                                          <p:spTgt spid="3415"/>
                                        </p:tgtEl>
                                        <p:attrNameLst>
                                          <p:attrName>style.visibility</p:attrName>
                                        </p:attrNameLst>
                                      </p:cBhvr>
                                      <p:to>
                                        <p:strVal val="visible"/>
                                      </p:to>
                                    </p:set>
                                    <p:animEffect transition="in" filter="fade">
                                      <p:cBhvr>
                                        <p:cTn id="10" dur="1000"/>
                                        <p:tgtEl>
                                          <p:spTgt spid="3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9"/>
        <p:cNvGrpSpPr/>
        <p:nvPr/>
      </p:nvGrpSpPr>
      <p:grpSpPr>
        <a:xfrm>
          <a:off x="0" y="0"/>
          <a:ext cx="0" cy="0"/>
          <a:chOff x="0" y="0"/>
          <a:chExt cx="0" cy="0"/>
        </a:xfrm>
      </p:grpSpPr>
      <p:sp>
        <p:nvSpPr>
          <p:cNvPr id="3241" name="Google Shape;3241;p93"/>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p:cNvGrpSpPr/>
          <p:nvPr/>
        </p:nvGrpSpPr>
        <p:grpSpPr>
          <a:xfrm>
            <a:off x="872147" y="3989305"/>
            <a:ext cx="2034278" cy="345822"/>
            <a:chOff x="872147" y="3989305"/>
            <a:chExt cx="2034278" cy="345822"/>
          </a:xfrm>
        </p:grpSpPr>
        <p:sp>
          <p:nvSpPr>
            <p:cNvPr id="3243" name="Google Shape;3243;p93"/>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6E7B2DE-21D4-5F47-48B9-6FF295FF4280}"/>
              </a:ext>
            </a:extLst>
          </p:cNvPr>
          <p:cNvPicPr>
            <a:picLocks noChangeAspect="1"/>
          </p:cNvPicPr>
          <p:nvPr/>
        </p:nvPicPr>
        <p:blipFill>
          <a:blip r:embed="rId3"/>
          <a:stretch>
            <a:fillRect/>
          </a:stretch>
        </p:blipFill>
        <p:spPr>
          <a:xfrm>
            <a:off x="2056439" y="447040"/>
            <a:ext cx="4696574" cy="43281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2F3CF3E0-D2DF-7A05-1F18-1DC7E0DD4D45}"/>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22A7519D-F11F-B65F-907A-2503815E26FC}"/>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0545F6C4-E264-0860-A85F-7FF7369B2139}"/>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D9C657B0-0D5F-7B38-9B3C-BE0FFB4733B2}"/>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1D9C0DF1-26EC-054C-BDFC-ABB1D2886D9B}"/>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5C8BD9B6-F493-4F69-0228-74629DABCBE0}"/>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70B485D7-B87D-1A1E-A81B-E853EC21B7AF}"/>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E0F8B231-904D-1D74-C90C-ABD0A968554D}"/>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2758485-EDC8-4A31-80E3-15292246764C}"/>
              </a:ext>
            </a:extLst>
          </p:cNvPr>
          <p:cNvPicPr>
            <a:picLocks noChangeAspect="1"/>
          </p:cNvPicPr>
          <p:nvPr/>
        </p:nvPicPr>
        <p:blipFill>
          <a:blip r:embed="rId3"/>
          <a:stretch>
            <a:fillRect/>
          </a:stretch>
        </p:blipFill>
        <p:spPr>
          <a:xfrm>
            <a:off x="3460678" y="225552"/>
            <a:ext cx="2776899" cy="4692396"/>
          </a:xfrm>
          <a:prstGeom prst="rect">
            <a:avLst/>
          </a:prstGeom>
        </p:spPr>
      </p:pic>
    </p:spTree>
    <p:extLst>
      <p:ext uri="{BB962C8B-B14F-4D97-AF65-F5344CB8AC3E}">
        <p14:creationId xmlns:p14="http://schemas.microsoft.com/office/powerpoint/2010/main" val="166571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A08B2361-3784-2159-3D99-1A9F064DFDEB}"/>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785126C7-957F-A4DF-5D52-E989787D328F}"/>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1B147851-7E9D-84D5-B387-F7352264541A}"/>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DFBC980E-9A98-79A4-EA27-C02077AF7284}"/>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366134E9-D9F2-DA3C-B971-51F6A989876C}"/>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D60E4510-EE31-C549-352C-BD8F56E7A885}"/>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26B834BA-BCBB-79FB-C01A-F45E5D704813}"/>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3BBF6C67-0F13-007E-BA39-07D210371662}"/>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a:extLst>
              <a:ext uri="{FF2B5EF4-FFF2-40B4-BE49-F238E27FC236}">
                <a16:creationId xmlns:a16="http://schemas.microsoft.com/office/drawing/2014/main" id="{866A9B50-85FC-D481-EDF5-FC8284150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14363"/>
            <a:ext cx="59436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978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68A9B099-D7C5-C10F-C953-D0EA0430B300}"/>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F47B67AB-6EC4-9B83-5E71-0D057527A178}"/>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DDF101A2-E2F7-274E-36B2-F1411C7FC8A5}"/>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61E1CF9F-F251-41EF-2E11-41322496E136}"/>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34A23099-2609-A128-410D-87CFB5195736}"/>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FF63691E-E32B-8CD4-9FEA-81D40AE16EC5}"/>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E7A8AB18-962E-9D3E-8510-A3D02B462649}"/>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E8427DD5-AAE0-66A5-06AB-15F1567AE136}"/>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14BF16CE-4687-4837-24CE-B069BCE91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85738"/>
            <a:ext cx="540067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77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CC7BAA12-CD52-C2FF-A5CC-4BBF25AF9057}"/>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205ED02B-E242-28D0-0090-30A275B3975E}"/>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6CF8263A-AFBA-7394-5B5C-D83F53AC7CFD}"/>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47F63888-446D-FB78-7262-35826A4DD499}"/>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B43B1444-EA17-BBBD-3E1D-8D977B34D3DE}"/>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2159AF0C-0E3D-F3A5-506C-CBD32639CA8B}"/>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0F92BB7F-6518-D3F3-0D0D-D09DBEAC6B10}"/>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298CAAD0-EAD5-343F-76BD-E9EC773CB5EB}"/>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D7B1CAE7-3696-987B-AB10-F4FAC496A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700088"/>
            <a:ext cx="59436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86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931DCF74-F2EB-BBE0-7819-5C78AADD169E}"/>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DE8C4E4B-2FB4-D2A0-A25E-3CE7A4BF590B}"/>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0576D4F9-796F-F6EC-625B-B3463FAAABBF}"/>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24D697B2-DE6F-506D-167D-58BC94A65329}"/>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95496482-FDC9-CED8-DDC2-A6B88905E02C}"/>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6CF52811-3DB6-6A43-6C98-D57C1003509C}"/>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3B0CEDA2-2BDA-7A7B-38F6-EC172C2386E2}"/>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FAF98D06-7DDF-9EE7-3E96-C05E0E05ADFA}"/>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34E41504-A949-A12E-FF6E-8C540CCD3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019175"/>
            <a:ext cx="572452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67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1C5CD4FD-751C-953D-4A63-1954DCA41D87}"/>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7BF6E61F-C415-8392-9764-6D720AC5A52B}"/>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15E04C76-1F98-188C-E917-C2D1C6C59C78}"/>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FA60C9AC-C428-638C-F695-39BD900EF0F3}"/>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06C0AA15-F02F-FBE6-B3BF-96D17CD89BC7}"/>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01C95B38-0B8A-1CBB-1BF1-874A0B4EA4FF}"/>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310068CC-D98D-3CD6-8A13-28E368634CE8}"/>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C8B62D61-3122-9ED7-0FB5-FA58866E3B16}"/>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CAD06A4C-DA26-EC32-C118-B065AECD8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709613"/>
            <a:ext cx="59436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44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A8CA3155-FC57-2B82-A820-86CBDD868944}"/>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481B3970-79DD-F75F-3390-32577FBCD69F}"/>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D8CAF9E5-8B64-DBDC-9813-CCC559BC23A2}"/>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79D61609-CFE0-1401-B1E4-40481BD8605A}"/>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88C57BB6-00B3-682C-7232-B89F0A023464}"/>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F05DCAB8-325F-F262-36BC-3D4E04AA2D2C}"/>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EAA8631F-C67E-B4AE-7059-D91DD6ED5FD4}"/>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720A2CCE-D749-D3EA-C59C-168D2D39BE99}"/>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94" name="Picture 2">
            <a:extLst>
              <a:ext uri="{FF2B5EF4-FFF2-40B4-BE49-F238E27FC236}">
                <a16:creationId xmlns:a16="http://schemas.microsoft.com/office/drawing/2014/main" id="{75EB7169-EED4-FCFA-A419-56C02ED84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7" y="389382"/>
            <a:ext cx="4391025" cy="436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35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6">
          <a:extLst>
            <a:ext uri="{FF2B5EF4-FFF2-40B4-BE49-F238E27FC236}">
              <a16:creationId xmlns:a16="http://schemas.microsoft.com/office/drawing/2014/main" id="{51FE43CB-EE9E-7719-B23F-C4F5A8222080}"/>
            </a:ext>
          </a:extLst>
        </p:cNvPr>
        <p:cNvGrpSpPr/>
        <p:nvPr/>
      </p:nvGrpSpPr>
      <p:grpSpPr>
        <a:xfrm>
          <a:off x="0" y="0"/>
          <a:ext cx="0" cy="0"/>
          <a:chOff x="0" y="0"/>
          <a:chExt cx="0" cy="0"/>
        </a:xfrm>
      </p:grpSpPr>
      <p:sp>
        <p:nvSpPr>
          <p:cNvPr id="918" name="Google Shape;918;p56">
            <a:extLst>
              <a:ext uri="{FF2B5EF4-FFF2-40B4-BE49-F238E27FC236}">
                <a16:creationId xmlns:a16="http://schemas.microsoft.com/office/drawing/2014/main" id="{38784B25-EAEF-2653-7BA5-0DEB79E4DF19}"/>
              </a:ext>
            </a:extLst>
          </p:cNvPr>
          <p:cNvSpPr txBox="1">
            <a:spLocks noGrp="1"/>
          </p:cNvSpPr>
          <p:nvPr>
            <p:ph type="subTitle" idx="1"/>
          </p:nvPr>
        </p:nvSpPr>
        <p:spPr>
          <a:xfrm>
            <a:off x="1704975" y="3173025"/>
            <a:ext cx="5734200" cy="1275300"/>
          </a:xfrm>
          <a:prstGeom prst="rect">
            <a:avLst/>
          </a:prstGeom>
        </p:spPr>
        <p:txBody>
          <a:bodyPr spcFirstLastPara="1" wrap="square" lIns="91425" tIns="91425" rIns="91425" bIns="91425" anchor="t" anchorCtr="0">
            <a:normAutofit/>
          </a:bodyPr>
          <a:lstStyle/>
          <a:p>
            <a:pPr marL="0" lvl="0" indent="0"/>
            <a:r>
              <a:rPr lang="en-IN" dirty="0">
                <a:latin typeface="Gaegu" pitchFamily="2" charset="0"/>
                <a:ea typeface="Gaegu" pitchFamily="2" charset="0"/>
              </a:rPr>
              <a:t>       Where Learning Meets Simplicity</a:t>
            </a:r>
            <a:endParaRPr dirty="0">
              <a:latin typeface="Gaegu" pitchFamily="2" charset="0"/>
              <a:ea typeface="Gaegu" pitchFamily="2" charset="0"/>
            </a:endParaRPr>
          </a:p>
        </p:txBody>
      </p:sp>
      <p:grpSp>
        <p:nvGrpSpPr>
          <p:cNvPr id="919" name="Google Shape;919;p56">
            <a:extLst>
              <a:ext uri="{FF2B5EF4-FFF2-40B4-BE49-F238E27FC236}">
                <a16:creationId xmlns:a16="http://schemas.microsoft.com/office/drawing/2014/main" id="{B1749B93-B351-4E2F-AA1D-38BE7DFA1049}"/>
              </a:ext>
            </a:extLst>
          </p:cNvPr>
          <p:cNvGrpSpPr/>
          <p:nvPr/>
        </p:nvGrpSpPr>
        <p:grpSpPr>
          <a:xfrm>
            <a:off x="419617" y="2674908"/>
            <a:ext cx="1123434" cy="1393873"/>
            <a:chOff x="2197575" y="2352900"/>
            <a:chExt cx="828125" cy="1027475"/>
          </a:xfrm>
        </p:grpSpPr>
        <p:sp>
          <p:nvSpPr>
            <p:cNvPr id="920" name="Google Shape;920;p56">
              <a:extLst>
                <a:ext uri="{FF2B5EF4-FFF2-40B4-BE49-F238E27FC236}">
                  <a16:creationId xmlns:a16="http://schemas.microsoft.com/office/drawing/2014/main" id="{0E5F4A37-DC45-BCC7-5E54-9CEF8CA2B66D}"/>
                </a:ext>
              </a:extLst>
            </p:cNvPr>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6">
              <a:extLst>
                <a:ext uri="{FF2B5EF4-FFF2-40B4-BE49-F238E27FC236}">
                  <a16:creationId xmlns:a16="http://schemas.microsoft.com/office/drawing/2014/main" id="{7AC42191-8FB2-2520-2340-4FC34CEC9E42}"/>
                </a:ext>
              </a:extLst>
            </p:cNvPr>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6">
              <a:extLst>
                <a:ext uri="{FF2B5EF4-FFF2-40B4-BE49-F238E27FC236}">
                  <a16:creationId xmlns:a16="http://schemas.microsoft.com/office/drawing/2014/main" id="{8071EB5C-D482-70D8-6B5C-06B56C083478}"/>
                </a:ext>
              </a:extLst>
            </p:cNvPr>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a:extLst>
                <a:ext uri="{FF2B5EF4-FFF2-40B4-BE49-F238E27FC236}">
                  <a16:creationId xmlns:a16="http://schemas.microsoft.com/office/drawing/2014/main" id="{EDF4E735-82E3-E68B-8867-DEFCCA417934}"/>
                </a:ext>
              </a:extLst>
            </p:cNvPr>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6">
              <a:extLst>
                <a:ext uri="{FF2B5EF4-FFF2-40B4-BE49-F238E27FC236}">
                  <a16:creationId xmlns:a16="http://schemas.microsoft.com/office/drawing/2014/main" id="{36C9CE74-3C4A-28AC-E008-FEDB9A2006ED}"/>
                </a:ext>
              </a:extLst>
            </p:cNvPr>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a:extLst>
                <a:ext uri="{FF2B5EF4-FFF2-40B4-BE49-F238E27FC236}">
                  <a16:creationId xmlns:a16="http://schemas.microsoft.com/office/drawing/2014/main" id="{0071BF31-9168-62A3-2E99-2D82C2C9495B}"/>
                </a:ext>
              </a:extLst>
            </p:cNvPr>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6">
              <a:extLst>
                <a:ext uri="{FF2B5EF4-FFF2-40B4-BE49-F238E27FC236}">
                  <a16:creationId xmlns:a16="http://schemas.microsoft.com/office/drawing/2014/main" id="{8BC58302-154D-6836-E179-83C6C240DEAA}"/>
                </a:ext>
              </a:extLst>
            </p:cNvPr>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a:extLst>
                <a:ext uri="{FF2B5EF4-FFF2-40B4-BE49-F238E27FC236}">
                  <a16:creationId xmlns:a16="http://schemas.microsoft.com/office/drawing/2014/main" id="{89511F45-1BEA-91E3-CDE3-79694F5FD26C}"/>
                </a:ext>
              </a:extLst>
            </p:cNvPr>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6">
              <a:extLst>
                <a:ext uri="{FF2B5EF4-FFF2-40B4-BE49-F238E27FC236}">
                  <a16:creationId xmlns:a16="http://schemas.microsoft.com/office/drawing/2014/main" id="{922AF0B8-9469-DC50-F7AB-D3A20D4D61A5}"/>
                </a:ext>
              </a:extLst>
            </p:cNvPr>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a:extLst>
                <a:ext uri="{FF2B5EF4-FFF2-40B4-BE49-F238E27FC236}">
                  <a16:creationId xmlns:a16="http://schemas.microsoft.com/office/drawing/2014/main" id="{002E9CC5-5845-8AF2-DC32-85624427F0F6}"/>
                </a:ext>
              </a:extLst>
            </p:cNvPr>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6">
              <a:extLst>
                <a:ext uri="{FF2B5EF4-FFF2-40B4-BE49-F238E27FC236}">
                  <a16:creationId xmlns:a16="http://schemas.microsoft.com/office/drawing/2014/main" id="{7047753D-E506-C47A-4E07-662D1F64FEB6}"/>
                </a:ext>
              </a:extLst>
            </p:cNvPr>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56">
            <a:extLst>
              <a:ext uri="{FF2B5EF4-FFF2-40B4-BE49-F238E27FC236}">
                <a16:creationId xmlns:a16="http://schemas.microsoft.com/office/drawing/2014/main" id="{73CFBB44-CC41-F89A-450D-ED32F3230600}"/>
              </a:ext>
            </a:extLst>
          </p:cNvPr>
          <p:cNvGrpSpPr/>
          <p:nvPr/>
        </p:nvGrpSpPr>
        <p:grpSpPr>
          <a:xfrm>
            <a:off x="7467590" y="772470"/>
            <a:ext cx="875394" cy="1608910"/>
            <a:chOff x="4773575" y="1104625"/>
            <a:chExt cx="785600" cy="1443875"/>
          </a:xfrm>
        </p:grpSpPr>
        <p:sp>
          <p:nvSpPr>
            <p:cNvPr id="932" name="Google Shape;932;p56">
              <a:extLst>
                <a:ext uri="{FF2B5EF4-FFF2-40B4-BE49-F238E27FC236}">
                  <a16:creationId xmlns:a16="http://schemas.microsoft.com/office/drawing/2014/main" id="{EB87056B-3E68-A4C2-8B49-AA2354E853A7}"/>
                </a:ext>
              </a:extLst>
            </p:cNvPr>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a:extLst>
                <a:ext uri="{FF2B5EF4-FFF2-40B4-BE49-F238E27FC236}">
                  <a16:creationId xmlns:a16="http://schemas.microsoft.com/office/drawing/2014/main" id="{21F1B7D1-0E8C-437D-B53E-98C64965B4F2}"/>
                </a:ext>
              </a:extLst>
            </p:cNvPr>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a:extLst>
                <a:ext uri="{FF2B5EF4-FFF2-40B4-BE49-F238E27FC236}">
                  <a16:creationId xmlns:a16="http://schemas.microsoft.com/office/drawing/2014/main" id="{EEC6DC25-FF48-A364-4C76-222A22E88FB1}"/>
                </a:ext>
              </a:extLst>
            </p:cNvPr>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a:extLst>
                <a:ext uri="{FF2B5EF4-FFF2-40B4-BE49-F238E27FC236}">
                  <a16:creationId xmlns:a16="http://schemas.microsoft.com/office/drawing/2014/main" id="{98F27056-18E3-95D0-4CDB-BF2E379DD9FF}"/>
                </a:ext>
              </a:extLst>
            </p:cNvPr>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6">
              <a:extLst>
                <a:ext uri="{FF2B5EF4-FFF2-40B4-BE49-F238E27FC236}">
                  <a16:creationId xmlns:a16="http://schemas.microsoft.com/office/drawing/2014/main" id="{C6AF4A91-B859-EAD5-95BE-79CDEE61F4BB}"/>
                </a:ext>
              </a:extLst>
            </p:cNvPr>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6">
              <a:extLst>
                <a:ext uri="{FF2B5EF4-FFF2-40B4-BE49-F238E27FC236}">
                  <a16:creationId xmlns:a16="http://schemas.microsoft.com/office/drawing/2014/main" id="{313B7902-3BC1-EAB8-4539-C042731B0EF6}"/>
                </a:ext>
              </a:extLst>
            </p:cNvPr>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a:extLst>
                <a:ext uri="{FF2B5EF4-FFF2-40B4-BE49-F238E27FC236}">
                  <a16:creationId xmlns:a16="http://schemas.microsoft.com/office/drawing/2014/main" id="{09AB2AFE-ECB0-1556-0CFC-57AA286F6694}"/>
                </a:ext>
              </a:extLst>
            </p:cNvPr>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a:extLst>
                <a:ext uri="{FF2B5EF4-FFF2-40B4-BE49-F238E27FC236}">
                  <a16:creationId xmlns:a16="http://schemas.microsoft.com/office/drawing/2014/main" id="{D25BB83B-EDF9-A779-7530-9E9D8C497495}"/>
                </a:ext>
              </a:extLst>
            </p:cNvPr>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a:extLst>
                <a:ext uri="{FF2B5EF4-FFF2-40B4-BE49-F238E27FC236}">
                  <a16:creationId xmlns:a16="http://schemas.microsoft.com/office/drawing/2014/main" id="{7D3DC6B5-6369-96E8-72D6-A7044180BE9D}"/>
                </a:ext>
              </a:extLst>
            </p:cNvPr>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a:extLst>
                <a:ext uri="{FF2B5EF4-FFF2-40B4-BE49-F238E27FC236}">
                  <a16:creationId xmlns:a16="http://schemas.microsoft.com/office/drawing/2014/main" id="{609D862B-2C45-85EE-7F65-6309F5A06425}"/>
                </a:ext>
              </a:extLst>
            </p:cNvPr>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6">
              <a:extLst>
                <a:ext uri="{FF2B5EF4-FFF2-40B4-BE49-F238E27FC236}">
                  <a16:creationId xmlns:a16="http://schemas.microsoft.com/office/drawing/2014/main" id="{F1AA43D6-65DC-04E7-519E-CEEA83B88CF4}"/>
                </a:ext>
              </a:extLst>
            </p:cNvPr>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a:extLst>
                <a:ext uri="{FF2B5EF4-FFF2-40B4-BE49-F238E27FC236}">
                  <a16:creationId xmlns:a16="http://schemas.microsoft.com/office/drawing/2014/main" id="{266D7898-A252-DF65-19EF-57688D76247E}"/>
                </a:ext>
              </a:extLst>
            </p:cNvPr>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a:extLst>
                <a:ext uri="{FF2B5EF4-FFF2-40B4-BE49-F238E27FC236}">
                  <a16:creationId xmlns:a16="http://schemas.microsoft.com/office/drawing/2014/main" id="{E81F6921-CCA0-241E-5F94-D9EBDCC486D8}"/>
                </a:ext>
              </a:extLst>
            </p:cNvPr>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a:extLst>
                <a:ext uri="{FF2B5EF4-FFF2-40B4-BE49-F238E27FC236}">
                  <a16:creationId xmlns:a16="http://schemas.microsoft.com/office/drawing/2014/main" id="{EFCEBEB2-4B84-950A-6B8F-2C249C10A9D5}"/>
                </a:ext>
              </a:extLst>
            </p:cNvPr>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a:extLst>
                <a:ext uri="{FF2B5EF4-FFF2-40B4-BE49-F238E27FC236}">
                  <a16:creationId xmlns:a16="http://schemas.microsoft.com/office/drawing/2014/main" id="{B2ABEA1F-4D8F-EF8C-5A92-E07624751964}"/>
                </a:ext>
              </a:extLst>
            </p:cNvPr>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8EE16434-D0BD-69BB-4B82-B17395EF0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703" y="1478413"/>
            <a:ext cx="4676594" cy="163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31"/>
                                        </p:tgtEl>
                                        <p:attrNameLst>
                                          <p:attrName>style.visibility</p:attrName>
                                        </p:attrNameLst>
                                      </p:cBhvr>
                                      <p:to>
                                        <p:strVal val="visible"/>
                                      </p:to>
                                    </p:set>
                                    <p:animEffect transition="in" filter="fade">
                                      <p:cBhvr>
                                        <p:cTn id="11" dur="10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4"/>
        <p:cNvGrpSpPr/>
        <p:nvPr/>
      </p:nvGrpSpPr>
      <p:grpSpPr>
        <a:xfrm>
          <a:off x="0" y="0"/>
          <a:ext cx="0" cy="0"/>
          <a:chOff x="0" y="0"/>
          <a:chExt cx="0" cy="0"/>
        </a:xfrm>
      </p:grpSpPr>
      <p:sp>
        <p:nvSpPr>
          <p:cNvPr id="3885" name="Google Shape;3885;p112"/>
          <p:cNvSpPr/>
          <p:nvPr/>
        </p:nvSpPr>
        <p:spPr>
          <a:xfrm rot="5231561">
            <a:off x="2813316" y="2747665"/>
            <a:ext cx="978526" cy="416643"/>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6" name="Google Shape;3886;p112"/>
          <p:cNvGrpSpPr/>
          <p:nvPr/>
        </p:nvGrpSpPr>
        <p:grpSpPr>
          <a:xfrm rot="-3890351">
            <a:off x="3006423" y="2450406"/>
            <a:ext cx="268448" cy="285045"/>
            <a:chOff x="4730866" y="656100"/>
            <a:chExt cx="272916" cy="289789"/>
          </a:xfrm>
        </p:grpSpPr>
        <p:sp>
          <p:nvSpPr>
            <p:cNvPr id="3887" name="Google Shape;3887;p112"/>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2"/>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9" name="Google Shape;3889;p112"/>
          <p:cNvPicPr preferRelativeResize="0"/>
          <p:nvPr/>
        </p:nvPicPr>
        <p:blipFill>
          <a:blip r:embed="rId3">
            <a:alphaModFix/>
          </a:blip>
          <a:stretch>
            <a:fillRect/>
          </a:stretch>
        </p:blipFill>
        <p:spPr>
          <a:xfrm>
            <a:off x="3609425" y="1766663"/>
            <a:ext cx="1201750" cy="1824575"/>
          </a:xfrm>
          <a:prstGeom prst="rect">
            <a:avLst/>
          </a:prstGeom>
          <a:noFill/>
          <a:ln>
            <a:noFill/>
          </a:ln>
        </p:spPr>
      </p:pic>
      <p:sp>
        <p:nvSpPr>
          <p:cNvPr id="3890" name="Google Shape;3890;p112"/>
          <p:cNvSpPr txBox="1">
            <a:spLocks noGrp="1"/>
          </p:cNvSpPr>
          <p:nvPr>
            <p:ph type="ctrTitle"/>
          </p:nvPr>
        </p:nvSpPr>
        <p:spPr>
          <a:xfrm flipH="1">
            <a:off x="6093247" y="1600629"/>
            <a:ext cx="1684500" cy="577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IN" dirty="0"/>
              <a:t>   05</a:t>
            </a:r>
            <a:endParaRPr dirty="0"/>
          </a:p>
        </p:txBody>
      </p:sp>
      <p:sp>
        <p:nvSpPr>
          <p:cNvPr id="3891" name="Google Shape;3891;p112"/>
          <p:cNvSpPr txBox="1">
            <a:spLocks noGrp="1"/>
          </p:cNvSpPr>
          <p:nvPr>
            <p:ph type="subTitle" idx="1"/>
          </p:nvPr>
        </p:nvSpPr>
        <p:spPr>
          <a:xfrm flipH="1">
            <a:off x="5487361" y="2457107"/>
            <a:ext cx="2820900" cy="1107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4000" b="1" dirty="0">
                <a:latin typeface="Gaegu" pitchFamily="2" charset="0"/>
                <a:ea typeface="Gaegu" pitchFamily="2" charset="0"/>
              </a:rPr>
              <a:t>Coding</a:t>
            </a:r>
            <a:endParaRPr sz="4000" b="1" dirty="0">
              <a:latin typeface="Gaegu" pitchFamily="2" charset="0"/>
              <a:ea typeface="Gaegu" pitchFamily="2" charset="0"/>
            </a:endParaRPr>
          </a:p>
        </p:txBody>
      </p:sp>
      <p:grpSp>
        <p:nvGrpSpPr>
          <p:cNvPr id="3892" name="Google Shape;3892;p112"/>
          <p:cNvGrpSpPr/>
          <p:nvPr/>
        </p:nvGrpSpPr>
        <p:grpSpPr>
          <a:xfrm>
            <a:off x="3455354" y="1266276"/>
            <a:ext cx="1551754" cy="2825359"/>
            <a:chOff x="3455354" y="1342476"/>
            <a:chExt cx="1551754" cy="2825359"/>
          </a:xfrm>
        </p:grpSpPr>
        <p:sp>
          <p:nvSpPr>
            <p:cNvPr id="3893" name="Google Shape;3893;p112"/>
            <p:cNvSpPr/>
            <p:nvPr/>
          </p:nvSpPr>
          <p:spPr>
            <a:xfrm>
              <a:off x="3576400" y="1842875"/>
              <a:ext cx="42900" cy="10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4" name="Google Shape;3894;p112"/>
            <p:cNvGrpSpPr/>
            <p:nvPr/>
          </p:nvGrpSpPr>
          <p:grpSpPr>
            <a:xfrm>
              <a:off x="3455354" y="1342476"/>
              <a:ext cx="1551754" cy="2825359"/>
              <a:chOff x="3455354" y="1342476"/>
              <a:chExt cx="1551754" cy="2825359"/>
            </a:xfrm>
          </p:grpSpPr>
          <p:sp>
            <p:nvSpPr>
              <p:cNvPr id="3895" name="Google Shape;3895;p112"/>
              <p:cNvSpPr/>
              <p:nvPr/>
            </p:nvSpPr>
            <p:spPr>
              <a:xfrm>
                <a:off x="4801050" y="3077475"/>
                <a:ext cx="26100" cy="555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6" name="Google Shape;3896;p112"/>
              <p:cNvGrpSpPr/>
              <p:nvPr/>
            </p:nvGrpSpPr>
            <p:grpSpPr>
              <a:xfrm>
                <a:off x="3455354" y="1342476"/>
                <a:ext cx="1551754" cy="2825359"/>
                <a:chOff x="3455354" y="1342476"/>
                <a:chExt cx="1551754" cy="2825359"/>
              </a:xfrm>
            </p:grpSpPr>
            <p:grpSp>
              <p:nvGrpSpPr>
                <p:cNvPr id="3897" name="Google Shape;3897;p112"/>
                <p:cNvGrpSpPr/>
                <p:nvPr/>
              </p:nvGrpSpPr>
              <p:grpSpPr>
                <a:xfrm>
                  <a:off x="3455354" y="1342476"/>
                  <a:ext cx="1551754" cy="2825359"/>
                  <a:chOff x="2326550" y="1540725"/>
                  <a:chExt cx="305025" cy="555375"/>
                </a:xfrm>
              </p:grpSpPr>
              <p:sp>
                <p:nvSpPr>
                  <p:cNvPr id="3898" name="Google Shape;3898;p112"/>
                  <p:cNvSpPr/>
                  <p:nvPr/>
                </p:nvSpPr>
                <p:spPr>
                  <a:xfrm>
                    <a:off x="2326550" y="1540725"/>
                    <a:ext cx="305025" cy="555375"/>
                  </a:xfrm>
                  <a:custGeom>
                    <a:avLst/>
                    <a:gdLst/>
                    <a:ahLst/>
                    <a:cxnLst/>
                    <a:rect l="l" t="t" r="r" b="b"/>
                    <a:pathLst>
                      <a:path w="12201" h="22215" extrusionOk="0">
                        <a:moveTo>
                          <a:pt x="9235" y="0"/>
                        </a:moveTo>
                        <a:cubicBezTo>
                          <a:pt x="8647" y="0"/>
                          <a:pt x="8036" y="79"/>
                          <a:pt x="7468" y="136"/>
                        </a:cubicBezTo>
                        <a:cubicBezTo>
                          <a:pt x="7290" y="141"/>
                          <a:pt x="7111" y="143"/>
                          <a:pt x="6932" y="143"/>
                        </a:cubicBezTo>
                        <a:cubicBezTo>
                          <a:pt x="6231" y="143"/>
                          <a:pt x="5521" y="110"/>
                          <a:pt x="4817" y="110"/>
                        </a:cubicBezTo>
                        <a:cubicBezTo>
                          <a:pt x="4503" y="110"/>
                          <a:pt x="4191" y="116"/>
                          <a:pt x="3882" y="136"/>
                        </a:cubicBezTo>
                        <a:cubicBezTo>
                          <a:pt x="3032" y="136"/>
                          <a:pt x="2218" y="173"/>
                          <a:pt x="1516" y="579"/>
                        </a:cubicBezTo>
                        <a:cubicBezTo>
                          <a:pt x="998" y="875"/>
                          <a:pt x="739" y="1356"/>
                          <a:pt x="555" y="1910"/>
                        </a:cubicBezTo>
                        <a:lnTo>
                          <a:pt x="518" y="1910"/>
                        </a:lnTo>
                        <a:cubicBezTo>
                          <a:pt x="0" y="3204"/>
                          <a:pt x="185" y="4794"/>
                          <a:pt x="148" y="6162"/>
                        </a:cubicBezTo>
                        <a:cubicBezTo>
                          <a:pt x="74" y="8084"/>
                          <a:pt x="148" y="9933"/>
                          <a:pt x="222" y="11818"/>
                        </a:cubicBezTo>
                        <a:cubicBezTo>
                          <a:pt x="333" y="13704"/>
                          <a:pt x="370" y="15589"/>
                          <a:pt x="518" y="17512"/>
                        </a:cubicBezTo>
                        <a:cubicBezTo>
                          <a:pt x="555" y="18325"/>
                          <a:pt x="702" y="19176"/>
                          <a:pt x="702" y="20026"/>
                        </a:cubicBezTo>
                        <a:cubicBezTo>
                          <a:pt x="702" y="20580"/>
                          <a:pt x="629" y="21209"/>
                          <a:pt x="1109" y="21579"/>
                        </a:cubicBezTo>
                        <a:cubicBezTo>
                          <a:pt x="1123" y="21592"/>
                          <a:pt x="1146" y="21601"/>
                          <a:pt x="1172" y="21601"/>
                        </a:cubicBezTo>
                        <a:cubicBezTo>
                          <a:pt x="1217" y="21601"/>
                          <a:pt x="1271" y="21575"/>
                          <a:pt x="1294" y="21505"/>
                        </a:cubicBezTo>
                        <a:cubicBezTo>
                          <a:pt x="1479" y="21690"/>
                          <a:pt x="1701" y="21837"/>
                          <a:pt x="1922" y="21948"/>
                        </a:cubicBezTo>
                        <a:cubicBezTo>
                          <a:pt x="3505" y="21971"/>
                          <a:pt x="5337" y="22215"/>
                          <a:pt x="7087" y="22215"/>
                        </a:cubicBezTo>
                        <a:cubicBezTo>
                          <a:pt x="8199" y="22215"/>
                          <a:pt x="9279" y="22116"/>
                          <a:pt x="10241" y="21800"/>
                        </a:cubicBezTo>
                        <a:lnTo>
                          <a:pt x="10241" y="21800"/>
                        </a:lnTo>
                        <a:cubicBezTo>
                          <a:pt x="10118" y="21813"/>
                          <a:pt x="10003" y="21817"/>
                          <a:pt x="9890" y="21817"/>
                        </a:cubicBezTo>
                        <a:cubicBezTo>
                          <a:pt x="9666" y="21817"/>
                          <a:pt x="9452" y="21800"/>
                          <a:pt x="9206" y="21800"/>
                        </a:cubicBezTo>
                        <a:cubicBezTo>
                          <a:pt x="8281" y="21800"/>
                          <a:pt x="7357" y="21800"/>
                          <a:pt x="6359" y="21837"/>
                        </a:cubicBezTo>
                        <a:cubicBezTo>
                          <a:pt x="5878" y="21837"/>
                          <a:pt x="5324" y="21837"/>
                          <a:pt x="4806" y="21874"/>
                        </a:cubicBezTo>
                        <a:lnTo>
                          <a:pt x="3143" y="21874"/>
                        </a:lnTo>
                        <a:cubicBezTo>
                          <a:pt x="3106" y="21948"/>
                          <a:pt x="3032" y="21948"/>
                          <a:pt x="2958" y="21948"/>
                        </a:cubicBezTo>
                        <a:cubicBezTo>
                          <a:pt x="2847" y="21948"/>
                          <a:pt x="2810" y="21948"/>
                          <a:pt x="2736" y="21874"/>
                        </a:cubicBezTo>
                        <a:lnTo>
                          <a:pt x="2477" y="21874"/>
                        </a:lnTo>
                        <a:cubicBezTo>
                          <a:pt x="2366" y="21837"/>
                          <a:pt x="2181" y="21837"/>
                          <a:pt x="2033" y="21763"/>
                        </a:cubicBezTo>
                        <a:lnTo>
                          <a:pt x="2181" y="21763"/>
                        </a:lnTo>
                        <a:cubicBezTo>
                          <a:pt x="1849" y="21653"/>
                          <a:pt x="1553" y="21579"/>
                          <a:pt x="1331" y="21320"/>
                        </a:cubicBezTo>
                        <a:lnTo>
                          <a:pt x="1331" y="21394"/>
                        </a:lnTo>
                        <a:lnTo>
                          <a:pt x="1072" y="21098"/>
                        </a:lnTo>
                        <a:lnTo>
                          <a:pt x="998" y="21061"/>
                        </a:lnTo>
                        <a:cubicBezTo>
                          <a:pt x="924" y="20839"/>
                          <a:pt x="887" y="20543"/>
                          <a:pt x="887" y="20285"/>
                        </a:cubicBezTo>
                        <a:cubicBezTo>
                          <a:pt x="813" y="19952"/>
                          <a:pt x="776" y="19582"/>
                          <a:pt x="776" y="19213"/>
                        </a:cubicBezTo>
                        <a:cubicBezTo>
                          <a:pt x="555" y="17068"/>
                          <a:pt x="518" y="14961"/>
                          <a:pt x="518" y="12817"/>
                        </a:cubicBezTo>
                        <a:cubicBezTo>
                          <a:pt x="518" y="12447"/>
                          <a:pt x="444" y="12077"/>
                          <a:pt x="444" y="11707"/>
                        </a:cubicBezTo>
                        <a:cubicBezTo>
                          <a:pt x="370" y="9970"/>
                          <a:pt x="259" y="8269"/>
                          <a:pt x="333" y="6495"/>
                        </a:cubicBezTo>
                        <a:cubicBezTo>
                          <a:pt x="370" y="5238"/>
                          <a:pt x="185" y="3833"/>
                          <a:pt x="407" y="2539"/>
                        </a:cubicBezTo>
                        <a:cubicBezTo>
                          <a:pt x="592" y="2280"/>
                          <a:pt x="702" y="1984"/>
                          <a:pt x="776" y="1688"/>
                        </a:cubicBezTo>
                        <a:cubicBezTo>
                          <a:pt x="998" y="1171"/>
                          <a:pt x="1331" y="801"/>
                          <a:pt x="1849" y="579"/>
                        </a:cubicBezTo>
                        <a:cubicBezTo>
                          <a:pt x="2551" y="247"/>
                          <a:pt x="3475" y="247"/>
                          <a:pt x="4252" y="247"/>
                        </a:cubicBezTo>
                        <a:lnTo>
                          <a:pt x="5324" y="247"/>
                        </a:lnTo>
                        <a:cubicBezTo>
                          <a:pt x="4473" y="320"/>
                          <a:pt x="3586" y="357"/>
                          <a:pt x="2773" y="505"/>
                        </a:cubicBezTo>
                        <a:cubicBezTo>
                          <a:pt x="1812" y="616"/>
                          <a:pt x="592" y="1282"/>
                          <a:pt x="739" y="2428"/>
                        </a:cubicBezTo>
                        <a:cubicBezTo>
                          <a:pt x="739" y="2446"/>
                          <a:pt x="749" y="2456"/>
                          <a:pt x="758" y="2456"/>
                        </a:cubicBezTo>
                        <a:cubicBezTo>
                          <a:pt x="767" y="2456"/>
                          <a:pt x="776" y="2446"/>
                          <a:pt x="776" y="2428"/>
                        </a:cubicBezTo>
                        <a:cubicBezTo>
                          <a:pt x="961" y="1799"/>
                          <a:pt x="1109" y="1319"/>
                          <a:pt x="1664" y="949"/>
                        </a:cubicBezTo>
                        <a:cubicBezTo>
                          <a:pt x="2181" y="616"/>
                          <a:pt x="2773" y="579"/>
                          <a:pt x="3364" y="542"/>
                        </a:cubicBezTo>
                        <a:cubicBezTo>
                          <a:pt x="4104" y="505"/>
                          <a:pt x="4843" y="431"/>
                          <a:pt x="5620" y="394"/>
                        </a:cubicBezTo>
                        <a:cubicBezTo>
                          <a:pt x="6470" y="357"/>
                          <a:pt x="7283" y="394"/>
                          <a:pt x="8134" y="320"/>
                        </a:cubicBezTo>
                        <a:cubicBezTo>
                          <a:pt x="8171" y="320"/>
                          <a:pt x="8171" y="247"/>
                          <a:pt x="8134" y="210"/>
                        </a:cubicBezTo>
                        <a:cubicBezTo>
                          <a:pt x="8458" y="192"/>
                          <a:pt x="8767" y="167"/>
                          <a:pt x="9072" y="167"/>
                        </a:cubicBezTo>
                        <a:cubicBezTo>
                          <a:pt x="9425" y="167"/>
                          <a:pt x="9772" y="201"/>
                          <a:pt x="10130" y="320"/>
                        </a:cubicBezTo>
                        <a:cubicBezTo>
                          <a:pt x="11609" y="986"/>
                          <a:pt x="11609" y="2871"/>
                          <a:pt x="11609" y="4313"/>
                        </a:cubicBezTo>
                        <a:cubicBezTo>
                          <a:pt x="11646" y="6458"/>
                          <a:pt x="11646" y="8565"/>
                          <a:pt x="11683" y="10709"/>
                        </a:cubicBezTo>
                        <a:lnTo>
                          <a:pt x="11683" y="11227"/>
                        </a:lnTo>
                        <a:lnTo>
                          <a:pt x="11683" y="13741"/>
                        </a:lnTo>
                        <a:lnTo>
                          <a:pt x="11683" y="14961"/>
                        </a:lnTo>
                        <a:lnTo>
                          <a:pt x="11683" y="15515"/>
                        </a:lnTo>
                        <a:lnTo>
                          <a:pt x="11683" y="15552"/>
                        </a:lnTo>
                        <a:cubicBezTo>
                          <a:pt x="11646" y="15811"/>
                          <a:pt x="11646" y="16107"/>
                          <a:pt x="11683" y="16366"/>
                        </a:cubicBezTo>
                        <a:cubicBezTo>
                          <a:pt x="11683" y="16662"/>
                          <a:pt x="11683" y="16994"/>
                          <a:pt x="11720" y="17253"/>
                        </a:cubicBezTo>
                        <a:cubicBezTo>
                          <a:pt x="11794" y="17992"/>
                          <a:pt x="11868" y="18695"/>
                          <a:pt x="11868" y="19434"/>
                        </a:cubicBezTo>
                        <a:lnTo>
                          <a:pt x="11868" y="20063"/>
                        </a:lnTo>
                        <a:cubicBezTo>
                          <a:pt x="11831" y="20322"/>
                          <a:pt x="11720" y="20580"/>
                          <a:pt x="11609" y="20802"/>
                        </a:cubicBezTo>
                        <a:cubicBezTo>
                          <a:pt x="11535" y="20950"/>
                          <a:pt x="11461" y="21098"/>
                          <a:pt x="11350" y="21209"/>
                        </a:cubicBezTo>
                        <a:cubicBezTo>
                          <a:pt x="11424" y="21135"/>
                          <a:pt x="11498" y="21098"/>
                          <a:pt x="11535" y="21098"/>
                        </a:cubicBezTo>
                        <a:cubicBezTo>
                          <a:pt x="12089" y="20174"/>
                          <a:pt x="12200" y="19065"/>
                          <a:pt x="12200" y="17956"/>
                        </a:cubicBezTo>
                        <a:cubicBezTo>
                          <a:pt x="12163" y="15441"/>
                          <a:pt x="11905" y="13001"/>
                          <a:pt x="11979" y="10561"/>
                        </a:cubicBezTo>
                        <a:cubicBezTo>
                          <a:pt x="11979" y="8565"/>
                          <a:pt x="12163" y="6605"/>
                          <a:pt x="12200" y="4572"/>
                        </a:cubicBezTo>
                        <a:cubicBezTo>
                          <a:pt x="12089" y="3944"/>
                          <a:pt x="12089" y="3130"/>
                          <a:pt x="12015" y="2391"/>
                        </a:cubicBezTo>
                        <a:cubicBezTo>
                          <a:pt x="11794" y="1134"/>
                          <a:pt x="11165" y="136"/>
                          <a:pt x="9760" y="25"/>
                        </a:cubicBezTo>
                        <a:cubicBezTo>
                          <a:pt x="9588" y="8"/>
                          <a:pt x="9413" y="0"/>
                          <a:pt x="9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2"/>
                  <p:cNvSpPr/>
                  <p:nvPr/>
                </p:nvSpPr>
                <p:spPr>
                  <a:xfrm>
                    <a:off x="2342132" y="1630399"/>
                    <a:ext cx="259860" cy="376146"/>
                  </a:xfrm>
                  <a:custGeom>
                    <a:avLst/>
                    <a:gdLst/>
                    <a:ahLst/>
                    <a:cxnLst/>
                    <a:rect l="l" t="t" r="r" b="b"/>
                    <a:pathLst>
                      <a:path w="10316" h="15492" extrusionOk="0">
                        <a:moveTo>
                          <a:pt x="9872" y="223"/>
                        </a:moveTo>
                        <a:lnTo>
                          <a:pt x="9872" y="334"/>
                        </a:lnTo>
                        <a:cubicBezTo>
                          <a:pt x="9909" y="334"/>
                          <a:pt x="9909" y="334"/>
                          <a:pt x="9983" y="297"/>
                        </a:cubicBezTo>
                        <a:lnTo>
                          <a:pt x="9983" y="297"/>
                        </a:lnTo>
                        <a:cubicBezTo>
                          <a:pt x="9835" y="925"/>
                          <a:pt x="9983" y="1517"/>
                          <a:pt x="9909" y="2182"/>
                        </a:cubicBezTo>
                        <a:cubicBezTo>
                          <a:pt x="9872" y="3143"/>
                          <a:pt x="9872" y="4178"/>
                          <a:pt x="9835" y="5140"/>
                        </a:cubicBezTo>
                        <a:cubicBezTo>
                          <a:pt x="9798" y="7025"/>
                          <a:pt x="9687" y="8985"/>
                          <a:pt x="9872" y="10870"/>
                        </a:cubicBezTo>
                        <a:cubicBezTo>
                          <a:pt x="9872" y="10896"/>
                          <a:pt x="9890" y="10922"/>
                          <a:pt x="9927" y="10922"/>
                        </a:cubicBezTo>
                        <a:cubicBezTo>
                          <a:pt x="9942" y="10922"/>
                          <a:pt x="9961" y="10918"/>
                          <a:pt x="9983" y="10907"/>
                        </a:cubicBezTo>
                        <a:cubicBezTo>
                          <a:pt x="9983" y="12164"/>
                          <a:pt x="10020" y="13458"/>
                          <a:pt x="10056" y="14715"/>
                        </a:cubicBezTo>
                        <a:lnTo>
                          <a:pt x="5620" y="14974"/>
                        </a:lnTo>
                        <a:cubicBezTo>
                          <a:pt x="5361" y="14974"/>
                          <a:pt x="5028" y="15011"/>
                          <a:pt x="4733" y="15011"/>
                        </a:cubicBezTo>
                        <a:cubicBezTo>
                          <a:pt x="3818" y="14959"/>
                          <a:pt x="2903" y="14906"/>
                          <a:pt x="2014" y="14906"/>
                        </a:cubicBezTo>
                        <a:cubicBezTo>
                          <a:pt x="1646" y="14906"/>
                          <a:pt x="1282" y="14915"/>
                          <a:pt x="925" y="14937"/>
                        </a:cubicBezTo>
                        <a:cubicBezTo>
                          <a:pt x="851" y="12534"/>
                          <a:pt x="740" y="10168"/>
                          <a:pt x="555" y="7765"/>
                        </a:cubicBezTo>
                        <a:cubicBezTo>
                          <a:pt x="444" y="6508"/>
                          <a:pt x="370" y="5251"/>
                          <a:pt x="370" y="4068"/>
                        </a:cubicBezTo>
                        <a:lnTo>
                          <a:pt x="370" y="2219"/>
                        </a:lnTo>
                        <a:cubicBezTo>
                          <a:pt x="370" y="1627"/>
                          <a:pt x="444" y="1073"/>
                          <a:pt x="444" y="481"/>
                        </a:cubicBezTo>
                        <a:cubicBezTo>
                          <a:pt x="1116" y="513"/>
                          <a:pt x="1781" y="524"/>
                          <a:pt x="2446" y="524"/>
                        </a:cubicBezTo>
                        <a:cubicBezTo>
                          <a:pt x="3353" y="524"/>
                          <a:pt x="4259" y="503"/>
                          <a:pt x="5176" y="481"/>
                        </a:cubicBezTo>
                        <a:cubicBezTo>
                          <a:pt x="6729" y="481"/>
                          <a:pt x="8319" y="481"/>
                          <a:pt x="9872" y="223"/>
                        </a:cubicBezTo>
                        <a:close/>
                        <a:moveTo>
                          <a:pt x="9650" y="15085"/>
                        </a:moveTo>
                        <a:cubicBezTo>
                          <a:pt x="9230" y="15242"/>
                          <a:pt x="8772" y="15288"/>
                          <a:pt x="8291" y="15288"/>
                        </a:cubicBezTo>
                        <a:cubicBezTo>
                          <a:pt x="8095" y="15288"/>
                          <a:pt x="7894" y="15280"/>
                          <a:pt x="7690" y="15270"/>
                        </a:cubicBezTo>
                        <a:cubicBezTo>
                          <a:pt x="8356" y="15159"/>
                          <a:pt x="8984" y="15085"/>
                          <a:pt x="9650" y="15085"/>
                        </a:cubicBezTo>
                        <a:close/>
                        <a:moveTo>
                          <a:pt x="9983" y="1"/>
                        </a:moveTo>
                        <a:cubicBezTo>
                          <a:pt x="8393" y="75"/>
                          <a:pt x="6840" y="223"/>
                          <a:pt x="5250" y="223"/>
                        </a:cubicBezTo>
                        <a:cubicBezTo>
                          <a:pt x="4300" y="223"/>
                          <a:pt x="3349" y="198"/>
                          <a:pt x="2405" y="198"/>
                        </a:cubicBezTo>
                        <a:cubicBezTo>
                          <a:pt x="1697" y="198"/>
                          <a:pt x="993" y="212"/>
                          <a:pt x="296" y="260"/>
                        </a:cubicBezTo>
                        <a:cubicBezTo>
                          <a:pt x="222" y="260"/>
                          <a:pt x="222" y="407"/>
                          <a:pt x="259" y="444"/>
                        </a:cubicBezTo>
                        <a:cubicBezTo>
                          <a:pt x="0" y="1517"/>
                          <a:pt x="37" y="2774"/>
                          <a:pt x="37" y="3883"/>
                        </a:cubicBezTo>
                        <a:cubicBezTo>
                          <a:pt x="37" y="5140"/>
                          <a:pt x="111" y="6397"/>
                          <a:pt x="185" y="7617"/>
                        </a:cubicBezTo>
                        <a:cubicBezTo>
                          <a:pt x="296" y="10131"/>
                          <a:pt x="481" y="12645"/>
                          <a:pt x="555" y="15159"/>
                        </a:cubicBezTo>
                        <a:cubicBezTo>
                          <a:pt x="555" y="15233"/>
                          <a:pt x="629" y="15307"/>
                          <a:pt x="740" y="15307"/>
                        </a:cubicBezTo>
                        <a:cubicBezTo>
                          <a:pt x="740" y="15381"/>
                          <a:pt x="777" y="15455"/>
                          <a:pt x="851" y="15455"/>
                        </a:cubicBezTo>
                        <a:cubicBezTo>
                          <a:pt x="1332" y="15432"/>
                          <a:pt x="1810" y="15423"/>
                          <a:pt x="2286" y="15423"/>
                        </a:cubicBezTo>
                        <a:cubicBezTo>
                          <a:pt x="3344" y="15423"/>
                          <a:pt x="4389" y="15466"/>
                          <a:pt x="5435" y="15492"/>
                        </a:cubicBezTo>
                        <a:cubicBezTo>
                          <a:pt x="5953" y="15492"/>
                          <a:pt x="6470" y="15455"/>
                          <a:pt x="6951" y="15381"/>
                        </a:cubicBezTo>
                        <a:cubicBezTo>
                          <a:pt x="7390" y="15426"/>
                          <a:pt x="7860" y="15465"/>
                          <a:pt x="8328" y="15465"/>
                        </a:cubicBezTo>
                        <a:cubicBezTo>
                          <a:pt x="9003" y="15465"/>
                          <a:pt x="9674" y="15384"/>
                          <a:pt x="10241" y="15122"/>
                        </a:cubicBezTo>
                        <a:cubicBezTo>
                          <a:pt x="10278" y="15122"/>
                          <a:pt x="10278" y="15085"/>
                          <a:pt x="10278" y="15085"/>
                        </a:cubicBezTo>
                        <a:cubicBezTo>
                          <a:pt x="10278" y="15085"/>
                          <a:pt x="10315" y="15011"/>
                          <a:pt x="10315" y="14974"/>
                        </a:cubicBezTo>
                        <a:cubicBezTo>
                          <a:pt x="10278" y="12793"/>
                          <a:pt x="10204" y="10648"/>
                          <a:pt x="10204" y="8504"/>
                        </a:cubicBezTo>
                        <a:cubicBezTo>
                          <a:pt x="10204" y="8763"/>
                          <a:pt x="10167" y="9096"/>
                          <a:pt x="10167" y="9428"/>
                        </a:cubicBezTo>
                        <a:lnTo>
                          <a:pt x="10167" y="9465"/>
                        </a:lnTo>
                        <a:cubicBezTo>
                          <a:pt x="10167" y="9317"/>
                          <a:pt x="10167" y="9206"/>
                          <a:pt x="10093" y="9022"/>
                        </a:cubicBezTo>
                        <a:cubicBezTo>
                          <a:pt x="10056" y="7986"/>
                          <a:pt x="10093" y="6988"/>
                          <a:pt x="10093" y="5990"/>
                        </a:cubicBezTo>
                        <a:cubicBezTo>
                          <a:pt x="10093" y="4992"/>
                          <a:pt x="10167" y="4031"/>
                          <a:pt x="10167" y="2995"/>
                        </a:cubicBezTo>
                        <a:cubicBezTo>
                          <a:pt x="10167" y="2071"/>
                          <a:pt x="9983" y="1147"/>
                          <a:pt x="10056" y="223"/>
                        </a:cubicBezTo>
                        <a:cubicBezTo>
                          <a:pt x="10167" y="149"/>
                          <a:pt x="10093" y="1"/>
                          <a:pt x="9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2"/>
                  <p:cNvSpPr/>
                  <p:nvPr/>
                </p:nvSpPr>
                <p:spPr>
                  <a:xfrm>
                    <a:off x="2563150" y="1553150"/>
                    <a:ext cx="40575" cy="30200"/>
                  </a:xfrm>
                  <a:custGeom>
                    <a:avLst/>
                    <a:gdLst/>
                    <a:ahLst/>
                    <a:cxnLst/>
                    <a:rect l="l" t="t" r="r" b="b"/>
                    <a:pathLst>
                      <a:path w="1623" h="1208" extrusionOk="0">
                        <a:moveTo>
                          <a:pt x="146" y="1"/>
                        </a:moveTo>
                        <a:cubicBezTo>
                          <a:pt x="97" y="1"/>
                          <a:pt x="48" y="3"/>
                          <a:pt x="1" y="8"/>
                        </a:cubicBezTo>
                        <a:cubicBezTo>
                          <a:pt x="703" y="8"/>
                          <a:pt x="1331" y="563"/>
                          <a:pt x="1516" y="1191"/>
                        </a:cubicBezTo>
                        <a:cubicBezTo>
                          <a:pt x="1516" y="1204"/>
                          <a:pt x="1520" y="1208"/>
                          <a:pt x="1526" y="1208"/>
                        </a:cubicBezTo>
                        <a:cubicBezTo>
                          <a:pt x="1537" y="1208"/>
                          <a:pt x="1553" y="1191"/>
                          <a:pt x="1553" y="1191"/>
                        </a:cubicBezTo>
                        <a:cubicBezTo>
                          <a:pt x="1622" y="468"/>
                          <a:pt x="824"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2"/>
                  <p:cNvSpPr/>
                  <p:nvPr/>
                </p:nvSpPr>
                <p:spPr>
                  <a:xfrm>
                    <a:off x="2493825" y="2048150"/>
                    <a:ext cx="122950" cy="34825"/>
                  </a:xfrm>
                  <a:custGeom>
                    <a:avLst/>
                    <a:gdLst/>
                    <a:ahLst/>
                    <a:cxnLst/>
                    <a:rect l="l" t="t" r="r" b="b"/>
                    <a:pathLst>
                      <a:path w="4918" h="1393" extrusionOk="0">
                        <a:moveTo>
                          <a:pt x="4864" y="0"/>
                        </a:moveTo>
                        <a:cubicBezTo>
                          <a:pt x="4844" y="0"/>
                          <a:pt x="4822" y="9"/>
                          <a:pt x="4807" y="25"/>
                        </a:cubicBezTo>
                        <a:cubicBezTo>
                          <a:pt x="4585" y="431"/>
                          <a:pt x="4400" y="764"/>
                          <a:pt x="3883" y="986"/>
                        </a:cubicBezTo>
                        <a:cubicBezTo>
                          <a:pt x="3439" y="1171"/>
                          <a:pt x="2921" y="1171"/>
                          <a:pt x="2441" y="1208"/>
                        </a:cubicBezTo>
                        <a:cubicBezTo>
                          <a:pt x="2115" y="1208"/>
                          <a:pt x="1784" y="1196"/>
                          <a:pt x="1454" y="1196"/>
                        </a:cubicBezTo>
                        <a:cubicBezTo>
                          <a:pt x="959" y="1196"/>
                          <a:pt x="467" y="1222"/>
                          <a:pt x="1" y="1356"/>
                        </a:cubicBezTo>
                        <a:lnTo>
                          <a:pt x="1" y="1393"/>
                        </a:lnTo>
                        <a:cubicBezTo>
                          <a:pt x="322" y="1335"/>
                          <a:pt x="640" y="1317"/>
                          <a:pt x="957" y="1317"/>
                        </a:cubicBezTo>
                        <a:cubicBezTo>
                          <a:pt x="1504" y="1317"/>
                          <a:pt x="2047" y="1371"/>
                          <a:pt x="2597" y="1371"/>
                        </a:cubicBezTo>
                        <a:cubicBezTo>
                          <a:pt x="2754" y="1371"/>
                          <a:pt x="2911" y="1367"/>
                          <a:pt x="3069" y="1356"/>
                        </a:cubicBezTo>
                        <a:cubicBezTo>
                          <a:pt x="3809" y="1319"/>
                          <a:pt x="4844" y="986"/>
                          <a:pt x="4918" y="62"/>
                        </a:cubicBezTo>
                        <a:cubicBezTo>
                          <a:pt x="4918" y="18"/>
                          <a:pt x="4892" y="0"/>
                          <a:pt x="4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2"/>
                  <p:cNvSpPr/>
                  <p:nvPr/>
                </p:nvSpPr>
                <p:spPr>
                  <a:xfrm>
                    <a:off x="2418975" y="1720025"/>
                    <a:ext cx="75350" cy="79200"/>
                  </a:xfrm>
                  <a:custGeom>
                    <a:avLst/>
                    <a:gdLst/>
                    <a:ahLst/>
                    <a:cxnLst/>
                    <a:rect l="l" t="t" r="r" b="b"/>
                    <a:pathLst>
                      <a:path w="3014" h="3168" extrusionOk="0">
                        <a:moveTo>
                          <a:pt x="2951" y="0"/>
                        </a:moveTo>
                        <a:cubicBezTo>
                          <a:pt x="2941" y="0"/>
                          <a:pt x="2930" y="7"/>
                          <a:pt x="2921" y="25"/>
                        </a:cubicBezTo>
                        <a:cubicBezTo>
                          <a:pt x="2033" y="1097"/>
                          <a:pt x="961" y="2021"/>
                          <a:pt x="37" y="3057"/>
                        </a:cubicBezTo>
                        <a:cubicBezTo>
                          <a:pt x="0" y="3131"/>
                          <a:pt x="37" y="3168"/>
                          <a:pt x="74" y="3168"/>
                        </a:cubicBezTo>
                        <a:cubicBezTo>
                          <a:pt x="1183" y="2391"/>
                          <a:pt x="2107" y="1171"/>
                          <a:pt x="2958" y="99"/>
                        </a:cubicBezTo>
                        <a:cubicBezTo>
                          <a:pt x="3014" y="71"/>
                          <a:pt x="2985" y="0"/>
                          <a:pt x="2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2"/>
                  <p:cNvSpPr/>
                  <p:nvPr/>
                </p:nvSpPr>
                <p:spPr>
                  <a:xfrm>
                    <a:off x="2427525" y="1738750"/>
                    <a:ext cx="83400" cy="83025"/>
                  </a:xfrm>
                  <a:custGeom>
                    <a:avLst/>
                    <a:gdLst/>
                    <a:ahLst/>
                    <a:cxnLst/>
                    <a:rect l="l" t="t" r="r" b="b"/>
                    <a:pathLst>
                      <a:path w="3336" h="3321" extrusionOk="0">
                        <a:moveTo>
                          <a:pt x="3248" y="1"/>
                        </a:moveTo>
                        <a:cubicBezTo>
                          <a:pt x="3232" y="1"/>
                          <a:pt x="3217" y="6"/>
                          <a:pt x="3207" y="15"/>
                        </a:cubicBezTo>
                        <a:cubicBezTo>
                          <a:pt x="2098" y="1014"/>
                          <a:pt x="989" y="2086"/>
                          <a:pt x="28" y="3232"/>
                        </a:cubicBezTo>
                        <a:cubicBezTo>
                          <a:pt x="1" y="3286"/>
                          <a:pt x="13" y="3320"/>
                          <a:pt x="36" y="3320"/>
                        </a:cubicBezTo>
                        <a:cubicBezTo>
                          <a:pt x="45" y="3320"/>
                          <a:pt x="55" y="3316"/>
                          <a:pt x="65" y="3306"/>
                        </a:cubicBezTo>
                        <a:cubicBezTo>
                          <a:pt x="1211" y="2271"/>
                          <a:pt x="2172" y="1125"/>
                          <a:pt x="3281" y="89"/>
                        </a:cubicBezTo>
                        <a:cubicBezTo>
                          <a:pt x="3335" y="35"/>
                          <a:pt x="3290" y="1"/>
                          <a:pt x="32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2"/>
                  <p:cNvSpPr/>
                  <p:nvPr/>
                </p:nvSpPr>
                <p:spPr>
                  <a:xfrm>
                    <a:off x="2422650" y="1777450"/>
                    <a:ext cx="96575" cy="87400"/>
                  </a:xfrm>
                  <a:custGeom>
                    <a:avLst/>
                    <a:gdLst/>
                    <a:ahLst/>
                    <a:cxnLst/>
                    <a:rect l="l" t="t" r="r" b="b"/>
                    <a:pathLst>
                      <a:path w="3863" h="3496" extrusionOk="0">
                        <a:moveTo>
                          <a:pt x="3742" y="0"/>
                        </a:moveTo>
                        <a:cubicBezTo>
                          <a:pt x="3727" y="0"/>
                          <a:pt x="3712" y="6"/>
                          <a:pt x="3698" y="20"/>
                        </a:cubicBezTo>
                        <a:cubicBezTo>
                          <a:pt x="2441" y="1092"/>
                          <a:pt x="1221" y="2238"/>
                          <a:pt x="38" y="3422"/>
                        </a:cubicBezTo>
                        <a:cubicBezTo>
                          <a:pt x="1" y="3458"/>
                          <a:pt x="38" y="3495"/>
                          <a:pt x="75" y="3495"/>
                        </a:cubicBezTo>
                        <a:cubicBezTo>
                          <a:pt x="1406" y="2534"/>
                          <a:pt x="2515" y="1277"/>
                          <a:pt x="3772" y="205"/>
                        </a:cubicBezTo>
                        <a:cubicBezTo>
                          <a:pt x="3862" y="115"/>
                          <a:pt x="3806"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2"/>
                  <p:cNvSpPr/>
                  <p:nvPr/>
                </p:nvSpPr>
                <p:spPr>
                  <a:xfrm>
                    <a:off x="2424725" y="1808775"/>
                    <a:ext cx="88125" cy="80725"/>
                  </a:xfrm>
                  <a:custGeom>
                    <a:avLst/>
                    <a:gdLst/>
                    <a:ahLst/>
                    <a:cxnLst/>
                    <a:rect l="l" t="t" r="r" b="b"/>
                    <a:pathLst>
                      <a:path w="3525" h="3229" extrusionOk="0">
                        <a:moveTo>
                          <a:pt x="3343" y="1"/>
                        </a:moveTo>
                        <a:cubicBezTo>
                          <a:pt x="3320" y="1"/>
                          <a:pt x="3299" y="8"/>
                          <a:pt x="3282" y="24"/>
                        </a:cubicBezTo>
                        <a:cubicBezTo>
                          <a:pt x="2210" y="1096"/>
                          <a:pt x="1064" y="2021"/>
                          <a:pt x="29" y="3130"/>
                        </a:cubicBezTo>
                        <a:cubicBezTo>
                          <a:pt x="1" y="3158"/>
                          <a:pt x="58" y="3229"/>
                          <a:pt x="103" y="3229"/>
                        </a:cubicBezTo>
                        <a:cubicBezTo>
                          <a:pt x="118" y="3229"/>
                          <a:pt x="131" y="3221"/>
                          <a:pt x="140" y="3204"/>
                        </a:cubicBezTo>
                        <a:cubicBezTo>
                          <a:pt x="1323" y="2316"/>
                          <a:pt x="2395" y="1207"/>
                          <a:pt x="3467" y="209"/>
                        </a:cubicBezTo>
                        <a:cubicBezTo>
                          <a:pt x="3525" y="94"/>
                          <a:pt x="3425" y="1"/>
                          <a:pt x="3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2"/>
                  <p:cNvSpPr/>
                  <p:nvPr/>
                </p:nvSpPr>
                <p:spPr>
                  <a:xfrm>
                    <a:off x="2439300" y="1859450"/>
                    <a:ext cx="62900" cy="46075"/>
                  </a:xfrm>
                  <a:custGeom>
                    <a:avLst/>
                    <a:gdLst/>
                    <a:ahLst/>
                    <a:cxnLst/>
                    <a:rect l="l" t="t" r="r" b="b"/>
                    <a:pathLst>
                      <a:path w="2516" h="1843" extrusionOk="0">
                        <a:moveTo>
                          <a:pt x="2359" y="0"/>
                        </a:moveTo>
                        <a:cubicBezTo>
                          <a:pt x="2337" y="0"/>
                          <a:pt x="2314" y="9"/>
                          <a:pt x="2293" y="31"/>
                        </a:cubicBezTo>
                        <a:cubicBezTo>
                          <a:pt x="1479" y="548"/>
                          <a:pt x="740" y="1140"/>
                          <a:pt x="74" y="1731"/>
                        </a:cubicBezTo>
                        <a:cubicBezTo>
                          <a:pt x="0" y="1768"/>
                          <a:pt x="74" y="1842"/>
                          <a:pt x="111" y="1842"/>
                        </a:cubicBezTo>
                        <a:cubicBezTo>
                          <a:pt x="888" y="1325"/>
                          <a:pt x="1627" y="770"/>
                          <a:pt x="2367" y="215"/>
                        </a:cubicBezTo>
                        <a:cubicBezTo>
                          <a:pt x="2516" y="156"/>
                          <a:pt x="2448" y="0"/>
                          <a:pt x="2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2"/>
                  <p:cNvSpPr/>
                  <p:nvPr/>
                </p:nvSpPr>
                <p:spPr>
                  <a:xfrm>
                    <a:off x="2438375" y="1569975"/>
                    <a:ext cx="83200" cy="33625"/>
                  </a:xfrm>
                  <a:custGeom>
                    <a:avLst/>
                    <a:gdLst/>
                    <a:ahLst/>
                    <a:cxnLst/>
                    <a:rect l="l" t="t" r="r" b="b"/>
                    <a:pathLst>
                      <a:path w="3328" h="1345" extrusionOk="0">
                        <a:moveTo>
                          <a:pt x="1257" y="371"/>
                        </a:moveTo>
                        <a:cubicBezTo>
                          <a:pt x="1220" y="407"/>
                          <a:pt x="1147" y="481"/>
                          <a:pt x="1110" y="555"/>
                        </a:cubicBezTo>
                        <a:cubicBezTo>
                          <a:pt x="1073" y="518"/>
                          <a:pt x="999" y="518"/>
                          <a:pt x="925" y="481"/>
                        </a:cubicBezTo>
                        <a:cubicBezTo>
                          <a:pt x="925" y="444"/>
                          <a:pt x="925" y="371"/>
                          <a:pt x="962" y="371"/>
                        </a:cubicBezTo>
                        <a:close/>
                        <a:moveTo>
                          <a:pt x="2034" y="334"/>
                        </a:moveTo>
                        <a:cubicBezTo>
                          <a:pt x="1997" y="444"/>
                          <a:pt x="1886" y="481"/>
                          <a:pt x="1849" y="555"/>
                        </a:cubicBezTo>
                        <a:cubicBezTo>
                          <a:pt x="1812" y="555"/>
                          <a:pt x="1812" y="518"/>
                          <a:pt x="1775" y="518"/>
                        </a:cubicBezTo>
                        <a:lnTo>
                          <a:pt x="1960" y="334"/>
                        </a:lnTo>
                        <a:close/>
                        <a:moveTo>
                          <a:pt x="1442" y="334"/>
                        </a:moveTo>
                        <a:lnTo>
                          <a:pt x="1590" y="481"/>
                        </a:lnTo>
                        <a:lnTo>
                          <a:pt x="1368" y="666"/>
                        </a:lnTo>
                        <a:lnTo>
                          <a:pt x="1331" y="666"/>
                        </a:lnTo>
                        <a:cubicBezTo>
                          <a:pt x="1294" y="629"/>
                          <a:pt x="1257" y="629"/>
                          <a:pt x="1147" y="555"/>
                        </a:cubicBezTo>
                        <a:cubicBezTo>
                          <a:pt x="1184" y="481"/>
                          <a:pt x="1257" y="444"/>
                          <a:pt x="1294" y="334"/>
                        </a:cubicBezTo>
                        <a:close/>
                        <a:moveTo>
                          <a:pt x="2145" y="334"/>
                        </a:moveTo>
                        <a:cubicBezTo>
                          <a:pt x="2145" y="444"/>
                          <a:pt x="2182" y="481"/>
                          <a:pt x="2219" y="518"/>
                        </a:cubicBezTo>
                        <a:lnTo>
                          <a:pt x="2071" y="666"/>
                        </a:lnTo>
                        <a:cubicBezTo>
                          <a:pt x="2034" y="629"/>
                          <a:pt x="1997" y="629"/>
                          <a:pt x="1960" y="555"/>
                        </a:cubicBezTo>
                        <a:cubicBezTo>
                          <a:pt x="1997" y="481"/>
                          <a:pt x="2034" y="444"/>
                          <a:pt x="2145" y="334"/>
                        </a:cubicBezTo>
                        <a:close/>
                        <a:moveTo>
                          <a:pt x="888" y="518"/>
                        </a:moveTo>
                        <a:cubicBezTo>
                          <a:pt x="925" y="555"/>
                          <a:pt x="962" y="555"/>
                          <a:pt x="1036" y="629"/>
                        </a:cubicBezTo>
                        <a:cubicBezTo>
                          <a:pt x="1036" y="666"/>
                          <a:pt x="962" y="666"/>
                          <a:pt x="962" y="703"/>
                        </a:cubicBezTo>
                        <a:cubicBezTo>
                          <a:pt x="925" y="703"/>
                          <a:pt x="888" y="666"/>
                          <a:pt x="888" y="666"/>
                        </a:cubicBezTo>
                        <a:cubicBezTo>
                          <a:pt x="851" y="629"/>
                          <a:pt x="888" y="555"/>
                          <a:pt x="888" y="518"/>
                        </a:cubicBezTo>
                        <a:close/>
                        <a:moveTo>
                          <a:pt x="1664" y="555"/>
                        </a:moveTo>
                        <a:lnTo>
                          <a:pt x="1775" y="666"/>
                        </a:lnTo>
                        <a:cubicBezTo>
                          <a:pt x="1701" y="703"/>
                          <a:pt x="1664" y="740"/>
                          <a:pt x="1664" y="814"/>
                        </a:cubicBezTo>
                        <a:cubicBezTo>
                          <a:pt x="1627" y="814"/>
                          <a:pt x="1590" y="740"/>
                          <a:pt x="1516" y="740"/>
                        </a:cubicBezTo>
                        <a:cubicBezTo>
                          <a:pt x="1590" y="703"/>
                          <a:pt x="1627" y="666"/>
                          <a:pt x="1664" y="555"/>
                        </a:cubicBezTo>
                        <a:close/>
                        <a:moveTo>
                          <a:pt x="2699" y="297"/>
                        </a:moveTo>
                        <a:lnTo>
                          <a:pt x="2699" y="666"/>
                        </a:lnTo>
                        <a:lnTo>
                          <a:pt x="2699" y="814"/>
                        </a:lnTo>
                        <a:cubicBezTo>
                          <a:pt x="2588" y="703"/>
                          <a:pt x="2514" y="666"/>
                          <a:pt x="2404" y="555"/>
                        </a:cubicBezTo>
                        <a:lnTo>
                          <a:pt x="2551" y="444"/>
                        </a:lnTo>
                        <a:cubicBezTo>
                          <a:pt x="2582" y="384"/>
                          <a:pt x="2538" y="324"/>
                          <a:pt x="2481" y="324"/>
                        </a:cubicBezTo>
                        <a:cubicBezTo>
                          <a:pt x="2468" y="324"/>
                          <a:pt x="2454" y="327"/>
                          <a:pt x="2441" y="334"/>
                        </a:cubicBezTo>
                        <a:lnTo>
                          <a:pt x="2330" y="481"/>
                        </a:lnTo>
                        <a:lnTo>
                          <a:pt x="2182" y="334"/>
                        </a:lnTo>
                        <a:cubicBezTo>
                          <a:pt x="2367" y="334"/>
                          <a:pt x="2514" y="297"/>
                          <a:pt x="2699" y="297"/>
                        </a:cubicBezTo>
                        <a:close/>
                        <a:moveTo>
                          <a:pt x="1073" y="703"/>
                        </a:moveTo>
                        <a:cubicBezTo>
                          <a:pt x="1147" y="740"/>
                          <a:pt x="1220" y="814"/>
                          <a:pt x="1257" y="814"/>
                        </a:cubicBezTo>
                        <a:lnTo>
                          <a:pt x="1220" y="851"/>
                        </a:lnTo>
                        <a:cubicBezTo>
                          <a:pt x="1147" y="814"/>
                          <a:pt x="1073" y="740"/>
                          <a:pt x="1036" y="740"/>
                        </a:cubicBezTo>
                        <a:lnTo>
                          <a:pt x="1073" y="703"/>
                        </a:lnTo>
                        <a:close/>
                        <a:moveTo>
                          <a:pt x="1812" y="703"/>
                        </a:moveTo>
                        <a:cubicBezTo>
                          <a:pt x="1849" y="740"/>
                          <a:pt x="1886" y="814"/>
                          <a:pt x="1960" y="814"/>
                        </a:cubicBezTo>
                        <a:cubicBezTo>
                          <a:pt x="1886" y="851"/>
                          <a:pt x="1886" y="888"/>
                          <a:pt x="1849" y="888"/>
                        </a:cubicBezTo>
                        <a:cubicBezTo>
                          <a:pt x="1849" y="888"/>
                          <a:pt x="1812" y="888"/>
                          <a:pt x="1701" y="851"/>
                        </a:cubicBezTo>
                        <a:cubicBezTo>
                          <a:pt x="1775" y="814"/>
                          <a:pt x="1812" y="740"/>
                          <a:pt x="1812" y="703"/>
                        </a:cubicBezTo>
                        <a:close/>
                        <a:moveTo>
                          <a:pt x="2330" y="629"/>
                        </a:moveTo>
                        <a:cubicBezTo>
                          <a:pt x="2404" y="703"/>
                          <a:pt x="2514" y="851"/>
                          <a:pt x="2625" y="888"/>
                        </a:cubicBezTo>
                        <a:cubicBezTo>
                          <a:pt x="2556" y="888"/>
                          <a:pt x="2519" y="921"/>
                          <a:pt x="2423" y="925"/>
                        </a:cubicBezTo>
                        <a:lnTo>
                          <a:pt x="2423" y="925"/>
                        </a:lnTo>
                        <a:cubicBezTo>
                          <a:pt x="2441" y="923"/>
                          <a:pt x="2441" y="917"/>
                          <a:pt x="2441" y="888"/>
                        </a:cubicBezTo>
                        <a:cubicBezTo>
                          <a:pt x="2404" y="851"/>
                          <a:pt x="2330" y="814"/>
                          <a:pt x="2219" y="740"/>
                        </a:cubicBezTo>
                        <a:cubicBezTo>
                          <a:pt x="2256" y="703"/>
                          <a:pt x="2330" y="666"/>
                          <a:pt x="2330" y="629"/>
                        </a:cubicBezTo>
                        <a:close/>
                        <a:moveTo>
                          <a:pt x="2071" y="888"/>
                        </a:moveTo>
                        <a:cubicBezTo>
                          <a:pt x="2182" y="925"/>
                          <a:pt x="2256" y="999"/>
                          <a:pt x="2367" y="999"/>
                        </a:cubicBezTo>
                        <a:cubicBezTo>
                          <a:pt x="2219" y="1036"/>
                          <a:pt x="2071" y="1036"/>
                          <a:pt x="1886" y="1073"/>
                        </a:cubicBezTo>
                        <a:cubicBezTo>
                          <a:pt x="1923" y="1036"/>
                          <a:pt x="2034" y="999"/>
                          <a:pt x="2071" y="888"/>
                        </a:cubicBezTo>
                        <a:close/>
                        <a:moveTo>
                          <a:pt x="1368" y="925"/>
                        </a:moveTo>
                        <a:cubicBezTo>
                          <a:pt x="1442" y="999"/>
                          <a:pt x="1479" y="999"/>
                          <a:pt x="1516" y="999"/>
                        </a:cubicBezTo>
                        <a:cubicBezTo>
                          <a:pt x="1516" y="1036"/>
                          <a:pt x="1479" y="1036"/>
                          <a:pt x="1479" y="1073"/>
                        </a:cubicBezTo>
                        <a:cubicBezTo>
                          <a:pt x="1479" y="1073"/>
                          <a:pt x="1479" y="1110"/>
                          <a:pt x="1516" y="1110"/>
                        </a:cubicBezTo>
                        <a:lnTo>
                          <a:pt x="1627" y="1036"/>
                        </a:lnTo>
                        <a:cubicBezTo>
                          <a:pt x="1664" y="1036"/>
                          <a:pt x="1775" y="1036"/>
                          <a:pt x="1812" y="1073"/>
                        </a:cubicBezTo>
                        <a:cubicBezTo>
                          <a:pt x="1775" y="1110"/>
                          <a:pt x="1775" y="1110"/>
                          <a:pt x="1701" y="1110"/>
                        </a:cubicBezTo>
                        <a:cubicBezTo>
                          <a:pt x="1516" y="1147"/>
                          <a:pt x="1331" y="1147"/>
                          <a:pt x="1147" y="1147"/>
                        </a:cubicBezTo>
                        <a:lnTo>
                          <a:pt x="1294" y="1036"/>
                        </a:lnTo>
                        <a:cubicBezTo>
                          <a:pt x="1294" y="1036"/>
                          <a:pt x="1331" y="1036"/>
                          <a:pt x="1331" y="1073"/>
                        </a:cubicBezTo>
                        <a:cubicBezTo>
                          <a:pt x="1368" y="1073"/>
                          <a:pt x="1368" y="1073"/>
                          <a:pt x="1368" y="1036"/>
                        </a:cubicBezTo>
                        <a:cubicBezTo>
                          <a:pt x="1368" y="1036"/>
                          <a:pt x="1331" y="1036"/>
                          <a:pt x="1331" y="999"/>
                        </a:cubicBezTo>
                        <a:lnTo>
                          <a:pt x="1368" y="925"/>
                        </a:lnTo>
                        <a:close/>
                        <a:moveTo>
                          <a:pt x="703" y="371"/>
                        </a:moveTo>
                        <a:cubicBezTo>
                          <a:pt x="740" y="371"/>
                          <a:pt x="740" y="444"/>
                          <a:pt x="777" y="444"/>
                        </a:cubicBezTo>
                        <a:cubicBezTo>
                          <a:pt x="740" y="481"/>
                          <a:pt x="740" y="518"/>
                          <a:pt x="703" y="555"/>
                        </a:cubicBezTo>
                        <a:cubicBezTo>
                          <a:pt x="666" y="555"/>
                          <a:pt x="555" y="518"/>
                          <a:pt x="518" y="518"/>
                        </a:cubicBezTo>
                        <a:cubicBezTo>
                          <a:pt x="481" y="518"/>
                          <a:pt x="481" y="555"/>
                          <a:pt x="518" y="555"/>
                        </a:cubicBezTo>
                        <a:cubicBezTo>
                          <a:pt x="555" y="629"/>
                          <a:pt x="592" y="629"/>
                          <a:pt x="666" y="666"/>
                        </a:cubicBezTo>
                        <a:cubicBezTo>
                          <a:pt x="555" y="814"/>
                          <a:pt x="407" y="925"/>
                          <a:pt x="370" y="1073"/>
                        </a:cubicBezTo>
                        <a:cubicBezTo>
                          <a:pt x="370" y="1098"/>
                          <a:pt x="388" y="1142"/>
                          <a:pt x="399" y="1142"/>
                        </a:cubicBezTo>
                        <a:cubicBezTo>
                          <a:pt x="404" y="1142"/>
                          <a:pt x="407" y="1133"/>
                          <a:pt x="407" y="1110"/>
                        </a:cubicBezTo>
                        <a:cubicBezTo>
                          <a:pt x="555" y="1036"/>
                          <a:pt x="703" y="888"/>
                          <a:pt x="777" y="703"/>
                        </a:cubicBezTo>
                        <a:cubicBezTo>
                          <a:pt x="814" y="703"/>
                          <a:pt x="814" y="740"/>
                          <a:pt x="888" y="740"/>
                        </a:cubicBezTo>
                        <a:cubicBezTo>
                          <a:pt x="777" y="851"/>
                          <a:pt x="740" y="999"/>
                          <a:pt x="666" y="1110"/>
                        </a:cubicBezTo>
                        <a:cubicBezTo>
                          <a:pt x="666" y="1147"/>
                          <a:pt x="703" y="1147"/>
                          <a:pt x="703" y="1147"/>
                        </a:cubicBezTo>
                        <a:cubicBezTo>
                          <a:pt x="777" y="1073"/>
                          <a:pt x="888" y="925"/>
                          <a:pt x="962" y="851"/>
                        </a:cubicBezTo>
                        <a:cubicBezTo>
                          <a:pt x="999" y="888"/>
                          <a:pt x="1110" y="888"/>
                          <a:pt x="1147" y="925"/>
                        </a:cubicBezTo>
                        <a:cubicBezTo>
                          <a:pt x="1110" y="1036"/>
                          <a:pt x="1073" y="1073"/>
                          <a:pt x="1036" y="1184"/>
                        </a:cubicBezTo>
                        <a:cubicBezTo>
                          <a:pt x="740" y="1184"/>
                          <a:pt x="481" y="1221"/>
                          <a:pt x="222" y="1258"/>
                        </a:cubicBezTo>
                        <a:cubicBezTo>
                          <a:pt x="296" y="1110"/>
                          <a:pt x="222" y="999"/>
                          <a:pt x="222" y="814"/>
                        </a:cubicBezTo>
                        <a:cubicBezTo>
                          <a:pt x="222" y="666"/>
                          <a:pt x="222" y="555"/>
                          <a:pt x="185" y="444"/>
                        </a:cubicBezTo>
                        <a:cubicBezTo>
                          <a:pt x="370" y="444"/>
                          <a:pt x="518" y="371"/>
                          <a:pt x="703" y="371"/>
                        </a:cubicBezTo>
                        <a:close/>
                        <a:moveTo>
                          <a:pt x="2681" y="19"/>
                        </a:moveTo>
                        <a:cubicBezTo>
                          <a:pt x="2653" y="19"/>
                          <a:pt x="2625" y="38"/>
                          <a:pt x="2625" y="75"/>
                        </a:cubicBezTo>
                        <a:cubicBezTo>
                          <a:pt x="1849" y="149"/>
                          <a:pt x="888" y="1"/>
                          <a:pt x="148" y="334"/>
                        </a:cubicBezTo>
                        <a:lnTo>
                          <a:pt x="148" y="223"/>
                        </a:lnTo>
                        <a:cubicBezTo>
                          <a:pt x="148" y="204"/>
                          <a:pt x="139" y="195"/>
                          <a:pt x="130" y="195"/>
                        </a:cubicBezTo>
                        <a:cubicBezTo>
                          <a:pt x="121" y="195"/>
                          <a:pt x="111" y="204"/>
                          <a:pt x="111" y="223"/>
                        </a:cubicBezTo>
                        <a:cubicBezTo>
                          <a:pt x="111" y="297"/>
                          <a:pt x="111" y="334"/>
                          <a:pt x="37" y="371"/>
                        </a:cubicBezTo>
                        <a:lnTo>
                          <a:pt x="37" y="407"/>
                        </a:lnTo>
                        <a:cubicBezTo>
                          <a:pt x="0" y="703"/>
                          <a:pt x="0" y="1036"/>
                          <a:pt x="148" y="1258"/>
                        </a:cubicBezTo>
                        <a:lnTo>
                          <a:pt x="148" y="1295"/>
                        </a:lnTo>
                        <a:cubicBezTo>
                          <a:pt x="381" y="1328"/>
                          <a:pt x="637" y="1345"/>
                          <a:pt x="904" y="1345"/>
                        </a:cubicBezTo>
                        <a:cubicBezTo>
                          <a:pt x="1526" y="1345"/>
                          <a:pt x="2204" y="1254"/>
                          <a:pt x="2773" y="1073"/>
                        </a:cubicBezTo>
                        <a:lnTo>
                          <a:pt x="2810" y="1073"/>
                        </a:lnTo>
                        <a:lnTo>
                          <a:pt x="3254" y="925"/>
                        </a:lnTo>
                        <a:cubicBezTo>
                          <a:pt x="3328" y="925"/>
                          <a:pt x="3328" y="814"/>
                          <a:pt x="3254" y="814"/>
                        </a:cubicBezTo>
                        <a:cubicBezTo>
                          <a:pt x="3143" y="814"/>
                          <a:pt x="2995" y="851"/>
                          <a:pt x="2921" y="851"/>
                        </a:cubicBezTo>
                        <a:cubicBezTo>
                          <a:pt x="2921" y="740"/>
                          <a:pt x="2921" y="666"/>
                          <a:pt x="2884" y="629"/>
                        </a:cubicBezTo>
                        <a:cubicBezTo>
                          <a:pt x="2884" y="481"/>
                          <a:pt x="2810" y="297"/>
                          <a:pt x="2773" y="149"/>
                        </a:cubicBezTo>
                        <a:cubicBezTo>
                          <a:pt x="2773" y="112"/>
                          <a:pt x="2773" y="112"/>
                          <a:pt x="2736" y="75"/>
                        </a:cubicBezTo>
                        <a:cubicBezTo>
                          <a:pt x="2736" y="38"/>
                          <a:pt x="2709" y="19"/>
                          <a:pt x="268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2"/>
                  <p:cNvSpPr/>
                  <p:nvPr/>
                </p:nvSpPr>
                <p:spPr>
                  <a:xfrm>
                    <a:off x="2540050" y="1563350"/>
                    <a:ext cx="50700" cy="45775"/>
                  </a:xfrm>
                  <a:custGeom>
                    <a:avLst/>
                    <a:gdLst/>
                    <a:ahLst/>
                    <a:cxnLst/>
                    <a:rect l="l" t="t" r="r" b="b"/>
                    <a:pathLst>
                      <a:path w="2028" h="1831" extrusionOk="0">
                        <a:moveTo>
                          <a:pt x="758" y="164"/>
                        </a:moveTo>
                        <a:cubicBezTo>
                          <a:pt x="795" y="164"/>
                          <a:pt x="832" y="173"/>
                          <a:pt x="888" y="192"/>
                        </a:cubicBezTo>
                        <a:lnTo>
                          <a:pt x="925" y="192"/>
                        </a:lnTo>
                        <a:cubicBezTo>
                          <a:pt x="961" y="192"/>
                          <a:pt x="998" y="229"/>
                          <a:pt x="1072" y="229"/>
                        </a:cubicBezTo>
                        <a:lnTo>
                          <a:pt x="1146" y="229"/>
                        </a:lnTo>
                        <a:cubicBezTo>
                          <a:pt x="1331" y="266"/>
                          <a:pt x="1479" y="340"/>
                          <a:pt x="1627" y="488"/>
                        </a:cubicBezTo>
                        <a:cubicBezTo>
                          <a:pt x="1775" y="783"/>
                          <a:pt x="1701" y="1079"/>
                          <a:pt x="1516" y="1301"/>
                        </a:cubicBezTo>
                        <a:cubicBezTo>
                          <a:pt x="1385" y="1453"/>
                          <a:pt x="1101" y="1567"/>
                          <a:pt x="844" y="1567"/>
                        </a:cubicBezTo>
                        <a:cubicBezTo>
                          <a:pt x="664" y="1567"/>
                          <a:pt x="498" y="1512"/>
                          <a:pt x="407" y="1375"/>
                        </a:cubicBezTo>
                        <a:cubicBezTo>
                          <a:pt x="222" y="1153"/>
                          <a:pt x="222" y="783"/>
                          <a:pt x="370" y="525"/>
                        </a:cubicBezTo>
                        <a:cubicBezTo>
                          <a:pt x="407" y="377"/>
                          <a:pt x="518" y="266"/>
                          <a:pt x="629" y="192"/>
                        </a:cubicBezTo>
                        <a:cubicBezTo>
                          <a:pt x="684" y="173"/>
                          <a:pt x="721" y="164"/>
                          <a:pt x="758" y="164"/>
                        </a:cubicBezTo>
                        <a:close/>
                        <a:moveTo>
                          <a:pt x="845" y="1"/>
                        </a:moveTo>
                        <a:cubicBezTo>
                          <a:pt x="586" y="1"/>
                          <a:pt x="303" y="207"/>
                          <a:pt x="185" y="414"/>
                        </a:cubicBezTo>
                        <a:cubicBezTo>
                          <a:pt x="0" y="783"/>
                          <a:pt x="37" y="1338"/>
                          <a:pt x="370" y="1671"/>
                        </a:cubicBezTo>
                        <a:cubicBezTo>
                          <a:pt x="494" y="1783"/>
                          <a:pt x="649" y="1831"/>
                          <a:pt x="811" y="1831"/>
                        </a:cubicBezTo>
                        <a:cubicBezTo>
                          <a:pt x="1183" y="1831"/>
                          <a:pt x="1595" y="1584"/>
                          <a:pt x="1775" y="1301"/>
                        </a:cubicBezTo>
                        <a:cubicBezTo>
                          <a:pt x="2027" y="760"/>
                          <a:pt x="1611" y="43"/>
                          <a:pt x="1075" y="43"/>
                        </a:cubicBezTo>
                        <a:cubicBezTo>
                          <a:pt x="1062" y="43"/>
                          <a:pt x="1049" y="43"/>
                          <a:pt x="1035" y="44"/>
                        </a:cubicBezTo>
                        <a:cubicBezTo>
                          <a:pt x="976" y="14"/>
                          <a:pt x="911" y="1"/>
                          <a:pt x="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2"/>
                  <p:cNvSpPr/>
                  <p:nvPr/>
                </p:nvSpPr>
                <p:spPr>
                  <a:xfrm>
                    <a:off x="2557600" y="1577600"/>
                    <a:ext cx="11125" cy="12600"/>
                  </a:xfrm>
                  <a:custGeom>
                    <a:avLst/>
                    <a:gdLst/>
                    <a:ahLst/>
                    <a:cxnLst/>
                    <a:rect l="l" t="t" r="r" b="b"/>
                    <a:pathLst>
                      <a:path w="445" h="504" extrusionOk="0">
                        <a:moveTo>
                          <a:pt x="204" y="1"/>
                        </a:moveTo>
                        <a:cubicBezTo>
                          <a:pt x="186" y="1"/>
                          <a:pt x="167" y="10"/>
                          <a:pt x="149" y="29"/>
                        </a:cubicBezTo>
                        <a:lnTo>
                          <a:pt x="75" y="66"/>
                        </a:lnTo>
                        <a:cubicBezTo>
                          <a:pt x="38" y="66"/>
                          <a:pt x="1" y="102"/>
                          <a:pt x="1" y="213"/>
                        </a:cubicBezTo>
                        <a:lnTo>
                          <a:pt x="1" y="324"/>
                        </a:lnTo>
                        <a:cubicBezTo>
                          <a:pt x="1" y="361"/>
                          <a:pt x="1" y="398"/>
                          <a:pt x="38" y="435"/>
                        </a:cubicBezTo>
                        <a:cubicBezTo>
                          <a:pt x="63" y="461"/>
                          <a:pt x="106" y="504"/>
                          <a:pt x="155" y="504"/>
                        </a:cubicBezTo>
                        <a:cubicBezTo>
                          <a:pt x="177" y="504"/>
                          <a:pt x="200" y="495"/>
                          <a:pt x="223" y="472"/>
                        </a:cubicBezTo>
                        <a:cubicBezTo>
                          <a:pt x="233" y="494"/>
                          <a:pt x="251" y="503"/>
                          <a:pt x="270" y="503"/>
                        </a:cubicBezTo>
                        <a:cubicBezTo>
                          <a:pt x="318" y="503"/>
                          <a:pt x="381" y="451"/>
                          <a:pt x="407" y="398"/>
                        </a:cubicBezTo>
                        <a:cubicBezTo>
                          <a:pt x="444" y="361"/>
                          <a:pt x="444" y="250"/>
                          <a:pt x="444" y="176"/>
                        </a:cubicBezTo>
                        <a:cubicBezTo>
                          <a:pt x="407" y="66"/>
                          <a:pt x="370" y="29"/>
                          <a:pt x="259" y="29"/>
                        </a:cubicBezTo>
                        <a:cubicBezTo>
                          <a:pt x="241" y="10"/>
                          <a:pt x="223" y="1"/>
                          <a:pt x="2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2"/>
                  <p:cNvSpPr/>
                  <p:nvPr/>
                </p:nvSpPr>
                <p:spPr>
                  <a:xfrm>
                    <a:off x="2441150" y="2035825"/>
                    <a:ext cx="76725" cy="29525"/>
                  </a:xfrm>
                  <a:custGeom>
                    <a:avLst/>
                    <a:gdLst/>
                    <a:ahLst/>
                    <a:cxnLst/>
                    <a:rect l="l" t="t" r="r" b="b"/>
                    <a:pathLst>
                      <a:path w="3069" h="1181" extrusionOk="0">
                        <a:moveTo>
                          <a:pt x="2369" y="205"/>
                        </a:moveTo>
                        <a:cubicBezTo>
                          <a:pt x="2469" y="205"/>
                          <a:pt x="2564" y="210"/>
                          <a:pt x="2625" y="222"/>
                        </a:cubicBezTo>
                        <a:cubicBezTo>
                          <a:pt x="2588" y="259"/>
                          <a:pt x="2588" y="333"/>
                          <a:pt x="2625" y="407"/>
                        </a:cubicBezTo>
                        <a:cubicBezTo>
                          <a:pt x="2625" y="518"/>
                          <a:pt x="2662" y="555"/>
                          <a:pt x="2662" y="666"/>
                        </a:cubicBezTo>
                        <a:cubicBezTo>
                          <a:pt x="2548" y="643"/>
                          <a:pt x="2426" y="634"/>
                          <a:pt x="2301" y="634"/>
                        </a:cubicBezTo>
                        <a:cubicBezTo>
                          <a:pt x="2025" y="634"/>
                          <a:pt x="1734" y="677"/>
                          <a:pt x="1479" y="702"/>
                        </a:cubicBezTo>
                        <a:cubicBezTo>
                          <a:pt x="1036" y="739"/>
                          <a:pt x="629" y="739"/>
                          <a:pt x="222" y="850"/>
                        </a:cubicBezTo>
                        <a:cubicBezTo>
                          <a:pt x="259" y="776"/>
                          <a:pt x="222" y="702"/>
                          <a:pt x="222" y="592"/>
                        </a:cubicBezTo>
                        <a:cubicBezTo>
                          <a:pt x="222" y="518"/>
                          <a:pt x="222" y="370"/>
                          <a:pt x="185" y="296"/>
                        </a:cubicBezTo>
                        <a:lnTo>
                          <a:pt x="185" y="296"/>
                        </a:lnTo>
                        <a:cubicBezTo>
                          <a:pt x="270" y="301"/>
                          <a:pt x="354" y="303"/>
                          <a:pt x="439" y="303"/>
                        </a:cubicBezTo>
                        <a:cubicBezTo>
                          <a:pt x="945" y="303"/>
                          <a:pt x="1448" y="222"/>
                          <a:pt x="1923" y="222"/>
                        </a:cubicBezTo>
                        <a:cubicBezTo>
                          <a:pt x="1948" y="222"/>
                          <a:pt x="2169" y="205"/>
                          <a:pt x="2369" y="205"/>
                        </a:cubicBezTo>
                        <a:close/>
                        <a:moveTo>
                          <a:pt x="2810" y="0"/>
                        </a:moveTo>
                        <a:cubicBezTo>
                          <a:pt x="1960" y="37"/>
                          <a:pt x="1109" y="37"/>
                          <a:pt x="222" y="148"/>
                        </a:cubicBezTo>
                        <a:cubicBezTo>
                          <a:pt x="222" y="148"/>
                          <a:pt x="185" y="148"/>
                          <a:pt x="185" y="185"/>
                        </a:cubicBezTo>
                        <a:lnTo>
                          <a:pt x="185" y="518"/>
                        </a:lnTo>
                        <a:lnTo>
                          <a:pt x="185" y="776"/>
                        </a:lnTo>
                        <a:cubicBezTo>
                          <a:pt x="111" y="776"/>
                          <a:pt x="74" y="776"/>
                          <a:pt x="37" y="850"/>
                        </a:cubicBezTo>
                        <a:cubicBezTo>
                          <a:pt x="0" y="850"/>
                          <a:pt x="0" y="961"/>
                          <a:pt x="37" y="961"/>
                        </a:cubicBezTo>
                        <a:cubicBezTo>
                          <a:pt x="74" y="961"/>
                          <a:pt x="111" y="961"/>
                          <a:pt x="185" y="1035"/>
                        </a:cubicBezTo>
                        <a:cubicBezTo>
                          <a:pt x="464" y="1142"/>
                          <a:pt x="782" y="1181"/>
                          <a:pt x="1112" y="1181"/>
                        </a:cubicBezTo>
                        <a:cubicBezTo>
                          <a:pt x="1699" y="1181"/>
                          <a:pt x="2326" y="1056"/>
                          <a:pt x="2847" y="961"/>
                        </a:cubicBezTo>
                        <a:cubicBezTo>
                          <a:pt x="2958" y="961"/>
                          <a:pt x="2995" y="887"/>
                          <a:pt x="2995" y="850"/>
                        </a:cubicBezTo>
                        <a:lnTo>
                          <a:pt x="2995" y="776"/>
                        </a:lnTo>
                        <a:cubicBezTo>
                          <a:pt x="3069" y="702"/>
                          <a:pt x="3069" y="666"/>
                          <a:pt x="3069" y="592"/>
                        </a:cubicBezTo>
                        <a:cubicBezTo>
                          <a:pt x="2995" y="481"/>
                          <a:pt x="2884" y="222"/>
                          <a:pt x="2884" y="111"/>
                        </a:cubicBezTo>
                        <a:cubicBezTo>
                          <a:pt x="2884" y="37"/>
                          <a:pt x="2847"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112"/>
                <p:cNvSpPr/>
                <p:nvPr/>
              </p:nvSpPr>
              <p:spPr>
                <a:xfrm rot="5400000">
                  <a:off x="2829204" y="2613672"/>
                  <a:ext cx="1573418" cy="31823"/>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2" name="Google Shape;3912;p112"/>
          <p:cNvGrpSpPr/>
          <p:nvPr/>
        </p:nvGrpSpPr>
        <p:grpSpPr>
          <a:xfrm>
            <a:off x="7510718" y="634235"/>
            <a:ext cx="881032" cy="601540"/>
            <a:chOff x="7510718" y="634235"/>
            <a:chExt cx="881032" cy="601540"/>
          </a:xfrm>
        </p:grpSpPr>
        <p:grpSp>
          <p:nvGrpSpPr>
            <p:cNvPr id="3913" name="Google Shape;3913;p112"/>
            <p:cNvGrpSpPr/>
            <p:nvPr/>
          </p:nvGrpSpPr>
          <p:grpSpPr>
            <a:xfrm>
              <a:off x="7510718" y="634235"/>
              <a:ext cx="563274" cy="563316"/>
              <a:chOff x="3294200" y="4246825"/>
              <a:chExt cx="677175" cy="677225"/>
            </a:xfrm>
          </p:grpSpPr>
          <p:sp>
            <p:nvSpPr>
              <p:cNvPr id="3914" name="Google Shape;3914;p112"/>
              <p:cNvSpPr/>
              <p:nvPr/>
            </p:nvSpPr>
            <p:spPr>
              <a:xfrm>
                <a:off x="3294200" y="4476525"/>
                <a:ext cx="458675" cy="447525"/>
              </a:xfrm>
              <a:custGeom>
                <a:avLst/>
                <a:gdLst/>
                <a:ahLst/>
                <a:cxnLst/>
                <a:rect l="l" t="t" r="r" b="b"/>
                <a:pathLst>
                  <a:path w="18347" h="17901" extrusionOk="0">
                    <a:moveTo>
                      <a:pt x="10325" y="1355"/>
                    </a:moveTo>
                    <a:cubicBezTo>
                      <a:pt x="10912" y="1355"/>
                      <a:pt x="11491" y="1461"/>
                      <a:pt x="12042" y="1720"/>
                    </a:cubicBezTo>
                    <a:cubicBezTo>
                      <a:pt x="13443" y="2387"/>
                      <a:pt x="14444" y="3721"/>
                      <a:pt x="15244" y="5022"/>
                    </a:cubicBezTo>
                    <a:cubicBezTo>
                      <a:pt x="16245" y="6623"/>
                      <a:pt x="16879" y="8258"/>
                      <a:pt x="16445" y="10193"/>
                    </a:cubicBezTo>
                    <a:cubicBezTo>
                      <a:pt x="16045" y="11927"/>
                      <a:pt x="15211" y="13695"/>
                      <a:pt x="13777" y="14863"/>
                    </a:cubicBezTo>
                    <a:cubicBezTo>
                      <a:pt x="12609" y="15797"/>
                      <a:pt x="11175" y="16364"/>
                      <a:pt x="9674" y="16564"/>
                    </a:cubicBezTo>
                    <a:cubicBezTo>
                      <a:pt x="9239" y="16619"/>
                      <a:pt x="8792" y="16649"/>
                      <a:pt x="8342" y="16649"/>
                    </a:cubicBezTo>
                    <a:cubicBezTo>
                      <a:pt x="7165" y="16649"/>
                      <a:pt x="5965" y="16446"/>
                      <a:pt x="4904" y="15963"/>
                    </a:cubicBezTo>
                    <a:cubicBezTo>
                      <a:pt x="3336" y="15263"/>
                      <a:pt x="2268" y="13595"/>
                      <a:pt x="1701" y="12027"/>
                    </a:cubicBezTo>
                    <a:cubicBezTo>
                      <a:pt x="200" y="7724"/>
                      <a:pt x="3169" y="3855"/>
                      <a:pt x="7239" y="2687"/>
                    </a:cubicBezTo>
                    <a:cubicBezTo>
                      <a:pt x="7427" y="2624"/>
                      <a:pt x="7379" y="2384"/>
                      <a:pt x="7206" y="2384"/>
                    </a:cubicBezTo>
                    <a:cubicBezTo>
                      <a:pt x="7195" y="2384"/>
                      <a:pt x="7184" y="2385"/>
                      <a:pt x="7172" y="2387"/>
                    </a:cubicBezTo>
                    <a:cubicBezTo>
                      <a:pt x="6772" y="2454"/>
                      <a:pt x="6371" y="2587"/>
                      <a:pt x="6004" y="2687"/>
                    </a:cubicBezTo>
                    <a:lnTo>
                      <a:pt x="6738" y="2287"/>
                    </a:lnTo>
                    <a:cubicBezTo>
                      <a:pt x="7843" y="1813"/>
                      <a:pt x="9100" y="1355"/>
                      <a:pt x="10325" y="1355"/>
                    </a:cubicBezTo>
                    <a:close/>
                    <a:moveTo>
                      <a:pt x="10299" y="1"/>
                    </a:moveTo>
                    <a:cubicBezTo>
                      <a:pt x="9381" y="1"/>
                      <a:pt x="8440" y="189"/>
                      <a:pt x="7505" y="519"/>
                    </a:cubicBezTo>
                    <a:cubicBezTo>
                      <a:pt x="5204" y="1353"/>
                      <a:pt x="2936" y="2687"/>
                      <a:pt x="1168" y="4389"/>
                    </a:cubicBezTo>
                    <a:cubicBezTo>
                      <a:pt x="827" y="4700"/>
                      <a:pt x="1114" y="5133"/>
                      <a:pt x="1494" y="5133"/>
                    </a:cubicBezTo>
                    <a:cubicBezTo>
                      <a:pt x="1561" y="5133"/>
                      <a:pt x="1631" y="5119"/>
                      <a:pt x="1701" y="5089"/>
                    </a:cubicBezTo>
                    <a:cubicBezTo>
                      <a:pt x="1935" y="4956"/>
                      <a:pt x="2202" y="4856"/>
                      <a:pt x="2435" y="4689"/>
                    </a:cubicBezTo>
                    <a:lnTo>
                      <a:pt x="2435" y="4689"/>
                    </a:lnTo>
                    <a:cubicBezTo>
                      <a:pt x="2268" y="4856"/>
                      <a:pt x="2102" y="4956"/>
                      <a:pt x="2002" y="5122"/>
                    </a:cubicBezTo>
                    <a:cubicBezTo>
                      <a:pt x="701" y="6590"/>
                      <a:pt x="0" y="8525"/>
                      <a:pt x="200" y="10460"/>
                    </a:cubicBezTo>
                    <a:cubicBezTo>
                      <a:pt x="400" y="12461"/>
                      <a:pt x="1268" y="14596"/>
                      <a:pt x="2702" y="15963"/>
                    </a:cubicBezTo>
                    <a:cubicBezTo>
                      <a:pt x="4103" y="17364"/>
                      <a:pt x="6205" y="17865"/>
                      <a:pt x="8106" y="17898"/>
                    </a:cubicBezTo>
                    <a:cubicBezTo>
                      <a:pt x="8181" y="17900"/>
                      <a:pt x="8255" y="17900"/>
                      <a:pt x="8330" y="17900"/>
                    </a:cubicBezTo>
                    <a:cubicBezTo>
                      <a:pt x="10062" y="17900"/>
                      <a:pt x="11842" y="17529"/>
                      <a:pt x="13376" y="16697"/>
                    </a:cubicBezTo>
                    <a:cubicBezTo>
                      <a:pt x="15178" y="15730"/>
                      <a:pt x="16412" y="14129"/>
                      <a:pt x="17179" y="12294"/>
                    </a:cubicBezTo>
                    <a:cubicBezTo>
                      <a:pt x="18046" y="10293"/>
                      <a:pt x="18347" y="8125"/>
                      <a:pt x="17413" y="6023"/>
                    </a:cubicBezTo>
                    <a:cubicBezTo>
                      <a:pt x="16679" y="4255"/>
                      <a:pt x="15511" y="2521"/>
                      <a:pt x="14010" y="1286"/>
                    </a:cubicBezTo>
                    <a:cubicBezTo>
                      <a:pt x="12873" y="384"/>
                      <a:pt x="11608" y="1"/>
                      <a:pt x="10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2"/>
              <p:cNvSpPr/>
              <p:nvPr/>
            </p:nvSpPr>
            <p:spPr>
              <a:xfrm>
                <a:off x="3691975" y="4246825"/>
                <a:ext cx="279400" cy="242550"/>
              </a:xfrm>
              <a:custGeom>
                <a:avLst/>
                <a:gdLst/>
                <a:ahLst/>
                <a:cxnLst/>
                <a:rect l="l" t="t" r="r" b="b"/>
                <a:pathLst>
                  <a:path w="11176" h="9702" extrusionOk="0">
                    <a:moveTo>
                      <a:pt x="8707" y="0"/>
                    </a:moveTo>
                    <a:cubicBezTo>
                      <a:pt x="6372" y="0"/>
                      <a:pt x="4037" y="267"/>
                      <a:pt x="1802" y="801"/>
                    </a:cubicBezTo>
                    <a:cubicBezTo>
                      <a:pt x="1468" y="901"/>
                      <a:pt x="1168" y="967"/>
                      <a:pt x="868" y="1068"/>
                    </a:cubicBezTo>
                    <a:cubicBezTo>
                      <a:pt x="701" y="1101"/>
                      <a:pt x="501" y="1134"/>
                      <a:pt x="334" y="1268"/>
                    </a:cubicBezTo>
                    <a:cubicBezTo>
                      <a:pt x="0" y="1501"/>
                      <a:pt x="134" y="2102"/>
                      <a:pt x="134" y="2469"/>
                    </a:cubicBezTo>
                    <a:cubicBezTo>
                      <a:pt x="167" y="3636"/>
                      <a:pt x="301" y="4804"/>
                      <a:pt x="434" y="5971"/>
                    </a:cubicBezTo>
                    <a:cubicBezTo>
                      <a:pt x="501" y="6571"/>
                      <a:pt x="601" y="7139"/>
                      <a:pt x="701" y="7739"/>
                    </a:cubicBezTo>
                    <a:cubicBezTo>
                      <a:pt x="801" y="8173"/>
                      <a:pt x="868" y="8740"/>
                      <a:pt x="1135" y="9140"/>
                    </a:cubicBezTo>
                    <a:cubicBezTo>
                      <a:pt x="1368" y="9574"/>
                      <a:pt x="1802" y="9674"/>
                      <a:pt x="2269" y="9674"/>
                    </a:cubicBezTo>
                    <a:cubicBezTo>
                      <a:pt x="2445" y="9693"/>
                      <a:pt x="2620" y="9701"/>
                      <a:pt x="2797" y="9701"/>
                    </a:cubicBezTo>
                    <a:cubicBezTo>
                      <a:pt x="3224" y="9701"/>
                      <a:pt x="3655" y="9654"/>
                      <a:pt x="4103" y="9607"/>
                    </a:cubicBezTo>
                    <a:cubicBezTo>
                      <a:pt x="5304" y="9474"/>
                      <a:pt x="6505" y="9307"/>
                      <a:pt x="7706" y="9140"/>
                    </a:cubicBezTo>
                    <a:cubicBezTo>
                      <a:pt x="8306" y="9073"/>
                      <a:pt x="8940" y="8973"/>
                      <a:pt x="9507" y="8906"/>
                    </a:cubicBezTo>
                    <a:cubicBezTo>
                      <a:pt x="9974" y="8840"/>
                      <a:pt x="10441" y="8773"/>
                      <a:pt x="10708" y="8406"/>
                    </a:cubicBezTo>
                    <a:cubicBezTo>
                      <a:pt x="11175" y="7906"/>
                      <a:pt x="10975" y="7072"/>
                      <a:pt x="10875" y="6538"/>
                    </a:cubicBezTo>
                    <a:cubicBezTo>
                      <a:pt x="10842" y="5904"/>
                      <a:pt x="10775" y="5237"/>
                      <a:pt x="10675" y="4603"/>
                    </a:cubicBezTo>
                    <a:cubicBezTo>
                      <a:pt x="10475" y="3269"/>
                      <a:pt x="10208" y="1935"/>
                      <a:pt x="9874" y="601"/>
                    </a:cubicBezTo>
                    <a:cubicBezTo>
                      <a:pt x="9808" y="376"/>
                      <a:pt x="9626" y="277"/>
                      <a:pt x="9442" y="277"/>
                    </a:cubicBezTo>
                    <a:cubicBezTo>
                      <a:pt x="9161" y="277"/>
                      <a:pt x="8873" y="505"/>
                      <a:pt x="8974" y="867"/>
                    </a:cubicBezTo>
                    <a:cubicBezTo>
                      <a:pt x="9441" y="2802"/>
                      <a:pt x="9774" y="4804"/>
                      <a:pt x="9941" y="6838"/>
                    </a:cubicBezTo>
                    <a:cubicBezTo>
                      <a:pt x="9941" y="7105"/>
                      <a:pt x="10008" y="7439"/>
                      <a:pt x="9974" y="7672"/>
                    </a:cubicBezTo>
                    <a:cubicBezTo>
                      <a:pt x="9941" y="7906"/>
                      <a:pt x="9974" y="7839"/>
                      <a:pt x="9774" y="7906"/>
                    </a:cubicBezTo>
                    <a:cubicBezTo>
                      <a:pt x="9207" y="7972"/>
                      <a:pt x="8673" y="8006"/>
                      <a:pt x="8140" y="8106"/>
                    </a:cubicBezTo>
                    <a:cubicBezTo>
                      <a:pt x="7139" y="8239"/>
                      <a:pt x="6172" y="8373"/>
                      <a:pt x="5171" y="8473"/>
                    </a:cubicBezTo>
                    <a:cubicBezTo>
                      <a:pt x="4670" y="8506"/>
                      <a:pt x="4170" y="8606"/>
                      <a:pt x="3670" y="8640"/>
                    </a:cubicBezTo>
                    <a:cubicBezTo>
                      <a:pt x="3436" y="8640"/>
                      <a:pt x="3169" y="8673"/>
                      <a:pt x="2936" y="8673"/>
                    </a:cubicBezTo>
                    <a:cubicBezTo>
                      <a:pt x="2825" y="8673"/>
                      <a:pt x="2580" y="8717"/>
                      <a:pt x="2380" y="8717"/>
                    </a:cubicBezTo>
                    <a:cubicBezTo>
                      <a:pt x="2280" y="8717"/>
                      <a:pt x="2191" y="8706"/>
                      <a:pt x="2135" y="8673"/>
                    </a:cubicBezTo>
                    <a:cubicBezTo>
                      <a:pt x="1868" y="8573"/>
                      <a:pt x="1835" y="7939"/>
                      <a:pt x="1802" y="7672"/>
                    </a:cubicBezTo>
                    <a:cubicBezTo>
                      <a:pt x="1668" y="7172"/>
                      <a:pt x="1602" y="6705"/>
                      <a:pt x="1468" y="6171"/>
                    </a:cubicBezTo>
                    <a:cubicBezTo>
                      <a:pt x="1301" y="5170"/>
                      <a:pt x="1168" y="4236"/>
                      <a:pt x="1001" y="3236"/>
                    </a:cubicBezTo>
                    <a:cubicBezTo>
                      <a:pt x="968" y="2969"/>
                      <a:pt x="934" y="2769"/>
                      <a:pt x="868" y="2502"/>
                    </a:cubicBezTo>
                    <a:cubicBezTo>
                      <a:pt x="834" y="2302"/>
                      <a:pt x="701" y="1968"/>
                      <a:pt x="768" y="1801"/>
                    </a:cubicBezTo>
                    <a:cubicBezTo>
                      <a:pt x="801" y="1668"/>
                      <a:pt x="634" y="1768"/>
                      <a:pt x="868" y="1668"/>
                    </a:cubicBezTo>
                    <a:cubicBezTo>
                      <a:pt x="968" y="1635"/>
                      <a:pt x="1101" y="1601"/>
                      <a:pt x="1168" y="1601"/>
                    </a:cubicBezTo>
                    <a:cubicBezTo>
                      <a:pt x="1435" y="1501"/>
                      <a:pt x="1668" y="1434"/>
                      <a:pt x="1969" y="1401"/>
                    </a:cubicBezTo>
                    <a:cubicBezTo>
                      <a:pt x="4170" y="767"/>
                      <a:pt x="6438" y="400"/>
                      <a:pt x="8707" y="267"/>
                    </a:cubicBezTo>
                    <a:cubicBezTo>
                      <a:pt x="8873" y="267"/>
                      <a:pt x="8873" y="0"/>
                      <a:pt x="8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112"/>
            <p:cNvGrpSpPr/>
            <p:nvPr/>
          </p:nvGrpSpPr>
          <p:grpSpPr>
            <a:xfrm>
              <a:off x="8074000" y="967100"/>
              <a:ext cx="317750" cy="268675"/>
              <a:chOff x="3298350" y="3982425"/>
              <a:chExt cx="317750" cy="268675"/>
            </a:xfrm>
          </p:grpSpPr>
          <p:sp>
            <p:nvSpPr>
              <p:cNvPr id="3917" name="Google Shape;3917;p112"/>
              <p:cNvSpPr/>
              <p:nvPr/>
            </p:nvSpPr>
            <p:spPr>
              <a:xfrm>
                <a:off x="3298350" y="4101075"/>
                <a:ext cx="90100" cy="109300"/>
              </a:xfrm>
              <a:custGeom>
                <a:avLst/>
                <a:gdLst/>
                <a:ahLst/>
                <a:cxnLst/>
                <a:rect l="l" t="t" r="r" b="b"/>
                <a:pathLst>
                  <a:path w="3604" h="4372" extrusionOk="0">
                    <a:moveTo>
                      <a:pt x="2436" y="1861"/>
                    </a:moveTo>
                    <a:lnTo>
                      <a:pt x="2436" y="1894"/>
                    </a:lnTo>
                    <a:cubicBezTo>
                      <a:pt x="2423" y="1890"/>
                      <a:pt x="2412" y="1886"/>
                      <a:pt x="2402" y="1884"/>
                    </a:cubicBezTo>
                    <a:lnTo>
                      <a:pt x="2402" y="1884"/>
                    </a:lnTo>
                    <a:cubicBezTo>
                      <a:pt x="2414" y="1878"/>
                      <a:pt x="2426" y="1871"/>
                      <a:pt x="2436" y="1861"/>
                    </a:cubicBezTo>
                    <a:close/>
                    <a:moveTo>
                      <a:pt x="2014" y="1920"/>
                    </a:moveTo>
                    <a:cubicBezTo>
                      <a:pt x="2020" y="1922"/>
                      <a:pt x="2027" y="1924"/>
                      <a:pt x="2036" y="1927"/>
                    </a:cubicBezTo>
                    <a:cubicBezTo>
                      <a:pt x="2036" y="1927"/>
                      <a:pt x="2024" y="1927"/>
                      <a:pt x="2014" y="1920"/>
                    </a:cubicBezTo>
                    <a:close/>
                    <a:moveTo>
                      <a:pt x="2036" y="1727"/>
                    </a:moveTo>
                    <a:cubicBezTo>
                      <a:pt x="2069" y="1761"/>
                      <a:pt x="2169" y="1794"/>
                      <a:pt x="2202" y="1794"/>
                    </a:cubicBezTo>
                    <a:cubicBezTo>
                      <a:pt x="2222" y="1854"/>
                      <a:pt x="2278" y="1890"/>
                      <a:pt x="2334" y="1895"/>
                    </a:cubicBezTo>
                    <a:lnTo>
                      <a:pt x="2334" y="1895"/>
                    </a:lnTo>
                    <a:lnTo>
                      <a:pt x="2269" y="1927"/>
                    </a:lnTo>
                    <a:lnTo>
                      <a:pt x="2069" y="1927"/>
                    </a:lnTo>
                    <a:cubicBezTo>
                      <a:pt x="2055" y="1927"/>
                      <a:pt x="2028" y="1921"/>
                      <a:pt x="2010" y="1917"/>
                    </a:cubicBezTo>
                    <a:lnTo>
                      <a:pt x="2010" y="1917"/>
                    </a:lnTo>
                    <a:cubicBezTo>
                      <a:pt x="2006" y="1912"/>
                      <a:pt x="2002" y="1905"/>
                      <a:pt x="2002" y="1894"/>
                    </a:cubicBezTo>
                    <a:cubicBezTo>
                      <a:pt x="2002" y="1861"/>
                      <a:pt x="1936" y="1861"/>
                      <a:pt x="2002" y="1861"/>
                    </a:cubicBezTo>
                    <a:lnTo>
                      <a:pt x="2002" y="1794"/>
                    </a:lnTo>
                    <a:cubicBezTo>
                      <a:pt x="2002" y="1761"/>
                      <a:pt x="2002" y="1727"/>
                      <a:pt x="2036" y="1727"/>
                    </a:cubicBezTo>
                    <a:close/>
                    <a:moveTo>
                      <a:pt x="2603" y="2761"/>
                    </a:moveTo>
                    <a:lnTo>
                      <a:pt x="2603" y="2761"/>
                    </a:lnTo>
                    <a:cubicBezTo>
                      <a:pt x="2569" y="2861"/>
                      <a:pt x="2536" y="2928"/>
                      <a:pt x="2436" y="2961"/>
                    </a:cubicBezTo>
                    <a:cubicBezTo>
                      <a:pt x="2369" y="3061"/>
                      <a:pt x="2202" y="3128"/>
                      <a:pt x="2102" y="3195"/>
                    </a:cubicBezTo>
                    <a:lnTo>
                      <a:pt x="1769" y="3195"/>
                    </a:lnTo>
                    <a:cubicBezTo>
                      <a:pt x="2069" y="3128"/>
                      <a:pt x="2369" y="3028"/>
                      <a:pt x="2603" y="2761"/>
                    </a:cubicBezTo>
                    <a:close/>
                    <a:moveTo>
                      <a:pt x="1973" y="1"/>
                    </a:moveTo>
                    <a:cubicBezTo>
                      <a:pt x="1883" y="1"/>
                      <a:pt x="1792" y="9"/>
                      <a:pt x="1702" y="26"/>
                    </a:cubicBezTo>
                    <a:cubicBezTo>
                      <a:pt x="1102" y="93"/>
                      <a:pt x="568" y="426"/>
                      <a:pt x="268" y="1027"/>
                    </a:cubicBezTo>
                    <a:cubicBezTo>
                      <a:pt x="101" y="1294"/>
                      <a:pt x="34" y="1627"/>
                      <a:pt x="1" y="2027"/>
                    </a:cubicBezTo>
                    <a:lnTo>
                      <a:pt x="1" y="2094"/>
                    </a:lnTo>
                    <a:lnTo>
                      <a:pt x="1" y="2161"/>
                    </a:lnTo>
                    <a:lnTo>
                      <a:pt x="1" y="2294"/>
                    </a:lnTo>
                    <a:lnTo>
                      <a:pt x="1" y="2361"/>
                    </a:lnTo>
                    <a:cubicBezTo>
                      <a:pt x="34" y="3228"/>
                      <a:pt x="435" y="4029"/>
                      <a:pt x="1268" y="4296"/>
                    </a:cubicBezTo>
                    <a:cubicBezTo>
                      <a:pt x="1449" y="4346"/>
                      <a:pt x="1633" y="4372"/>
                      <a:pt x="1814" y="4372"/>
                    </a:cubicBezTo>
                    <a:cubicBezTo>
                      <a:pt x="2232" y="4372"/>
                      <a:pt x="2633" y="4232"/>
                      <a:pt x="2936" y="3929"/>
                    </a:cubicBezTo>
                    <a:cubicBezTo>
                      <a:pt x="3337" y="3462"/>
                      <a:pt x="3537" y="2895"/>
                      <a:pt x="3537" y="2361"/>
                    </a:cubicBezTo>
                    <a:cubicBezTo>
                      <a:pt x="3603" y="1727"/>
                      <a:pt x="3537" y="1093"/>
                      <a:pt x="3170" y="593"/>
                    </a:cubicBezTo>
                    <a:cubicBezTo>
                      <a:pt x="2865" y="205"/>
                      <a:pt x="2421" y="1"/>
                      <a:pt x="1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2"/>
              <p:cNvSpPr/>
              <p:nvPr/>
            </p:nvSpPr>
            <p:spPr>
              <a:xfrm>
                <a:off x="3368275" y="3982425"/>
                <a:ext cx="74375" cy="204025"/>
              </a:xfrm>
              <a:custGeom>
                <a:avLst/>
                <a:gdLst/>
                <a:ahLst/>
                <a:cxnLst/>
                <a:rect l="l" t="t" r="r" b="b"/>
                <a:pathLst>
                  <a:path w="2975" h="8161" extrusionOk="0">
                    <a:moveTo>
                      <a:pt x="2539" y="1"/>
                    </a:moveTo>
                    <a:cubicBezTo>
                      <a:pt x="2439" y="1"/>
                      <a:pt x="2335" y="44"/>
                      <a:pt x="2274" y="135"/>
                    </a:cubicBezTo>
                    <a:cubicBezTo>
                      <a:pt x="2074" y="436"/>
                      <a:pt x="2074" y="669"/>
                      <a:pt x="2041" y="1003"/>
                    </a:cubicBezTo>
                    <a:cubicBezTo>
                      <a:pt x="1974" y="1336"/>
                      <a:pt x="1941" y="1670"/>
                      <a:pt x="1874" y="2003"/>
                    </a:cubicBezTo>
                    <a:cubicBezTo>
                      <a:pt x="1740" y="2670"/>
                      <a:pt x="1574" y="3304"/>
                      <a:pt x="1407" y="3938"/>
                    </a:cubicBezTo>
                    <a:cubicBezTo>
                      <a:pt x="1040" y="5206"/>
                      <a:pt x="540" y="6507"/>
                      <a:pt x="73" y="7774"/>
                    </a:cubicBezTo>
                    <a:cubicBezTo>
                      <a:pt x="1" y="7941"/>
                      <a:pt x="135" y="8160"/>
                      <a:pt x="290" y="8160"/>
                    </a:cubicBezTo>
                    <a:cubicBezTo>
                      <a:pt x="351" y="8160"/>
                      <a:pt x="416" y="8126"/>
                      <a:pt x="473" y="8041"/>
                    </a:cubicBezTo>
                    <a:cubicBezTo>
                      <a:pt x="1273" y="6873"/>
                      <a:pt x="1807" y="5639"/>
                      <a:pt x="2241" y="4272"/>
                    </a:cubicBezTo>
                    <a:cubicBezTo>
                      <a:pt x="2408" y="3638"/>
                      <a:pt x="2574" y="2937"/>
                      <a:pt x="2708" y="2203"/>
                    </a:cubicBezTo>
                    <a:cubicBezTo>
                      <a:pt x="2741" y="1870"/>
                      <a:pt x="2808" y="1536"/>
                      <a:pt x="2875" y="1203"/>
                    </a:cubicBezTo>
                    <a:cubicBezTo>
                      <a:pt x="2908" y="836"/>
                      <a:pt x="2975" y="502"/>
                      <a:pt x="2808" y="169"/>
                    </a:cubicBezTo>
                    <a:cubicBezTo>
                      <a:pt x="2772" y="60"/>
                      <a:pt x="2657"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2"/>
              <p:cNvSpPr/>
              <p:nvPr/>
            </p:nvSpPr>
            <p:spPr>
              <a:xfrm>
                <a:off x="3474325" y="4014025"/>
                <a:ext cx="141775" cy="237075"/>
              </a:xfrm>
              <a:custGeom>
                <a:avLst/>
                <a:gdLst/>
                <a:ahLst/>
                <a:cxnLst/>
                <a:rect l="l" t="t" r="r" b="b"/>
                <a:pathLst>
                  <a:path w="5671" h="9483" extrusionOk="0">
                    <a:moveTo>
                      <a:pt x="2213" y="6541"/>
                    </a:moveTo>
                    <a:cubicBezTo>
                      <a:pt x="2675" y="6541"/>
                      <a:pt x="3035" y="6932"/>
                      <a:pt x="2836" y="7444"/>
                    </a:cubicBezTo>
                    <a:cubicBezTo>
                      <a:pt x="2736" y="7678"/>
                      <a:pt x="2902" y="7878"/>
                      <a:pt x="3069" y="7911"/>
                    </a:cubicBezTo>
                    <a:cubicBezTo>
                      <a:pt x="2802" y="8345"/>
                      <a:pt x="2402" y="8678"/>
                      <a:pt x="1968" y="8678"/>
                    </a:cubicBezTo>
                    <a:cubicBezTo>
                      <a:pt x="1468" y="8678"/>
                      <a:pt x="1068" y="8245"/>
                      <a:pt x="1068" y="7711"/>
                    </a:cubicBezTo>
                    <a:cubicBezTo>
                      <a:pt x="1068" y="7177"/>
                      <a:pt x="1501" y="6710"/>
                      <a:pt x="1968" y="6577"/>
                    </a:cubicBezTo>
                    <a:cubicBezTo>
                      <a:pt x="2051" y="6552"/>
                      <a:pt x="2134" y="6541"/>
                      <a:pt x="2213" y="6541"/>
                    </a:cubicBezTo>
                    <a:close/>
                    <a:moveTo>
                      <a:pt x="5391" y="1"/>
                    </a:moveTo>
                    <a:cubicBezTo>
                      <a:pt x="5330" y="1"/>
                      <a:pt x="5257" y="37"/>
                      <a:pt x="5204" y="72"/>
                    </a:cubicBezTo>
                    <a:cubicBezTo>
                      <a:pt x="4870" y="606"/>
                      <a:pt x="4804" y="1273"/>
                      <a:pt x="4670" y="1907"/>
                    </a:cubicBezTo>
                    <a:cubicBezTo>
                      <a:pt x="4537" y="2574"/>
                      <a:pt x="4370" y="3241"/>
                      <a:pt x="4237" y="3908"/>
                    </a:cubicBezTo>
                    <a:cubicBezTo>
                      <a:pt x="4137" y="4575"/>
                      <a:pt x="4003" y="5243"/>
                      <a:pt x="3836" y="5910"/>
                    </a:cubicBezTo>
                    <a:cubicBezTo>
                      <a:pt x="3803" y="6110"/>
                      <a:pt x="3736" y="6277"/>
                      <a:pt x="3703" y="6477"/>
                    </a:cubicBezTo>
                    <a:cubicBezTo>
                      <a:pt x="3434" y="5968"/>
                      <a:pt x="2843" y="5594"/>
                      <a:pt x="2219" y="5594"/>
                    </a:cubicBezTo>
                    <a:cubicBezTo>
                      <a:pt x="2147" y="5594"/>
                      <a:pt x="2074" y="5599"/>
                      <a:pt x="2002" y="5609"/>
                    </a:cubicBezTo>
                    <a:cubicBezTo>
                      <a:pt x="868" y="5810"/>
                      <a:pt x="0" y="7077"/>
                      <a:pt x="334" y="8245"/>
                    </a:cubicBezTo>
                    <a:cubicBezTo>
                      <a:pt x="576" y="9060"/>
                      <a:pt x="1227" y="9483"/>
                      <a:pt x="1939" y="9483"/>
                    </a:cubicBezTo>
                    <a:cubicBezTo>
                      <a:pt x="2304" y="9483"/>
                      <a:pt x="2685" y="9372"/>
                      <a:pt x="3036" y="9145"/>
                    </a:cubicBezTo>
                    <a:cubicBezTo>
                      <a:pt x="4137" y="8411"/>
                      <a:pt x="4370" y="6844"/>
                      <a:pt x="4637" y="5543"/>
                    </a:cubicBezTo>
                    <a:cubicBezTo>
                      <a:pt x="4804" y="4609"/>
                      <a:pt x="4970" y="3708"/>
                      <a:pt x="5171" y="2774"/>
                    </a:cubicBezTo>
                    <a:cubicBezTo>
                      <a:pt x="5337" y="1940"/>
                      <a:pt x="5671" y="939"/>
                      <a:pt x="5504" y="106"/>
                    </a:cubicBezTo>
                    <a:cubicBezTo>
                      <a:pt x="5489" y="28"/>
                      <a:pt x="5444" y="1"/>
                      <a:pt x="5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2"/>
              <p:cNvSpPr/>
              <p:nvPr/>
            </p:nvSpPr>
            <p:spPr>
              <a:xfrm>
                <a:off x="3499325" y="4155075"/>
                <a:ext cx="70925" cy="86650"/>
              </a:xfrm>
              <a:custGeom>
                <a:avLst/>
                <a:gdLst/>
                <a:ahLst/>
                <a:cxnLst/>
                <a:rect l="l" t="t" r="r" b="b"/>
                <a:pathLst>
                  <a:path w="2837" h="3466" extrusionOk="0">
                    <a:moveTo>
                      <a:pt x="955" y="1"/>
                    </a:moveTo>
                    <a:cubicBezTo>
                      <a:pt x="927" y="1"/>
                      <a:pt x="898" y="11"/>
                      <a:pt x="868" y="34"/>
                    </a:cubicBezTo>
                    <a:cubicBezTo>
                      <a:pt x="335" y="401"/>
                      <a:pt x="68" y="1035"/>
                      <a:pt x="68" y="1635"/>
                    </a:cubicBezTo>
                    <a:cubicBezTo>
                      <a:pt x="34" y="1702"/>
                      <a:pt x="1" y="1769"/>
                      <a:pt x="1" y="1902"/>
                    </a:cubicBezTo>
                    <a:cubicBezTo>
                      <a:pt x="1" y="2302"/>
                      <a:pt x="168" y="2736"/>
                      <a:pt x="401" y="3070"/>
                    </a:cubicBezTo>
                    <a:cubicBezTo>
                      <a:pt x="642" y="3311"/>
                      <a:pt x="969" y="3466"/>
                      <a:pt x="1279" y="3466"/>
                    </a:cubicBezTo>
                    <a:cubicBezTo>
                      <a:pt x="1355" y="3466"/>
                      <a:pt x="1430" y="3456"/>
                      <a:pt x="1502" y="3437"/>
                    </a:cubicBezTo>
                    <a:cubicBezTo>
                      <a:pt x="2369" y="3303"/>
                      <a:pt x="2836" y="2302"/>
                      <a:pt x="2503" y="1535"/>
                    </a:cubicBezTo>
                    <a:cubicBezTo>
                      <a:pt x="2336" y="1068"/>
                      <a:pt x="2002" y="768"/>
                      <a:pt x="1535" y="601"/>
                    </a:cubicBezTo>
                    <a:cubicBezTo>
                      <a:pt x="1518" y="598"/>
                      <a:pt x="1501" y="596"/>
                      <a:pt x="1484" y="596"/>
                    </a:cubicBezTo>
                    <a:cubicBezTo>
                      <a:pt x="1342" y="596"/>
                      <a:pt x="1235" y="719"/>
                      <a:pt x="1235" y="868"/>
                    </a:cubicBezTo>
                    <a:cubicBezTo>
                      <a:pt x="1202" y="835"/>
                      <a:pt x="1160" y="818"/>
                      <a:pt x="1118" y="818"/>
                    </a:cubicBezTo>
                    <a:cubicBezTo>
                      <a:pt x="1077" y="818"/>
                      <a:pt x="1035" y="835"/>
                      <a:pt x="1002" y="868"/>
                    </a:cubicBezTo>
                    <a:cubicBezTo>
                      <a:pt x="802" y="901"/>
                      <a:pt x="668" y="1035"/>
                      <a:pt x="568" y="1202"/>
                    </a:cubicBezTo>
                    <a:cubicBezTo>
                      <a:pt x="668" y="868"/>
                      <a:pt x="802" y="535"/>
                      <a:pt x="1035" y="301"/>
                    </a:cubicBezTo>
                    <a:cubicBezTo>
                      <a:pt x="1172" y="219"/>
                      <a:pt x="1084"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2"/>
              <p:cNvSpPr/>
              <p:nvPr/>
            </p:nvSpPr>
            <p:spPr>
              <a:xfrm>
                <a:off x="3421775" y="3989425"/>
                <a:ext cx="181825" cy="87025"/>
              </a:xfrm>
              <a:custGeom>
                <a:avLst/>
                <a:gdLst/>
                <a:ahLst/>
                <a:cxnLst/>
                <a:rect l="l" t="t" r="r" b="b"/>
                <a:pathLst>
                  <a:path w="7273" h="3481" extrusionOk="0">
                    <a:moveTo>
                      <a:pt x="6205" y="1865"/>
                    </a:moveTo>
                    <a:cubicBezTo>
                      <a:pt x="6272" y="1865"/>
                      <a:pt x="6339" y="1873"/>
                      <a:pt x="6405" y="1890"/>
                    </a:cubicBezTo>
                    <a:cubicBezTo>
                      <a:pt x="6272" y="2090"/>
                      <a:pt x="6105" y="2257"/>
                      <a:pt x="5905" y="2424"/>
                    </a:cubicBezTo>
                    <a:cubicBezTo>
                      <a:pt x="5805" y="2524"/>
                      <a:pt x="5638" y="2591"/>
                      <a:pt x="5471" y="2691"/>
                    </a:cubicBezTo>
                    <a:cubicBezTo>
                      <a:pt x="5505" y="2591"/>
                      <a:pt x="5605" y="2524"/>
                      <a:pt x="5638" y="2424"/>
                    </a:cubicBezTo>
                    <a:cubicBezTo>
                      <a:pt x="5772" y="2257"/>
                      <a:pt x="5905" y="2090"/>
                      <a:pt x="6005" y="1890"/>
                    </a:cubicBezTo>
                    <a:cubicBezTo>
                      <a:pt x="6072" y="1873"/>
                      <a:pt x="6138" y="1865"/>
                      <a:pt x="6205" y="1865"/>
                    </a:cubicBezTo>
                    <a:close/>
                    <a:moveTo>
                      <a:pt x="973" y="1"/>
                    </a:moveTo>
                    <a:cubicBezTo>
                      <a:pt x="724" y="1"/>
                      <a:pt x="489" y="57"/>
                      <a:pt x="301" y="222"/>
                    </a:cubicBezTo>
                    <a:cubicBezTo>
                      <a:pt x="1" y="422"/>
                      <a:pt x="134" y="923"/>
                      <a:pt x="501" y="923"/>
                    </a:cubicBezTo>
                    <a:cubicBezTo>
                      <a:pt x="546" y="923"/>
                      <a:pt x="679" y="952"/>
                      <a:pt x="783" y="952"/>
                    </a:cubicBezTo>
                    <a:cubicBezTo>
                      <a:pt x="835" y="952"/>
                      <a:pt x="879" y="945"/>
                      <a:pt x="901" y="923"/>
                    </a:cubicBezTo>
                    <a:lnTo>
                      <a:pt x="901" y="923"/>
                    </a:lnTo>
                    <a:lnTo>
                      <a:pt x="835" y="989"/>
                    </a:lnTo>
                    <a:cubicBezTo>
                      <a:pt x="635" y="1156"/>
                      <a:pt x="434" y="1356"/>
                      <a:pt x="234" y="1557"/>
                    </a:cubicBezTo>
                    <a:cubicBezTo>
                      <a:pt x="36" y="1727"/>
                      <a:pt x="199" y="1945"/>
                      <a:pt x="396" y="1945"/>
                    </a:cubicBezTo>
                    <a:cubicBezTo>
                      <a:pt x="431" y="1945"/>
                      <a:pt x="466" y="1938"/>
                      <a:pt x="501" y="1923"/>
                    </a:cubicBezTo>
                    <a:cubicBezTo>
                      <a:pt x="568" y="1923"/>
                      <a:pt x="568" y="1890"/>
                      <a:pt x="601" y="1890"/>
                    </a:cubicBezTo>
                    <a:cubicBezTo>
                      <a:pt x="572" y="2034"/>
                      <a:pt x="618" y="2203"/>
                      <a:pt x="761" y="2203"/>
                    </a:cubicBezTo>
                    <a:cubicBezTo>
                      <a:pt x="783" y="2203"/>
                      <a:pt x="808" y="2199"/>
                      <a:pt x="835" y="2190"/>
                    </a:cubicBezTo>
                    <a:cubicBezTo>
                      <a:pt x="1135" y="2090"/>
                      <a:pt x="1402" y="1957"/>
                      <a:pt x="1635" y="1857"/>
                    </a:cubicBezTo>
                    <a:lnTo>
                      <a:pt x="1635" y="1857"/>
                    </a:lnTo>
                    <a:cubicBezTo>
                      <a:pt x="1335" y="2057"/>
                      <a:pt x="1068" y="2290"/>
                      <a:pt x="1135" y="2724"/>
                    </a:cubicBezTo>
                    <a:cubicBezTo>
                      <a:pt x="1163" y="2835"/>
                      <a:pt x="1259" y="2899"/>
                      <a:pt x="1367" y="2899"/>
                    </a:cubicBezTo>
                    <a:cubicBezTo>
                      <a:pt x="1389" y="2899"/>
                      <a:pt x="1412" y="2897"/>
                      <a:pt x="1435" y="2891"/>
                    </a:cubicBezTo>
                    <a:cubicBezTo>
                      <a:pt x="1669" y="2757"/>
                      <a:pt x="1935" y="2691"/>
                      <a:pt x="2169" y="2557"/>
                    </a:cubicBezTo>
                    <a:cubicBezTo>
                      <a:pt x="2169" y="2591"/>
                      <a:pt x="2236" y="2624"/>
                      <a:pt x="2236" y="2691"/>
                    </a:cubicBezTo>
                    <a:cubicBezTo>
                      <a:pt x="2318" y="2786"/>
                      <a:pt x="2417" y="2820"/>
                      <a:pt x="2523" y="2820"/>
                    </a:cubicBezTo>
                    <a:cubicBezTo>
                      <a:pt x="2676" y="2820"/>
                      <a:pt x="2845" y="2750"/>
                      <a:pt x="3003" y="2691"/>
                    </a:cubicBezTo>
                    <a:cubicBezTo>
                      <a:pt x="3003" y="2823"/>
                      <a:pt x="3086" y="2954"/>
                      <a:pt x="3220" y="2954"/>
                    </a:cubicBezTo>
                    <a:cubicBezTo>
                      <a:pt x="3256" y="2954"/>
                      <a:pt x="3295" y="2945"/>
                      <a:pt x="3336" y="2924"/>
                    </a:cubicBezTo>
                    <a:cubicBezTo>
                      <a:pt x="3437" y="2891"/>
                      <a:pt x="3570" y="2857"/>
                      <a:pt x="3637" y="2791"/>
                    </a:cubicBezTo>
                    <a:cubicBezTo>
                      <a:pt x="3637" y="2943"/>
                      <a:pt x="3776" y="3095"/>
                      <a:pt x="3952" y="3095"/>
                    </a:cubicBezTo>
                    <a:cubicBezTo>
                      <a:pt x="3969" y="3095"/>
                      <a:pt x="3986" y="3094"/>
                      <a:pt x="4004" y="3091"/>
                    </a:cubicBezTo>
                    <a:cubicBezTo>
                      <a:pt x="4337" y="3024"/>
                      <a:pt x="4637" y="2891"/>
                      <a:pt x="4904" y="2724"/>
                    </a:cubicBezTo>
                    <a:lnTo>
                      <a:pt x="4904" y="2724"/>
                    </a:lnTo>
                    <a:cubicBezTo>
                      <a:pt x="4771" y="2958"/>
                      <a:pt x="4904" y="3258"/>
                      <a:pt x="5171" y="3258"/>
                    </a:cubicBezTo>
                    <a:cubicBezTo>
                      <a:pt x="5471" y="3258"/>
                      <a:pt x="5838" y="3024"/>
                      <a:pt x="6072" y="2857"/>
                    </a:cubicBezTo>
                    <a:cubicBezTo>
                      <a:pt x="6172" y="2757"/>
                      <a:pt x="6272" y="2691"/>
                      <a:pt x="6339" y="2557"/>
                    </a:cubicBezTo>
                    <a:lnTo>
                      <a:pt x="6339" y="2557"/>
                    </a:lnTo>
                    <a:cubicBezTo>
                      <a:pt x="6305" y="2757"/>
                      <a:pt x="6305" y="2958"/>
                      <a:pt x="6372" y="3191"/>
                    </a:cubicBezTo>
                    <a:cubicBezTo>
                      <a:pt x="6441" y="3352"/>
                      <a:pt x="6620" y="3480"/>
                      <a:pt x="6790" y="3480"/>
                    </a:cubicBezTo>
                    <a:cubicBezTo>
                      <a:pt x="6868" y="3480"/>
                      <a:pt x="6943" y="3454"/>
                      <a:pt x="7006" y="3391"/>
                    </a:cubicBezTo>
                    <a:cubicBezTo>
                      <a:pt x="7239" y="3091"/>
                      <a:pt x="7273" y="2557"/>
                      <a:pt x="7239" y="2257"/>
                    </a:cubicBezTo>
                    <a:cubicBezTo>
                      <a:pt x="7173" y="1923"/>
                      <a:pt x="7006" y="1590"/>
                      <a:pt x="6739" y="1423"/>
                    </a:cubicBezTo>
                    <a:cubicBezTo>
                      <a:pt x="6616" y="1362"/>
                      <a:pt x="6475" y="1341"/>
                      <a:pt x="6328" y="1341"/>
                    </a:cubicBezTo>
                    <a:cubicBezTo>
                      <a:pt x="6075" y="1341"/>
                      <a:pt x="5803" y="1402"/>
                      <a:pt x="5571" y="1423"/>
                    </a:cubicBezTo>
                    <a:lnTo>
                      <a:pt x="5438" y="1423"/>
                    </a:lnTo>
                    <a:cubicBezTo>
                      <a:pt x="5376" y="1382"/>
                      <a:pt x="5327" y="1353"/>
                      <a:pt x="5275" y="1353"/>
                    </a:cubicBezTo>
                    <a:cubicBezTo>
                      <a:pt x="5243" y="1353"/>
                      <a:pt x="5209" y="1364"/>
                      <a:pt x="5171" y="1390"/>
                    </a:cubicBezTo>
                    <a:cubicBezTo>
                      <a:pt x="5138" y="1390"/>
                      <a:pt x="5138" y="1423"/>
                      <a:pt x="5104" y="1423"/>
                    </a:cubicBezTo>
                    <a:lnTo>
                      <a:pt x="5071" y="1423"/>
                    </a:lnTo>
                    <a:cubicBezTo>
                      <a:pt x="5104" y="1223"/>
                      <a:pt x="5004" y="989"/>
                      <a:pt x="4804" y="923"/>
                    </a:cubicBezTo>
                    <a:cubicBezTo>
                      <a:pt x="3970" y="689"/>
                      <a:pt x="3136" y="489"/>
                      <a:pt x="2302" y="256"/>
                    </a:cubicBezTo>
                    <a:cubicBezTo>
                      <a:pt x="1936" y="191"/>
                      <a:pt x="1429"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2"/>
                                        </p:tgtEl>
                                        <p:attrNameLst>
                                          <p:attrName>style.visibility</p:attrName>
                                        </p:attrNameLst>
                                      </p:cBhvr>
                                      <p:to>
                                        <p:strVal val="visible"/>
                                      </p:to>
                                    </p:set>
                                    <p:animEffect transition="in" filter="fade">
                                      <p:cBhvr>
                                        <p:cTn id="7" dur="1000"/>
                                        <p:tgtEl>
                                          <p:spTgt spid="3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7"/>
        <p:cNvGrpSpPr/>
        <p:nvPr/>
      </p:nvGrpSpPr>
      <p:grpSpPr>
        <a:xfrm>
          <a:off x="0" y="0"/>
          <a:ext cx="0" cy="0"/>
          <a:chOff x="0" y="0"/>
          <a:chExt cx="0" cy="0"/>
        </a:xfrm>
      </p:grpSpPr>
      <p:sp>
        <p:nvSpPr>
          <p:cNvPr id="3798" name="Google Shape;3798;p110"/>
          <p:cNvSpPr/>
          <p:nvPr/>
        </p:nvSpPr>
        <p:spPr>
          <a:xfrm rot="10800000">
            <a:off x="1262084" y="1151097"/>
            <a:ext cx="978543" cy="416650"/>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9" name="Google Shape;3799;p110"/>
          <p:cNvGrpSpPr/>
          <p:nvPr/>
        </p:nvGrpSpPr>
        <p:grpSpPr>
          <a:xfrm rot="2035751">
            <a:off x="1926167" y="1044368"/>
            <a:ext cx="268433" cy="285029"/>
            <a:chOff x="4730866" y="656100"/>
            <a:chExt cx="272916" cy="289789"/>
          </a:xfrm>
        </p:grpSpPr>
        <p:sp>
          <p:nvSpPr>
            <p:cNvPr id="3800" name="Google Shape;3800;p110"/>
            <p:cNvSpPr/>
            <p:nvPr/>
          </p:nvSpPr>
          <p:spPr>
            <a:xfrm>
              <a:off x="4950032" y="6561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0"/>
            <p:cNvSpPr/>
            <p:nvPr/>
          </p:nvSpPr>
          <p:spPr>
            <a:xfrm>
              <a:off x="4730866" y="751011"/>
              <a:ext cx="193299" cy="194878"/>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2" name="Google Shape;3802;p110"/>
          <p:cNvSpPr txBox="1">
            <a:spLocks noGrp="1"/>
          </p:cNvSpPr>
          <p:nvPr>
            <p:ph type="ctrTitle"/>
          </p:nvPr>
        </p:nvSpPr>
        <p:spPr>
          <a:xfrm flipH="1">
            <a:off x="4976173" y="1186987"/>
            <a:ext cx="2820900" cy="1189225"/>
          </a:xfrm>
          <a:prstGeom prst="rect">
            <a:avLst/>
          </a:prstGeom>
        </p:spPr>
        <p:txBody>
          <a:bodyPr spcFirstLastPara="1" wrap="square" lIns="91425" tIns="91425" rIns="91425" bIns="91425" anchor="b" anchorCtr="0">
            <a:normAutofit fontScale="90000"/>
          </a:bodyPr>
          <a:lstStyle/>
          <a:p>
            <a:r>
              <a:rPr lang="en-IN" dirty="0"/>
              <a:t>Coding (APIs &amp; Frameworks)</a:t>
            </a:r>
          </a:p>
        </p:txBody>
      </p:sp>
      <p:sp>
        <p:nvSpPr>
          <p:cNvPr id="3803" name="Google Shape;3803;p110"/>
          <p:cNvSpPr txBox="1">
            <a:spLocks noGrp="1"/>
          </p:cNvSpPr>
          <p:nvPr>
            <p:ph type="subTitle" idx="1"/>
          </p:nvPr>
        </p:nvSpPr>
        <p:spPr>
          <a:xfrm flipH="1">
            <a:off x="5015305" y="2396273"/>
            <a:ext cx="4013547" cy="2466979"/>
          </a:xfrm>
          <a:prstGeom prst="rect">
            <a:avLst/>
          </a:prstGeom>
        </p:spPr>
        <p:txBody>
          <a:bodyPr spcFirstLastPara="1" wrap="square" lIns="91425" tIns="91425" rIns="91425" bIns="91425" anchor="t" anchorCtr="0">
            <a:normAutofit fontScale="92500" lnSpcReduction="10000"/>
          </a:bodyPr>
          <a:lstStyle/>
          <a:p>
            <a:pPr>
              <a:buFont typeface="Arial" panose="020B0604020202020204" pitchFamily="34" charset="0"/>
              <a:buChar char="•"/>
            </a:pPr>
            <a:r>
              <a:rPr lang="en-IN" dirty="0">
                <a:latin typeface="Gaegu" pitchFamily="2" charset="0"/>
                <a:ea typeface="Gaegu" pitchFamily="2" charset="0"/>
              </a:rPr>
              <a:t>Frontend:</a:t>
            </a:r>
          </a:p>
          <a:p>
            <a:pPr marL="127000" indent="0"/>
            <a:r>
              <a:rPr lang="en-IN" dirty="0">
                <a:latin typeface="Gaegu" pitchFamily="2" charset="0"/>
                <a:ea typeface="Gaegu" pitchFamily="2" charset="0"/>
              </a:rPr>
              <a:t>               - React.js, Tailwind CSS, Axios</a:t>
            </a:r>
          </a:p>
          <a:p>
            <a:pPr>
              <a:buFont typeface="Arial" panose="020B0604020202020204" pitchFamily="34" charset="0"/>
              <a:buChar char="•"/>
            </a:pPr>
            <a:endParaRPr lang="en-IN" dirty="0">
              <a:latin typeface="Gaegu" pitchFamily="2" charset="0"/>
              <a:ea typeface="Gaegu" pitchFamily="2" charset="0"/>
            </a:endParaRPr>
          </a:p>
          <a:p>
            <a:pPr>
              <a:buFont typeface="Arial" panose="020B0604020202020204" pitchFamily="34" charset="0"/>
              <a:buChar char="•"/>
            </a:pPr>
            <a:r>
              <a:rPr lang="en-IN" dirty="0">
                <a:latin typeface="Gaegu" pitchFamily="2" charset="0"/>
                <a:ea typeface="Gaegu" pitchFamily="2" charset="0"/>
              </a:rPr>
              <a:t>Backend:</a:t>
            </a:r>
          </a:p>
          <a:p>
            <a:pPr marL="127000" indent="0"/>
            <a:r>
              <a:rPr lang="en-IN" dirty="0">
                <a:latin typeface="Gaegu" pitchFamily="2" charset="0"/>
                <a:ea typeface="Gaegu" pitchFamily="2" charset="0"/>
              </a:rPr>
              <a:t>               - Node.js, Express.js, MongoDB</a:t>
            </a:r>
          </a:p>
          <a:p>
            <a:pPr>
              <a:buFont typeface="Arial" panose="020B0604020202020204" pitchFamily="34" charset="0"/>
              <a:buChar char="•"/>
            </a:pPr>
            <a:endParaRPr lang="en-IN" dirty="0">
              <a:latin typeface="Gaegu" pitchFamily="2" charset="0"/>
              <a:ea typeface="Gaegu" pitchFamily="2" charset="0"/>
            </a:endParaRPr>
          </a:p>
          <a:p>
            <a:pPr>
              <a:buFont typeface="Arial" panose="020B0604020202020204" pitchFamily="34" charset="0"/>
              <a:buChar char="•"/>
            </a:pPr>
            <a:r>
              <a:rPr lang="en-IN" dirty="0">
                <a:latin typeface="Gaegu" pitchFamily="2" charset="0"/>
                <a:ea typeface="Gaegu" pitchFamily="2" charset="0"/>
              </a:rPr>
              <a:t>Key APIs:</a:t>
            </a:r>
          </a:p>
          <a:p>
            <a:pPr marL="127000" indent="0"/>
            <a:r>
              <a:rPr lang="en-IN" dirty="0">
                <a:latin typeface="Gaegu" pitchFamily="2" charset="0"/>
                <a:ea typeface="Gaegu" pitchFamily="2" charset="0"/>
              </a:rPr>
              <a:t>               - /register, /login → Auth</a:t>
            </a:r>
          </a:p>
          <a:p>
            <a:pPr marL="127000" indent="0"/>
            <a:r>
              <a:rPr lang="en-IN" dirty="0">
                <a:latin typeface="Gaegu" pitchFamily="2" charset="0"/>
                <a:ea typeface="Gaegu" pitchFamily="2" charset="0"/>
              </a:rPr>
              <a:t>               - /courses, /assignments →                    </a:t>
            </a:r>
          </a:p>
          <a:p>
            <a:pPr marL="127000" indent="0"/>
            <a:r>
              <a:rPr lang="en-IN" dirty="0">
                <a:latin typeface="Gaegu" pitchFamily="2" charset="0"/>
                <a:ea typeface="Gaegu" pitchFamily="2" charset="0"/>
              </a:rPr>
              <a:t>Management</a:t>
            </a:r>
          </a:p>
          <a:p>
            <a:pPr marL="127000" indent="0"/>
            <a:r>
              <a:rPr lang="en-IN" dirty="0">
                <a:latin typeface="Gaegu" pitchFamily="2" charset="0"/>
                <a:ea typeface="Gaegu" pitchFamily="2" charset="0"/>
              </a:rPr>
              <a:t>               - /reminders, /students/export → Calendar &amp; Directory</a:t>
            </a:r>
          </a:p>
        </p:txBody>
      </p:sp>
      <p:pic>
        <p:nvPicPr>
          <p:cNvPr id="3804" name="Google Shape;3804;p110"/>
          <p:cNvPicPr preferRelativeResize="0"/>
          <p:nvPr/>
        </p:nvPicPr>
        <p:blipFill>
          <a:blip r:embed="rId3">
            <a:alphaModFix/>
          </a:blip>
          <a:stretch>
            <a:fillRect/>
          </a:stretch>
        </p:blipFill>
        <p:spPr>
          <a:xfrm>
            <a:off x="1215800" y="1643950"/>
            <a:ext cx="3366623" cy="1668249"/>
          </a:xfrm>
          <a:prstGeom prst="rect">
            <a:avLst/>
          </a:prstGeom>
          <a:noFill/>
          <a:ln>
            <a:noFill/>
          </a:ln>
        </p:spPr>
      </p:pic>
      <p:grpSp>
        <p:nvGrpSpPr>
          <p:cNvPr id="3805" name="Google Shape;3805;p110"/>
          <p:cNvGrpSpPr/>
          <p:nvPr/>
        </p:nvGrpSpPr>
        <p:grpSpPr>
          <a:xfrm>
            <a:off x="966800" y="1493149"/>
            <a:ext cx="3902623" cy="2517722"/>
            <a:chOff x="814400" y="1493149"/>
            <a:chExt cx="3902623" cy="2517722"/>
          </a:xfrm>
        </p:grpSpPr>
        <p:grpSp>
          <p:nvGrpSpPr>
            <p:cNvPr id="3806" name="Google Shape;3806;p110"/>
            <p:cNvGrpSpPr/>
            <p:nvPr/>
          </p:nvGrpSpPr>
          <p:grpSpPr>
            <a:xfrm>
              <a:off x="814400" y="1493149"/>
              <a:ext cx="3902623" cy="2517722"/>
              <a:chOff x="3093675" y="852300"/>
              <a:chExt cx="1062025" cy="997750"/>
            </a:xfrm>
          </p:grpSpPr>
          <p:sp>
            <p:nvSpPr>
              <p:cNvPr id="3807" name="Google Shape;3807;p110"/>
              <p:cNvSpPr/>
              <p:nvPr/>
            </p:nvSpPr>
            <p:spPr>
              <a:xfrm>
                <a:off x="3093675" y="852300"/>
                <a:ext cx="1062025" cy="997750"/>
              </a:xfrm>
              <a:custGeom>
                <a:avLst/>
                <a:gdLst/>
                <a:ahLst/>
                <a:cxnLst/>
                <a:rect l="l" t="t" r="r" b="b"/>
                <a:pathLst>
                  <a:path w="42481" h="39910" extrusionOk="0">
                    <a:moveTo>
                      <a:pt x="14456" y="980"/>
                    </a:moveTo>
                    <a:cubicBezTo>
                      <a:pt x="13618" y="1078"/>
                      <a:pt x="12764" y="1128"/>
                      <a:pt x="11926" y="1128"/>
                    </a:cubicBezTo>
                    <a:cubicBezTo>
                      <a:pt x="11507" y="1128"/>
                      <a:pt x="11092" y="1115"/>
                      <a:pt x="10685" y="1091"/>
                    </a:cubicBezTo>
                    <a:cubicBezTo>
                      <a:pt x="11905" y="1054"/>
                      <a:pt x="13199" y="980"/>
                      <a:pt x="14456" y="980"/>
                    </a:cubicBezTo>
                    <a:close/>
                    <a:moveTo>
                      <a:pt x="41215" y="335"/>
                    </a:moveTo>
                    <a:cubicBezTo>
                      <a:pt x="41187" y="1446"/>
                      <a:pt x="41189" y="2506"/>
                      <a:pt x="41219" y="3621"/>
                    </a:cubicBezTo>
                    <a:lnTo>
                      <a:pt x="41219" y="3621"/>
                    </a:lnTo>
                    <a:cubicBezTo>
                      <a:pt x="41210" y="3440"/>
                      <a:pt x="41186" y="3251"/>
                      <a:pt x="41186" y="3013"/>
                    </a:cubicBezTo>
                    <a:cubicBezTo>
                      <a:pt x="41075" y="2126"/>
                      <a:pt x="40964" y="1276"/>
                      <a:pt x="40964" y="388"/>
                    </a:cubicBezTo>
                    <a:lnTo>
                      <a:pt x="41112" y="388"/>
                    </a:lnTo>
                    <a:cubicBezTo>
                      <a:pt x="41162" y="388"/>
                      <a:pt x="41196" y="367"/>
                      <a:pt x="41215" y="335"/>
                    </a:cubicBezTo>
                    <a:close/>
                    <a:moveTo>
                      <a:pt x="629" y="1867"/>
                    </a:moveTo>
                    <a:cubicBezTo>
                      <a:pt x="555" y="2052"/>
                      <a:pt x="444" y="2274"/>
                      <a:pt x="407" y="2533"/>
                    </a:cubicBezTo>
                    <a:cubicBezTo>
                      <a:pt x="223" y="3087"/>
                      <a:pt x="223" y="3642"/>
                      <a:pt x="149" y="4196"/>
                    </a:cubicBezTo>
                    <a:cubicBezTo>
                      <a:pt x="149" y="4788"/>
                      <a:pt x="75" y="5342"/>
                      <a:pt x="75" y="5934"/>
                    </a:cubicBezTo>
                    <a:lnTo>
                      <a:pt x="75" y="3827"/>
                    </a:lnTo>
                    <a:lnTo>
                      <a:pt x="75" y="2754"/>
                    </a:lnTo>
                    <a:lnTo>
                      <a:pt x="75" y="2200"/>
                    </a:lnTo>
                    <a:lnTo>
                      <a:pt x="75" y="2015"/>
                    </a:lnTo>
                    <a:lnTo>
                      <a:pt x="149" y="2015"/>
                    </a:lnTo>
                    <a:cubicBezTo>
                      <a:pt x="333" y="1978"/>
                      <a:pt x="518" y="1904"/>
                      <a:pt x="629" y="1867"/>
                    </a:cubicBezTo>
                    <a:close/>
                    <a:moveTo>
                      <a:pt x="333" y="11701"/>
                    </a:moveTo>
                    <a:lnTo>
                      <a:pt x="333" y="11701"/>
                    </a:lnTo>
                    <a:cubicBezTo>
                      <a:pt x="370" y="11997"/>
                      <a:pt x="407" y="12256"/>
                      <a:pt x="407" y="12552"/>
                    </a:cubicBezTo>
                    <a:cubicBezTo>
                      <a:pt x="777" y="15103"/>
                      <a:pt x="1073" y="17691"/>
                      <a:pt x="1073" y="20205"/>
                    </a:cubicBezTo>
                    <a:cubicBezTo>
                      <a:pt x="1110" y="21462"/>
                      <a:pt x="1073" y="22719"/>
                      <a:pt x="999" y="23976"/>
                    </a:cubicBezTo>
                    <a:cubicBezTo>
                      <a:pt x="888" y="21499"/>
                      <a:pt x="740" y="19021"/>
                      <a:pt x="592" y="16581"/>
                    </a:cubicBezTo>
                    <a:lnTo>
                      <a:pt x="333" y="11701"/>
                    </a:lnTo>
                    <a:close/>
                    <a:moveTo>
                      <a:pt x="1332" y="23791"/>
                    </a:moveTo>
                    <a:cubicBezTo>
                      <a:pt x="1332" y="24049"/>
                      <a:pt x="1332" y="24345"/>
                      <a:pt x="1369" y="24604"/>
                    </a:cubicBezTo>
                    <a:lnTo>
                      <a:pt x="1369" y="26009"/>
                    </a:lnTo>
                    <a:cubicBezTo>
                      <a:pt x="1369" y="25491"/>
                      <a:pt x="1332" y="24937"/>
                      <a:pt x="1332" y="24419"/>
                    </a:cubicBezTo>
                    <a:lnTo>
                      <a:pt x="1332" y="23791"/>
                    </a:lnTo>
                    <a:close/>
                    <a:moveTo>
                      <a:pt x="41741" y="31407"/>
                    </a:moveTo>
                    <a:cubicBezTo>
                      <a:pt x="41778" y="31444"/>
                      <a:pt x="41741" y="31481"/>
                      <a:pt x="41741" y="31555"/>
                    </a:cubicBezTo>
                    <a:cubicBezTo>
                      <a:pt x="41667" y="31481"/>
                      <a:pt x="41667" y="31481"/>
                      <a:pt x="41630" y="31481"/>
                    </a:cubicBezTo>
                    <a:lnTo>
                      <a:pt x="41297" y="31481"/>
                    </a:lnTo>
                    <a:cubicBezTo>
                      <a:pt x="41445" y="31481"/>
                      <a:pt x="41593" y="31444"/>
                      <a:pt x="41667" y="31407"/>
                    </a:cubicBezTo>
                    <a:close/>
                    <a:moveTo>
                      <a:pt x="40705" y="425"/>
                    </a:moveTo>
                    <a:cubicBezTo>
                      <a:pt x="40668" y="1349"/>
                      <a:pt x="40742" y="2274"/>
                      <a:pt x="40853" y="3198"/>
                    </a:cubicBezTo>
                    <a:cubicBezTo>
                      <a:pt x="40927" y="4307"/>
                      <a:pt x="41038" y="5416"/>
                      <a:pt x="41038" y="6525"/>
                    </a:cubicBezTo>
                    <a:cubicBezTo>
                      <a:pt x="41075" y="9113"/>
                      <a:pt x="41260" y="11664"/>
                      <a:pt x="41371" y="14252"/>
                    </a:cubicBezTo>
                    <a:cubicBezTo>
                      <a:pt x="41445" y="16840"/>
                      <a:pt x="41630" y="19428"/>
                      <a:pt x="41741" y="22016"/>
                    </a:cubicBezTo>
                    <a:cubicBezTo>
                      <a:pt x="41778" y="23088"/>
                      <a:pt x="41778" y="24086"/>
                      <a:pt x="41815" y="25159"/>
                    </a:cubicBezTo>
                    <a:cubicBezTo>
                      <a:pt x="41778" y="27118"/>
                      <a:pt x="41630" y="29041"/>
                      <a:pt x="41630" y="31000"/>
                    </a:cubicBezTo>
                    <a:lnTo>
                      <a:pt x="41630" y="31111"/>
                    </a:lnTo>
                    <a:cubicBezTo>
                      <a:pt x="41181" y="31249"/>
                      <a:pt x="40699" y="31282"/>
                      <a:pt x="40208" y="31282"/>
                    </a:cubicBezTo>
                    <a:cubicBezTo>
                      <a:pt x="39752" y="31282"/>
                      <a:pt x="39288" y="31254"/>
                      <a:pt x="38833" y="31254"/>
                    </a:cubicBezTo>
                    <a:cubicBezTo>
                      <a:pt x="38729" y="31254"/>
                      <a:pt x="38626" y="31255"/>
                      <a:pt x="38524" y="31259"/>
                    </a:cubicBezTo>
                    <a:cubicBezTo>
                      <a:pt x="37748" y="31296"/>
                      <a:pt x="36934" y="31407"/>
                      <a:pt x="36121" y="31444"/>
                    </a:cubicBezTo>
                    <a:cubicBezTo>
                      <a:pt x="33644" y="31444"/>
                      <a:pt x="31093" y="31444"/>
                      <a:pt x="28616" y="31407"/>
                    </a:cubicBezTo>
                    <a:lnTo>
                      <a:pt x="29725" y="31259"/>
                    </a:lnTo>
                    <a:cubicBezTo>
                      <a:pt x="29762" y="31259"/>
                      <a:pt x="29762" y="31185"/>
                      <a:pt x="29725" y="31185"/>
                    </a:cubicBezTo>
                    <a:cubicBezTo>
                      <a:pt x="28875" y="31222"/>
                      <a:pt x="28098" y="31296"/>
                      <a:pt x="27248" y="31370"/>
                    </a:cubicBezTo>
                    <a:lnTo>
                      <a:pt x="26028" y="31370"/>
                    </a:lnTo>
                    <a:cubicBezTo>
                      <a:pt x="20778" y="31259"/>
                      <a:pt x="15565" y="31074"/>
                      <a:pt x="10353" y="31074"/>
                    </a:cubicBezTo>
                    <a:cubicBezTo>
                      <a:pt x="8763" y="31074"/>
                      <a:pt x="7173" y="31074"/>
                      <a:pt x="5583" y="31296"/>
                    </a:cubicBezTo>
                    <a:cubicBezTo>
                      <a:pt x="4141" y="31481"/>
                      <a:pt x="2810" y="31961"/>
                      <a:pt x="1369" y="32035"/>
                    </a:cubicBezTo>
                    <a:lnTo>
                      <a:pt x="1369" y="31850"/>
                    </a:lnTo>
                    <a:cubicBezTo>
                      <a:pt x="1400" y="31871"/>
                      <a:pt x="1428" y="31880"/>
                      <a:pt x="1452" y="31880"/>
                    </a:cubicBezTo>
                    <a:cubicBezTo>
                      <a:pt x="1515" y="31880"/>
                      <a:pt x="1553" y="31819"/>
                      <a:pt x="1553" y="31739"/>
                    </a:cubicBezTo>
                    <a:cubicBezTo>
                      <a:pt x="1480" y="31000"/>
                      <a:pt x="1443" y="30187"/>
                      <a:pt x="1369" y="29447"/>
                    </a:cubicBezTo>
                    <a:cubicBezTo>
                      <a:pt x="1553" y="28042"/>
                      <a:pt x="1517" y="26600"/>
                      <a:pt x="1480" y="25196"/>
                    </a:cubicBezTo>
                    <a:cubicBezTo>
                      <a:pt x="1443" y="23865"/>
                      <a:pt x="1369" y="22571"/>
                      <a:pt x="1332" y="21240"/>
                    </a:cubicBezTo>
                    <a:lnTo>
                      <a:pt x="1332" y="18985"/>
                    </a:lnTo>
                    <a:cubicBezTo>
                      <a:pt x="1332" y="18652"/>
                      <a:pt x="1295" y="18319"/>
                      <a:pt x="1295" y="17949"/>
                    </a:cubicBezTo>
                    <a:cubicBezTo>
                      <a:pt x="1295" y="17136"/>
                      <a:pt x="1369" y="16397"/>
                      <a:pt x="1553" y="16397"/>
                    </a:cubicBezTo>
                    <a:cubicBezTo>
                      <a:pt x="1627" y="16397"/>
                      <a:pt x="1627" y="16323"/>
                      <a:pt x="1553" y="16323"/>
                    </a:cubicBezTo>
                    <a:cubicBezTo>
                      <a:pt x="1369" y="16323"/>
                      <a:pt x="1295" y="16692"/>
                      <a:pt x="1258" y="17210"/>
                    </a:cubicBezTo>
                    <a:cubicBezTo>
                      <a:pt x="1110" y="15213"/>
                      <a:pt x="777" y="13254"/>
                      <a:pt x="518" y="11258"/>
                    </a:cubicBezTo>
                    <a:lnTo>
                      <a:pt x="223" y="9039"/>
                    </a:lnTo>
                    <a:lnTo>
                      <a:pt x="223" y="8818"/>
                    </a:lnTo>
                    <a:cubicBezTo>
                      <a:pt x="186" y="7561"/>
                      <a:pt x="223" y="6304"/>
                      <a:pt x="333" y="5047"/>
                    </a:cubicBezTo>
                    <a:cubicBezTo>
                      <a:pt x="370" y="4011"/>
                      <a:pt x="407" y="2791"/>
                      <a:pt x="888" y="1830"/>
                    </a:cubicBezTo>
                    <a:cubicBezTo>
                      <a:pt x="1701" y="1645"/>
                      <a:pt x="2589" y="1608"/>
                      <a:pt x="3476" y="1534"/>
                    </a:cubicBezTo>
                    <a:cubicBezTo>
                      <a:pt x="4622" y="1460"/>
                      <a:pt x="5768" y="1313"/>
                      <a:pt x="6914" y="1239"/>
                    </a:cubicBezTo>
                    <a:cubicBezTo>
                      <a:pt x="8097" y="1128"/>
                      <a:pt x="9243" y="1091"/>
                      <a:pt x="10389" y="1091"/>
                    </a:cubicBezTo>
                    <a:cubicBezTo>
                      <a:pt x="10992" y="1182"/>
                      <a:pt x="11600" y="1218"/>
                      <a:pt x="12209" y="1218"/>
                    </a:cubicBezTo>
                    <a:cubicBezTo>
                      <a:pt x="13317" y="1218"/>
                      <a:pt x="14431" y="1099"/>
                      <a:pt x="15528" y="980"/>
                    </a:cubicBezTo>
                    <a:lnTo>
                      <a:pt x="17044" y="869"/>
                    </a:lnTo>
                    <a:lnTo>
                      <a:pt x="22331" y="721"/>
                    </a:lnTo>
                    <a:cubicBezTo>
                      <a:pt x="24919" y="684"/>
                      <a:pt x="27507" y="684"/>
                      <a:pt x="30021" y="610"/>
                    </a:cubicBezTo>
                    <a:cubicBezTo>
                      <a:pt x="33570" y="573"/>
                      <a:pt x="37156" y="425"/>
                      <a:pt x="40705" y="425"/>
                    </a:cubicBezTo>
                    <a:close/>
                    <a:moveTo>
                      <a:pt x="10912" y="31375"/>
                    </a:moveTo>
                    <a:cubicBezTo>
                      <a:pt x="12697" y="31375"/>
                      <a:pt x="14482" y="31418"/>
                      <a:pt x="16268" y="31444"/>
                    </a:cubicBezTo>
                    <a:cubicBezTo>
                      <a:pt x="18893" y="31481"/>
                      <a:pt x="21481" y="31592"/>
                      <a:pt x="24106" y="31628"/>
                    </a:cubicBezTo>
                    <a:lnTo>
                      <a:pt x="24808" y="31628"/>
                    </a:lnTo>
                    <a:cubicBezTo>
                      <a:pt x="23736" y="31702"/>
                      <a:pt x="22627" y="31813"/>
                      <a:pt x="21518" y="31850"/>
                    </a:cubicBezTo>
                    <a:cubicBezTo>
                      <a:pt x="21481" y="31850"/>
                      <a:pt x="21481" y="31961"/>
                      <a:pt x="21518" y="31961"/>
                    </a:cubicBezTo>
                    <a:cubicBezTo>
                      <a:pt x="21687" y="31965"/>
                      <a:pt x="21857" y="31967"/>
                      <a:pt x="22027" y="31967"/>
                    </a:cubicBezTo>
                    <a:cubicBezTo>
                      <a:pt x="23484" y="31967"/>
                      <a:pt x="24941" y="31831"/>
                      <a:pt x="26398" y="31665"/>
                    </a:cubicBezTo>
                    <a:cubicBezTo>
                      <a:pt x="28246" y="31665"/>
                      <a:pt x="30021" y="31665"/>
                      <a:pt x="31869" y="31702"/>
                    </a:cubicBezTo>
                    <a:lnTo>
                      <a:pt x="32424" y="31702"/>
                    </a:lnTo>
                    <a:cubicBezTo>
                      <a:pt x="30760" y="31813"/>
                      <a:pt x="29023" y="31813"/>
                      <a:pt x="27211" y="31850"/>
                    </a:cubicBezTo>
                    <a:cubicBezTo>
                      <a:pt x="24623" y="31887"/>
                      <a:pt x="22035" y="32109"/>
                      <a:pt x="19484" y="32146"/>
                    </a:cubicBezTo>
                    <a:lnTo>
                      <a:pt x="18819" y="32146"/>
                    </a:lnTo>
                    <a:cubicBezTo>
                      <a:pt x="18227" y="32155"/>
                      <a:pt x="17636" y="32160"/>
                      <a:pt x="17044" y="32160"/>
                    </a:cubicBezTo>
                    <a:cubicBezTo>
                      <a:pt x="15270" y="32160"/>
                      <a:pt x="13495" y="32118"/>
                      <a:pt x="11720" y="32035"/>
                    </a:cubicBezTo>
                    <a:cubicBezTo>
                      <a:pt x="10300" y="31988"/>
                      <a:pt x="8879" y="31925"/>
                      <a:pt x="7459" y="31925"/>
                    </a:cubicBezTo>
                    <a:cubicBezTo>
                      <a:pt x="6661" y="31925"/>
                      <a:pt x="5863" y="31945"/>
                      <a:pt x="5066" y="31998"/>
                    </a:cubicBezTo>
                    <a:lnTo>
                      <a:pt x="2847" y="32146"/>
                    </a:lnTo>
                    <a:lnTo>
                      <a:pt x="2367" y="32146"/>
                    </a:lnTo>
                    <a:cubicBezTo>
                      <a:pt x="3069" y="32035"/>
                      <a:pt x="3809" y="31887"/>
                      <a:pt x="4622" y="31702"/>
                    </a:cubicBezTo>
                    <a:cubicBezTo>
                      <a:pt x="5916" y="31444"/>
                      <a:pt x="7210" y="31407"/>
                      <a:pt x="8504" y="31407"/>
                    </a:cubicBezTo>
                    <a:cubicBezTo>
                      <a:pt x="9306" y="31384"/>
                      <a:pt x="10109" y="31375"/>
                      <a:pt x="10912" y="31375"/>
                    </a:cubicBezTo>
                    <a:close/>
                    <a:moveTo>
                      <a:pt x="21887" y="32368"/>
                    </a:moveTo>
                    <a:cubicBezTo>
                      <a:pt x="21776" y="32368"/>
                      <a:pt x="21666" y="32405"/>
                      <a:pt x="21518" y="32479"/>
                    </a:cubicBezTo>
                    <a:lnTo>
                      <a:pt x="21333" y="32479"/>
                    </a:lnTo>
                    <a:cubicBezTo>
                      <a:pt x="21296" y="32405"/>
                      <a:pt x="21259" y="32405"/>
                      <a:pt x="21222" y="32368"/>
                    </a:cubicBezTo>
                    <a:close/>
                    <a:moveTo>
                      <a:pt x="23107" y="32331"/>
                    </a:moveTo>
                    <a:cubicBezTo>
                      <a:pt x="23070" y="32331"/>
                      <a:pt x="22996" y="32405"/>
                      <a:pt x="22960" y="32479"/>
                    </a:cubicBezTo>
                    <a:cubicBezTo>
                      <a:pt x="22960" y="32405"/>
                      <a:pt x="22923" y="32368"/>
                      <a:pt x="22886" y="32368"/>
                    </a:cubicBezTo>
                    <a:cubicBezTo>
                      <a:pt x="22812" y="32368"/>
                      <a:pt x="22738" y="32368"/>
                      <a:pt x="22701" y="32405"/>
                    </a:cubicBezTo>
                    <a:lnTo>
                      <a:pt x="22701" y="32331"/>
                    </a:lnTo>
                    <a:close/>
                    <a:moveTo>
                      <a:pt x="18893" y="32368"/>
                    </a:moveTo>
                    <a:lnTo>
                      <a:pt x="18893" y="32368"/>
                    </a:lnTo>
                    <a:cubicBezTo>
                      <a:pt x="19004" y="32405"/>
                      <a:pt x="19078" y="32405"/>
                      <a:pt x="19189" y="32405"/>
                    </a:cubicBezTo>
                    <a:cubicBezTo>
                      <a:pt x="19115" y="32405"/>
                      <a:pt x="19078" y="32479"/>
                      <a:pt x="19041" y="32479"/>
                    </a:cubicBezTo>
                    <a:cubicBezTo>
                      <a:pt x="19004" y="32516"/>
                      <a:pt x="18930" y="32553"/>
                      <a:pt x="19004" y="32590"/>
                    </a:cubicBezTo>
                    <a:cubicBezTo>
                      <a:pt x="19004" y="32627"/>
                      <a:pt x="19004" y="32701"/>
                      <a:pt x="18930" y="32701"/>
                    </a:cubicBezTo>
                    <a:cubicBezTo>
                      <a:pt x="18930" y="32590"/>
                      <a:pt x="18893" y="32479"/>
                      <a:pt x="18893" y="32368"/>
                    </a:cubicBezTo>
                    <a:close/>
                    <a:moveTo>
                      <a:pt x="22960" y="32553"/>
                    </a:moveTo>
                    <a:cubicBezTo>
                      <a:pt x="22923" y="32701"/>
                      <a:pt x="22886" y="32849"/>
                      <a:pt x="22886" y="32922"/>
                    </a:cubicBezTo>
                    <a:lnTo>
                      <a:pt x="22886" y="33255"/>
                    </a:lnTo>
                    <a:cubicBezTo>
                      <a:pt x="22812" y="33218"/>
                      <a:pt x="22812" y="33144"/>
                      <a:pt x="22738" y="33107"/>
                    </a:cubicBezTo>
                    <a:cubicBezTo>
                      <a:pt x="22775" y="32959"/>
                      <a:pt x="22812" y="32849"/>
                      <a:pt x="22923" y="32701"/>
                    </a:cubicBezTo>
                    <a:lnTo>
                      <a:pt x="22923" y="32590"/>
                    </a:lnTo>
                    <a:lnTo>
                      <a:pt x="22960" y="32553"/>
                    </a:lnTo>
                    <a:close/>
                    <a:moveTo>
                      <a:pt x="19447" y="34401"/>
                    </a:moveTo>
                    <a:lnTo>
                      <a:pt x="19447" y="34401"/>
                    </a:lnTo>
                    <a:cubicBezTo>
                      <a:pt x="19595" y="34438"/>
                      <a:pt x="19743" y="34549"/>
                      <a:pt x="19928" y="34549"/>
                    </a:cubicBezTo>
                    <a:cubicBezTo>
                      <a:pt x="19854" y="34549"/>
                      <a:pt x="19817" y="34549"/>
                      <a:pt x="19780" y="34586"/>
                    </a:cubicBezTo>
                    <a:lnTo>
                      <a:pt x="19632" y="34586"/>
                    </a:lnTo>
                    <a:cubicBezTo>
                      <a:pt x="19558" y="34549"/>
                      <a:pt x="19484" y="34512"/>
                      <a:pt x="19447" y="34401"/>
                    </a:cubicBezTo>
                    <a:close/>
                    <a:moveTo>
                      <a:pt x="19793" y="34808"/>
                    </a:moveTo>
                    <a:cubicBezTo>
                      <a:pt x="19789" y="34808"/>
                      <a:pt x="19784" y="34808"/>
                      <a:pt x="19780" y="34808"/>
                    </a:cubicBezTo>
                    <a:cubicBezTo>
                      <a:pt x="19813" y="34821"/>
                      <a:pt x="19846" y="34833"/>
                      <a:pt x="19880" y="34844"/>
                    </a:cubicBezTo>
                    <a:lnTo>
                      <a:pt x="19880" y="34844"/>
                    </a:lnTo>
                    <a:cubicBezTo>
                      <a:pt x="19851" y="34833"/>
                      <a:pt x="19821" y="34821"/>
                      <a:pt x="19793" y="34808"/>
                    </a:cubicBezTo>
                    <a:close/>
                    <a:moveTo>
                      <a:pt x="22368" y="34364"/>
                    </a:moveTo>
                    <a:cubicBezTo>
                      <a:pt x="21887" y="34475"/>
                      <a:pt x="21481" y="34771"/>
                      <a:pt x="20963" y="34845"/>
                    </a:cubicBezTo>
                    <a:cubicBezTo>
                      <a:pt x="20774" y="34896"/>
                      <a:pt x="20586" y="34924"/>
                      <a:pt x="20401" y="34924"/>
                    </a:cubicBezTo>
                    <a:cubicBezTo>
                      <a:pt x="20222" y="34924"/>
                      <a:pt x="20048" y="34898"/>
                      <a:pt x="19880" y="34844"/>
                    </a:cubicBezTo>
                    <a:lnTo>
                      <a:pt x="19880" y="34844"/>
                    </a:lnTo>
                    <a:cubicBezTo>
                      <a:pt x="19971" y="34879"/>
                      <a:pt x="20063" y="34904"/>
                      <a:pt x="20150" y="34919"/>
                    </a:cubicBezTo>
                    <a:cubicBezTo>
                      <a:pt x="19928" y="34993"/>
                      <a:pt x="19632" y="35104"/>
                      <a:pt x="19410" y="35215"/>
                    </a:cubicBezTo>
                    <a:cubicBezTo>
                      <a:pt x="19225" y="35326"/>
                      <a:pt x="18930" y="35473"/>
                      <a:pt x="18930" y="35695"/>
                    </a:cubicBezTo>
                    <a:cubicBezTo>
                      <a:pt x="18930" y="35732"/>
                      <a:pt x="19004" y="35732"/>
                      <a:pt x="19041" y="35732"/>
                    </a:cubicBezTo>
                    <a:cubicBezTo>
                      <a:pt x="19410" y="35363"/>
                      <a:pt x="19965" y="35178"/>
                      <a:pt x="20372" y="34993"/>
                    </a:cubicBezTo>
                    <a:lnTo>
                      <a:pt x="20778" y="34993"/>
                    </a:lnTo>
                    <a:cubicBezTo>
                      <a:pt x="20519" y="35141"/>
                      <a:pt x="20298" y="35289"/>
                      <a:pt x="20113" y="35510"/>
                    </a:cubicBezTo>
                    <a:cubicBezTo>
                      <a:pt x="20039" y="35547"/>
                      <a:pt x="20113" y="35584"/>
                      <a:pt x="20150" y="35584"/>
                    </a:cubicBezTo>
                    <a:cubicBezTo>
                      <a:pt x="20409" y="35473"/>
                      <a:pt x="20704" y="35289"/>
                      <a:pt x="21037" y="35141"/>
                    </a:cubicBezTo>
                    <a:cubicBezTo>
                      <a:pt x="21296" y="34993"/>
                      <a:pt x="21592" y="34919"/>
                      <a:pt x="21850" y="34771"/>
                    </a:cubicBezTo>
                    <a:cubicBezTo>
                      <a:pt x="22072" y="34660"/>
                      <a:pt x="22257" y="34549"/>
                      <a:pt x="22405" y="34401"/>
                    </a:cubicBezTo>
                    <a:cubicBezTo>
                      <a:pt x="22442" y="34364"/>
                      <a:pt x="22405" y="34364"/>
                      <a:pt x="22368" y="34364"/>
                    </a:cubicBezTo>
                    <a:close/>
                    <a:moveTo>
                      <a:pt x="18634" y="36906"/>
                    </a:moveTo>
                    <a:cubicBezTo>
                      <a:pt x="18597" y="36906"/>
                      <a:pt x="18560" y="36934"/>
                      <a:pt x="18560" y="36989"/>
                    </a:cubicBezTo>
                    <a:cubicBezTo>
                      <a:pt x="18560" y="37210"/>
                      <a:pt x="18523" y="37504"/>
                      <a:pt x="18559" y="37726"/>
                    </a:cubicBezTo>
                    <a:lnTo>
                      <a:pt x="18559" y="37726"/>
                    </a:lnTo>
                    <a:cubicBezTo>
                      <a:pt x="18609" y="37711"/>
                      <a:pt x="18659" y="37695"/>
                      <a:pt x="18710" y="37680"/>
                    </a:cubicBezTo>
                    <a:lnTo>
                      <a:pt x="18710" y="37680"/>
                    </a:lnTo>
                    <a:cubicBezTo>
                      <a:pt x="18709" y="37684"/>
                      <a:pt x="18708" y="37688"/>
                      <a:pt x="18708" y="37692"/>
                    </a:cubicBezTo>
                    <a:cubicBezTo>
                      <a:pt x="18856" y="37618"/>
                      <a:pt x="19004" y="37618"/>
                      <a:pt x="19115" y="37581"/>
                    </a:cubicBezTo>
                    <a:cubicBezTo>
                      <a:pt x="19113" y="37575"/>
                      <a:pt x="19111" y="37570"/>
                      <a:pt x="19109" y="37564"/>
                    </a:cubicBezTo>
                    <a:lnTo>
                      <a:pt x="19109" y="37564"/>
                    </a:lnTo>
                    <a:cubicBezTo>
                      <a:pt x="18978" y="37599"/>
                      <a:pt x="18842" y="37640"/>
                      <a:pt x="18710" y="37680"/>
                    </a:cubicBezTo>
                    <a:lnTo>
                      <a:pt x="18710" y="37680"/>
                    </a:lnTo>
                    <a:cubicBezTo>
                      <a:pt x="18744" y="37426"/>
                      <a:pt x="18708" y="37208"/>
                      <a:pt x="18708" y="36989"/>
                    </a:cubicBezTo>
                    <a:cubicBezTo>
                      <a:pt x="18708" y="36934"/>
                      <a:pt x="18671" y="36906"/>
                      <a:pt x="18634" y="36906"/>
                    </a:cubicBezTo>
                    <a:close/>
                    <a:moveTo>
                      <a:pt x="18559" y="37726"/>
                    </a:moveTo>
                    <a:cubicBezTo>
                      <a:pt x="18469" y="37753"/>
                      <a:pt x="18381" y="37780"/>
                      <a:pt x="18301" y="37803"/>
                    </a:cubicBezTo>
                    <a:cubicBezTo>
                      <a:pt x="18266" y="37814"/>
                      <a:pt x="18230" y="37827"/>
                      <a:pt x="18195" y="37839"/>
                    </a:cubicBezTo>
                    <a:lnTo>
                      <a:pt x="18195" y="37839"/>
                    </a:lnTo>
                    <a:cubicBezTo>
                      <a:pt x="18194" y="37852"/>
                      <a:pt x="18192" y="37864"/>
                      <a:pt x="18190" y="37877"/>
                    </a:cubicBezTo>
                    <a:cubicBezTo>
                      <a:pt x="18338" y="37803"/>
                      <a:pt x="18412" y="37766"/>
                      <a:pt x="18560" y="37729"/>
                    </a:cubicBezTo>
                    <a:cubicBezTo>
                      <a:pt x="18560" y="37728"/>
                      <a:pt x="18560" y="37727"/>
                      <a:pt x="18559" y="37726"/>
                    </a:cubicBezTo>
                    <a:close/>
                    <a:moveTo>
                      <a:pt x="18116" y="37091"/>
                    </a:moveTo>
                    <a:cubicBezTo>
                      <a:pt x="18079" y="37091"/>
                      <a:pt x="18042" y="37119"/>
                      <a:pt x="18042" y="37174"/>
                    </a:cubicBezTo>
                    <a:cubicBezTo>
                      <a:pt x="18042" y="37381"/>
                      <a:pt x="18010" y="37653"/>
                      <a:pt x="18036" y="37899"/>
                    </a:cubicBezTo>
                    <a:lnTo>
                      <a:pt x="18036" y="37899"/>
                    </a:lnTo>
                    <a:cubicBezTo>
                      <a:pt x="18088" y="37878"/>
                      <a:pt x="18141" y="37858"/>
                      <a:pt x="18195" y="37839"/>
                    </a:cubicBezTo>
                    <a:lnTo>
                      <a:pt x="18195" y="37839"/>
                    </a:lnTo>
                    <a:cubicBezTo>
                      <a:pt x="18224" y="37593"/>
                      <a:pt x="18190" y="37350"/>
                      <a:pt x="18190" y="37174"/>
                    </a:cubicBezTo>
                    <a:cubicBezTo>
                      <a:pt x="18190" y="37119"/>
                      <a:pt x="18153" y="37091"/>
                      <a:pt x="18116" y="37091"/>
                    </a:cubicBezTo>
                    <a:close/>
                    <a:moveTo>
                      <a:pt x="18036" y="37899"/>
                    </a:moveTo>
                    <a:cubicBezTo>
                      <a:pt x="17950" y="37932"/>
                      <a:pt x="17866" y="37968"/>
                      <a:pt x="17783" y="38005"/>
                    </a:cubicBezTo>
                    <a:lnTo>
                      <a:pt x="17783" y="38005"/>
                    </a:lnTo>
                    <a:cubicBezTo>
                      <a:pt x="17783" y="38024"/>
                      <a:pt x="17784" y="38043"/>
                      <a:pt x="17784" y="38061"/>
                    </a:cubicBezTo>
                    <a:cubicBezTo>
                      <a:pt x="17858" y="38061"/>
                      <a:pt x="17968" y="37987"/>
                      <a:pt x="18042" y="37950"/>
                    </a:cubicBezTo>
                    <a:cubicBezTo>
                      <a:pt x="18040" y="37933"/>
                      <a:pt x="18038" y="37916"/>
                      <a:pt x="18036" y="37899"/>
                    </a:cubicBezTo>
                    <a:close/>
                    <a:moveTo>
                      <a:pt x="24882" y="37174"/>
                    </a:moveTo>
                    <a:lnTo>
                      <a:pt x="24882" y="37174"/>
                    </a:lnTo>
                    <a:cubicBezTo>
                      <a:pt x="24993" y="37285"/>
                      <a:pt x="25104" y="37359"/>
                      <a:pt x="25215" y="37396"/>
                    </a:cubicBezTo>
                    <a:cubicBezTo>
                      <a:pt x="25289" y="37396"/>
                      <a:pt x="25326" y="37433"/>
                      <a:pt x="25363" y="37433"/>
                    </a:cubicBezTo>
                    <a:lnTo>
                      <a:pt x="25363" y="37766"/>
                    </a:lnTo>
                    <a:cubicBezTo>
                      <a:pt x="25363" y="37877"/>
                      <a:pt x="25363" y="37987"/>
                      <a:pt x="25400" y="38098"/>
                    </a:cubicBezTo>
                    <a:cubicBezTo>
                      <a:pt x="25400" y="38106"/>
                      <a:pt x="25403" y="38112"/>
                      <a:pt x="25408" y="38116"/>
                    </a:cubicBezTo>
                    <a:lnTo>
                      <a:pt x="25408" y="38116"/>
                    </a:lnTo>
                    <a:cubicBezTo>
                      <a:pt x="25260" y="38058"/>
                      <a:pt x="25110" y="38002"/>
                      <a:pt x="24956" y="37950"/>
                    </a:cubicBezTo>
                    <a:cubicBezTo>
                      <a:pt x="24956" y="37692"/>
                      <a:pt x="24882" y="37433"/>
                      <a:pt x="24882" y="37174"/>
                    </a:cubicBezTo>
                    <a:close/>
                    <a:moveTo>
                      <a:pt x="17731" y="38028"/>
                    </a:moveTo>
                    <a:cubicBezTo>
                      <a:pt x="17623" y="38078"/>
                      <a:pt x="17517" y="38131"/>
                      <a:pt x="17414" y="38186"/>
                    </a:cubicBezTo>
                    <a:lnTo>
                      <a:pt x="17414" y="38186"/>
                    </a:lnTo>
                    <a:cubicBezTo>
                      <a:pt x="17414" y="38194"/>
                      <a:pt x="17414" y="38202"/>
                      <a:pt x="17414" y="38209"/>
                    </a:cubicBezTo>
                    <a:cubicBezTo>
                      <a:pt x="17562" y="38135"/>
                      <a:pt x="17636" y="38098"/>
                      <a:pt x="17747" y="38061"/>
                    </a:cubicBezTo>
                    <a:cubicBezTo>
                      <a:pt x="17741" y="38050"/>
                      <a:pt x="17736" y="38039"/>
                      <a:pt x="17731" y="38028"/>
                    </a:cubicBezTo>
                    <a:close/>
                    <a:moveTo>
                      <a:pt x="41297" y="0"/>
                    </a:moveTo>
                    <a:cubicBezTo>
                      <a:pt x="41260" y="0"/>
                      <a:pt x="41223" y="19"/>
                      <a:pt x="41223" y="55"/>
                    </a:cubicBezTo>
                    <a:cubicBezTo>
                      <a:pt x="41222" y="94"/>
                      <a:pt x="41221" y="133"/>
                      <a:pt x="41220" y="171"/>
                    </a:cubicBezTo>
                    <a:lnTo>
                      <a:pt x="41220" y="171"/>
                    </a:lnTo>
                    <a:cubicBezTo>
                      <a:pt x="41199" y="126"/>
                      <a:pt x="41162" y="92"/>
                      <a:pt x="41112" y="92"/>
                    </a:cubicBezTo>
                    <a:cubicBezTo>
                      <a:pt x="38154" y="92"/>
                      <a:pt x="35197" y="166"/>
                      <a:pt x="32239" y="240"/>
                    </a:cubicBezTo>
                    <a:cubicBezTo>
                      <a:pt x="32239" y="240"/>
                      <a:pt x="32239" y="203"/>
                      <a:pt x="32202" y="203"/>
                    </a:cubicBezTo>
                    <a:cubicBezTo>
                      <a:pt x="31422" y="180"/>
                      <a:pt x="30641" y="170"/>
                      <a:pt x="29858" y="170"/>
                    </a:cubicBezTo>
                    <a:cubicBezTo>
                      <a:pt x="26967" y="170"/>
                      <a:pt x="24057" y="309"/>
                      <a:pt x="21148" y="425"/>
                    </a:cubicBezTo>
                    <a:lnTo>
                      <a:pt x="21074" y="425"/>
                    </a:lnTo>
                    <a:cubicBezTo>
                      <a:pt x="17414" y="536"/>
                      <a:pt x="13754" y="647"/>
                      <a:pt x="10168" y="758"/>
                    </a:cubicBezTo>
                    <a:cubicBezTo>
                      <a:pt x="8356" y="795"/>
                      <a:pt x="6545" y="906"/>
                      <a:pt x="4770" y="1128"/>
                    </a:cubicBezTo>
                    <a:cubicBezTo>
                      <a:pt x="3291" y="1313"/>
                      <a:pt x="1701" y="1202"/>
                      <a:pt x="259" y="1719"/>
                    </a:cubicBezTo>
                    <a:cubicBezTo>
                      <a:pt x="259" y="1719"/>
                      <a:pt x="333" y="1682"/>
                      <a:pt x="259" y="1645"/>
                    </a:cubicBezTo>
                    <a:cubicBezTo>
                      <a:pt x="228" y="1603"/>
                      <a:pt x="201" y="1585"/>
                      <a:pt x="178" y="1585"/>
                    </a:cubicBezTo>
                    <a:cubicBezTo>
                      <a:pt x="38" y="1585"/>
                      <a:pt x="38" y="2247"/>
                      <a:pt x="38" y="2311"/>
                    </a:cubicBezTo>
                    <a:cubicBezTo>
                      <a:pt x="1" y="3198"/>
                      <a:pt x="1" y="4085"/>
                      <a:pt x="1" y="4973"/>
                    </a:cubicBezTo>
                    <a:cubicBezTo>
                      <a:pt x="1" y="6304"/>
                      <a:pt x="38" y="7634"/>
                      <a:pt x="186" y="8928"/>
                    </a:cubicBezTo>
                    <a:cubicBezTo>
                      <a:pt x="223" y="11073"/>
                      <a:pt x="370" y="13217"/>
                      <a:pt x="518" y="15361"/>
                    </a:cubicBezTo>
                    <a:cubicBezTo>
                      <a:pt x="629" y="17949"/>
                      <a:pt x="777" y="20574"/>
                      <a:pt x="925" y="23162"/>
                    </a:cubicBezTo>
                    <a:cubicBezTo>
                      <a:pt x="1073" y="25750"/>
                      <a:pt x="1110" y="28338"/>
                      <a:pt x="1258" y="30926"/>
                    </a:cubicBezTo>
                    <a:cubicBezTo>
                      <a:pt x="1258" y="31259"/>
                      <a:pt x="1295" y="31628"/>
                      <a:pt x="1295" y="31961"/>
                    </a:cubicBezTo>
                    <a:lnTo>
                      <a:pt x="1184" y="31961"/>
                    </a:lnTo>
                    <a:cubicBezTo>
                      <a:pt x="1110" y="31961"/>
                      <a:pt x="1110" y="32072"/>
                      <a:pt x="1184" y="32072"/>
                    </a:cubicBezTo>
                    <a:lnTo>
                      <a:pt x="1332" y="32072"/>
                    </a:lnTo>
                    <a:lnTo>
                      <a:pt x="1332" y="32146"/>
                    </a:lnTo>
                    <a:lnTo>
                      <a:pt x="1332" y="32183"/>
                    </a:lnTo>
                    <a:cubicBezTo>
                      <a:pt x="1369" y="32183"/>
                      <a:pt x="1443" y="32220"/>
                      <a:pt x="1480" y="32220"/>
                    </a:cubicBezTo>
                    <a:cubicBezTo>
                      <a:pt x="1670" y="32288"/>
                      <a:pt x="2016" y="32311"/>
                      <a:pt x="2386" y="32311"/>
                    </a:cubicBezTo>
                    <a:cubicBezTo>
                      <a:pt x="3022" y="32311"/>
                      <a:pt x="3729" y="32243"/>
                      <a:pt x="3846" y="32220"/>
                    </a:cubicBezTo>
                    <a:cubicBezTo>
                      <a:pt x="5230" y="32154"/>
                      <a:pt x="6645" y="32029"/>
                      <a:pt x="8062" y="32029"/>
                    </a:cubicBezTo>
                    <a:cubicBezTo>
                      <a:pt x="8234" y="32029"/>
                      <a:pt x="8406" y="32031"/>
                      <a:pt x="8578" y="32035"/>
                    </a:cubicBezTo>
                    <a:cubicBezTo>
                      <a:pt x="11166" y="32072"/>
                      <a:pt x="13754" y="32257"/>
                      <a:pt x="16342" y="32257"/>
                    </a:cubicBezTo>
                    <a:lnTo>
                      <a:pt x="18819" y="32257"/>
                    </a:lnTo>
                    <a:lnTo>
                      <a:pt x="18819" y="32812"/>
                    </a:lnTo>
                    <a:cubicBezTo>
                      <a:pt x="18819" y="32996"/>
                      <a:pt x="18819" y="33181"/>
                      <a:pt x="18856" y="33366"/>
                    </a:cubicBezTo>
                    <a:cubicBezTo>
                      <a:pt x="18847" y="33357"/>
                      <a:pt x="18830" y="33352"/>
                      <a:pt x="18812" y="33352"/>
                    </a:cubicBezTo>
                    <a:cubicBezTo>
                      <a:pt x="18756" y="33352"/>
                      <a:pt x="18680" y="33394"/>
                      <a:pt x="18708" y="33477"/>
                    </a:cubicBezTo>
                    <a:cubicBezTo>
                      <a:pt x="18745" y="33625"/>
                      <a:pt x="18819" y="33699"/>
                      <a:pt x="18893" y="33810"/>
                    </a:cubicBezTo>
                    <a:cubicBezTo>
                      <a:pt x="18893" y="33839"/>
                      <a:pt x="18898" y="33862"/>
                      <a:pt x="18910" y="33884"/>
                    </a:cubicBezTo>
                    <a:lnTo>
                      <a:pt x="18910" y="33884"/>
                    </a:lnTo>
                    <a:cubicBezTo>
                      <a:pt x="18905" y="33884"/>
                      <a:pt x="18900" y="33884"/>
                      <a:pt x="18893" y="33884"/>
                    </a:cubicBezTo>
                    <a:lnTo>
                      <a:pt x="18819" y="33810"/>
                    </a:lnTo>
                    <a:lnTo>
                      <a:pt x="18819" y="33884"/>
                    </a:lnTo>
                    <a:cubicBezTo>
                      <a:pt x="18761" y="33880"/>
                      <a:pt x="18703" y="33879"/>
                      <a:pt x="18646" y="33879"/>
                    </a:cubicBezTo>
                    <a:cubicBezTo>
                      <a:pt x="18044" y="33879"/>
                      <a:pt x="17470" y="34048"/>
                      <a:pt x="16896" y="34216"/>
                    </a:cubicBezTo>
                    <a:cubicBezTo>
                      <a:pt x="16083" y="34475"/>
                      <a:pt x="15307" y="34919"/>
                      <a:pt x="14567" y="35326"/>
                    </a:cubicBezTo>
                    <a:cubicBezTo>
                      <a:pt x="13828" y="35732"/>
                      <a:pt x="13088" y="36250"/>
                      <a:pt x="12386" y="36767"/>
                    </a:cubicBezTo>
                    <a:cubicBezTo>
                      <a:pt x="11831" y="37174"/>
                      <a:pt x="11240" y="37618"/>
                      <a:pt x="10759" y="38172"/>
                    </a:cubicBezTo>
                    <a:lnTo>
                      <a:pt x="10759" y="38237"/>
                    </a:lnTo>
                    <a:lnTo>
                      <a:pt x="10759" y="38237"/>
                    </a:lnTo>
                    <a:cubicBezTo>
                      <a:pt x="11890" y="37319"/>
                      <a:pt x="12994" y="36439"/>
                      <a:pt x="14234" y="35695"/>
                    </a:cubicBezTo>
                    <a:cubicBezTo>
                      <a:pt x="15307" y="35030"/>
                      <a:pt x="16453" y="34475"/>
                      <a:pt x="17636" y="34216"/>
                    </a:cubicBezTo>
                    <a:lnTo>
                      <a:pt x="17636" y="34216"/>
                    </a:lnTo>
                    <a:cubicBezTo>
                      <a:pt x="16896" y="34586"/>
                      <a:pt x="16046" y="34808"/>
                      <a:pt x="15344" y="35363"/>
                    </a:cubicBezTo>
                    <a:cubicBezTo>
                      <a:pt x="15318" y="35388"/>
                      <a:pt x="15328" y="35431"/>
                      <a:pt x="15348" y="35431"/>
                    </a:cubicBezTo>
                    <a:cubicBezTo>
                      <a:pt x="15358" y="35431"/>
                      <a:pt x="15369" y="35422"/>
                      <a:pt x="15381" y="35400"/>
                    </a:cubicBezTo>
                    <a:cubicBezTo>
                      <a:pt x="16120" y="34993"/>
                      <a:pt x="16896" y="34660"/>
                      <a:pt x="17710" y="34253"/>
                    </a:cubicBezTo>
                    <a:lnTo>
                      <a:pt x="17710" y="34216"/>
                    </a:lnTo>
                    <a:cubicBezTo>
                      <a:pt x="17968" y="34179"/>
                      <a:pt x="18301" y="34106"/>
                      <a:pt x="18560" y="34069"/>
                    </a:cubicBezTo>
                    <a:cubicBezTo>
                      <a:pt x="18708" y="34401"/>
                      <a:pt x="19189" y="34549"/>
                      <a:pt x="19484" y="34623"/>
                    </a:cubicBezTo>
                    <a:cubicBezTo>
                      <a:pt x="19574" y="34695"/>
                      <a:pt x="19681" y="34758"/>
                      <a:pt x="19793" y="34808"/>
                    </a:cubicBezTo>
                    <a:lnTo>
                      <a:pt x="19793" y="34808"/>
                    </a:lnTo>
                    <a:cubicBezTo>
                      <a:pt x="20120" y="34808"/>
                      <a:pt x="20413" y="34807"/>
                      <a:pt x="20741" y="34734"/>
                    </a:cubicBezTo>
                    <a:lnTo>
                      <a:pt x="20778" y="34734"/>
                    </a:lnTo>
                    <a:cubicBezTo>
                      <a:pt x="21222" y="34734"/>
                      <a:pt x="21629" y="34623"/>
                      <a:pt x="21998" y="34401"/>
                    </a:cubicBezTo>
                    <a:cubicBezTo>
                      <a:pt x="22026" y="34401"/>
                      <a:pt x="22012" y="34339"/>
                      <a:pt x="21988" y="34339"/>
                    </a:cubicBezTo>
                    <a:cubicBezTo>
                      <a:pt x="21980" y="34339"/>
                      <a:pt x="21971" y="34346"/>
                      <a:pt x="21961" y="34364"/>
                    </a:cubicBezTo>
                    <a:cubicBezTo>
                      <a:pt x="21666" y="34438"/>
                      <a:pt x="21407" y="34475"/>
                      <a:pt x="21111" y="34549"/>
                    </a:cubicBezTo>
                    <a:cubicBezTo>
                      <a:pt x="21111" y="34549"/>
                      <a:pt x="21111" y="34512"/>
                      <a:pt x="21074" y="34512"/>
                    </a:cubicBezTo>
                    <a:cubicBezTo>
                      <a:pt x="20926" y="34512"/>
                      <a:pt x="20852" y="34512"/>
                      <a:pt x="20704" y="34549"/>
                    </a:cubicBezTo>
                    <a:cubicBezTo>
                      <a:pt x="20704" y="34512"/>
                      <a:pt x="20704" y="34438"/>
                      <a:pt x="20667" y="34438"/>
                    </a:cubicBezTo>
                    <a:lnTo>
                      <a:pt x="20593" y="34438"/>
                    </a:lnTo>
                    <a:cubicBezTo>
                      <a:pt x="20667" y="34401"/>
                      <a:pt x="20593" y="34327"/>
                      <a:pt x="20556" y="34327"/>
                    </a:cubicBezTo>
                    <a:lnTo>
                      <a:pt x="19854" y="34327"/>
                    </a:lnTo>
                    <a:lnTo>
                      <a:pt x="19410" y="34209"/>
                    </a:lnTo>
                    <a:lnTo>
                      <a:pt x="19410" y="34209"/>
                    </a:lnTo>
                    <a:lnTo>
                      <a:pt x="19410" y="34216"/>
                    </a:lnTo>
                    <a:lnTo>
                      <a:pt x="19558" y="34364"/>
                    </a:lnTo>
                    <a:cubicBezTo>
                      <a:pt x="19447" y="34364"/>
                      <a:pt x="19410" y="34290"/>
                      <a:pt x="19299" y="34253"/>
                    </a:cubicBezTo>
                    <a:cubicBezTo>
                      <a:pt x="19115" y="34179"/>
                      <a:pt x="19041" y="34069"/>
                      <a:pt x="18930" y="33921"/>
                    </a:cubicBezTo>
                    <a:cubicBezTo>
                      <a:pt x="18930" y="33919"/>
                      <a:pt x="18930" y="33917"/>
                      <a:pt x="18930" y="33915"/>
                    </a:cubicBezTo>
                    <a:lnTo>
                      <a:pt x="18930" y="33915"/>
                    </a:lnTo>
                    <a:cubicBezTo>
                      <a:pt x="18948" y="33939"/>
                      <a:pt x="18972" y="33963"/>
                      <a:pt x="19004" y="33995"/>
                    </a:cubicBezTo>
                    <a:cubicBezTo>
                      <a:pt x="19022" y="34013"/>
                      <a:pt x="19041" y="34022"/>
                      <a:pt x="19054" y="34022"/>
                    </a:cubicBezTo>
                    <a:cubicBezTo>
                      <a:pt x="19068" y="34022"/>
                      <a:pt x="19078" y="34013"/>
                      <a:pt x="19078" y="33995"/>
                    </a:cubicBezTo>
                    <a:lnTo>
                      <a:pt x="19078" y="34032"/>
                    </a:lnTo>
                    <a:cubicBezTo>
                      <a:pt x="19078" y="34050"/>
                      <a:pt x="19087" y="34059"/>
                      <a:pt x="19105" y="34059"/>
                    </a:cubicBezTo>
                    <a:cubicBezTo>
                      <a:pt x="19119" y="34059"/>
                      <a:pt x="19139" y="34054"/>
                      <a:pt x="19163" y="34043"/>
                    </a:cubicBezTo>
                    <a:lnTo>
                      <a:pt x="19163" y="34043"/>
                    </a:lnTo>
                    <a:lnTo>
                      <a:pt x="19299" y="34179"/>
                    </a:lnTo>
                    <a:lnTo>
                      <a:pt x="19410" y="34209"/>
                    </a:lnTo>
                    <a:lnTo>
                      <a:pt x="19410" y="34209"/>
                    </a:lnTo>
                    <a:lnTo>
                      <a:pt x="19410" y="34179"/>
                    </a:lnTo>
                    <a:cubicBezTo>
                      <a:pt x="19299" y="34106"/>
                      <a:pt x="19262" y="34069"/>
                      <a:pt x="19189" y="34032"/>
                    </a:cubicBezTo>
                    <a:cubicBezTo>
                      <a:pt x="19180" y="34036"/>
                      <a:pt x="19171" y="34040"/>
                      <a:pt x="19163" y="34043"/>
                    </a:cubicBezTo>
                    <a:lnTo>
                      <a:pt x="19163" y="34043"/>
                    </a:lnTo>
                    <a:lnTo>
                      <a:pt x="19115" y="33995"/>
                    </a:lnTo>
                    <a:lnTo>
                      <a:pt x="19115" y="33884"/>
                    </a:lnTo>
                    <a:cubicBezTo>
                      <a:pt x="19447" y="34032"/>
                      <a:pt x="19780" y="34106"/>
                      <a:pt x="20150" y="34106"/>
                    </a:cubicBezTo>
                    <a:cubicBezTo>
                      <a:pt x="20335" y="34106"/>
                      <a:pt x="20556" y="34106"/>
                      <a:pt x="20741" y="34069"/>
                    </a:cubicBezTo>
                    <a:cubicBezTo>
                      <a:pt x="20778" y="34069"/>
                      <a:pt x="20778" y="34032"/>
                      <a:pt x="20778" y="34032"/>
                    </a:cubicBezTo>
                    <a:lnTo>
                      <a:pt x="20852" y="34032"/>
                    </a:lnTo>
                    <a:cubicBezTo>
                      <a:pt x="20889" y="33995"/>
                      <a:pt x="20889" y="33958"/>
                      <a:pt x="20852" y="33884"/>
                    </a:cubicBezTo>
                    <a:cubicBezTo>
                      <a:pt x="20630" y="33884"/>
                      <a:pt x="20409" y="33917"/>
                      <a:pt x="20187" y="33917"/>
                    </a:cubicBezTo>
                    <a:cubicBezTo>
                      <a:pt x="20076" y="33917"/>
                      <a:pt x="19965" y="33908"/>
                      <a:pt x="19854" y="33884"/>
                    </a:cubicBezTo>
                    <a:lnTo>
                      <a:pt x="19780" y="33884"/>
                    </a:lnTo>
                    <a:cubicBezTo>
                      <a:pt x="19558" y="33847"/>
                      <a:pt x="19373" y="33810"/>
                      <a:pt x="19189" y="33773"/>
                    </a:cubicBezTo>
                    <a:lnTo>
                      <a:pt x="19189" y="33625"/>
                    </a:lnTo>
                    <a:cubicBezTo>
                      <a:pt x="19490" y="33751"/>
                      <a:pt x="19843" y="33825"/>
                      <a:pt x="20165" y="33825"/>
                    </a:cubicBezTo>
                    <a:cubicBezTo>
                      <a:pt x="20317" y="33825"/>
                      <a:pt x="20463" y="33808"/>
                      <a:pt x="20593" y="33773"/>
                    </a:cubicBezTo>
                    <a:cubicBezTo>
                      <a:pt x="20667" y="33773"/>
                      <a:pt x="20667" y="33662"/>
                      <a:pt x="20593" y="33662"/>
                    </a:cubicBezTo>
                    <a:cubicBezTo>
                      <a:pt x="20372" y="33588"/>
                      <a:pt x="20113" y="33588"/>
                      <a:pt x="19817" y="33588"/>
                    </a:cubicBezTo>
                    <a:cubicBezTo>
                      <a:pt x="19632" y="33588"/>
                      <a:pt x="19447" y="33514"/>
                      <a:pt x="19299" y="33477"/>
                    </a:cubicBezTo>
                    <a:cubicBezTo>
                      <a:pt x="19410" y="33477"/>
                      <a:pt x="19447" y="33514"/>
                      <a:pt x="19558" y="33514"/>
                    </a:cubicBezTo>
                    <a:cubicBezTo>
                      <a:pt x="19737" y="33539"/>
                      <a:pt x="19933" y="33583"/>
                      <a:pt x="20122" y="33583"/>
                    </a:cubicBezTo>
                    <a:cubicBezTo>
                      <a:pt x="20208" y="33583"/>
                      <a:pt x="20291" y="33574"/>
                      <a:pt x="20372" y="33551"/>
                    </a:cubicBezTo>
                    <a:cubicBezTo>
                      <a:pt x="20409" y="33551"/>
                      <a:pt x="20482" y="33477"/>
                      <a:pt x="20409" y="33440"/>
                    </a:cubicBezTo>
                    <a:cubicBezTo>
                      <a:pt x="20113" y="33292"/>
                      <a:pt x="19743" y="33255"/>
                      <a:pt x="19299" y="33255"/>
                    </a:cubicBezTo>
                    <a:lnTo>
                      <a:pt x="19299" y="33181"/>
                    </a:lnTo>
                    <a:cubicBezTo>
                      <a:pt x="19484" y="33181"/>
                      <a:pt x="19669" y="33255"/>
                      <a:pt x="19854" y="33255"/>
                    </a:cubicBezTo>
                    <a:cubicBezTo>
                      <a:pt x="20063" y="33281"/>
                      <a:pt x="20254" y="33307"/>
                      <a:pt x="20452" y="33307"/>
                    </a:cubicBezTo>
                    <a:cubicBezTo>
                      <a:pt x="20534" y="33307"/>
                      <a:pt x="20618" y="33303"/>
                      <a:pt x="20704" y="33292"/>
                    </a:cubicBezTo>
                    <a:cubicBezTo>
                      <a:pt x="20741" y="33292"/>
                      <a:pt x="20778" y="33181"/>
                      <a:pt x="20741" y="33144"/>
                    </a:cubicBezTo>
                    <a:cubicBezTo>
                      <a:pt x="20556" y="33070"/>
                      <a:pt x="20335" y="33070"/>
                      <a:pt x="20113" y="32996"/>
                    </a:cubicBezTo>
                    <a:cubicBezTo>
                      <a:pt x="19965" y="32812"/>
                      <a:pt x="19595" y="32775"/>
                      <a:pt x="19299" y="32775"/>
                    </a:cubicBezTo>
                    <a:lnTo>
                      <a:pt x="19299" y="32701"/>
                    </a:lnTo>
                    <a:cubicBezTo>
                      <a:pt x="19373" y="32701"/>
                      <a:pt x="19447" y="32627"/>
                      <a:pt x="19558" y="32627"/>
                    </a:cubicBezTo>
                    <a:cubicBezTo>
                      <a:pt x="19928" y="32701"/>
                      <a:pt x="20298" y="32738"/>
                      <a:pt x="20704" y="32775"/>
                    </a:cubicBezTo>
                    <a:lnTo>
                      <a:pt x="21333" y="32775"/>
                    </a:lnTo>
                    <a:cubicBezTo>
                      <a:pt x="21703" y="32775"/>
                      <a:pt x="22072" y="32775"/>
                      <a:pt x="22405" y="32738"/>
                    </a:cubicBezTo>
                    <a:lnTo>
                      <a:pt x="22405" y="32738"/>
                    </a:lnTo>
                    <a:cubicBezTo>
                      <a:pt x="22331" y="32812"/>
                      <a:pt x="22257" y="32922"/>
                      <a:pt x="22183" y="32996"/>
                    </a:cubicBezTo>
                    <a:cubicBezTo>
                      <a:pt x="22093" y="33087"/>
                      <a:pt x="22174" y="33201"/>
                      <a:pt x="22267" y="33201"/>
                    </a:cubicBezTo>
                    <a:cubicBezTo>
                      <a:pt x="22288" y="33201"/>
                      <a:pt x="22310" y="33195"/>
                      <a:pt x="22331" y="33181"/>
                    </a:cubicBezTo>
                    <a:cubicBezTo>
                      <a:pt x="22331" y="33255"/>
                      <a:pt x="22331" y="33329"/>
                      <a:pt x="22368" y="33329"/>
                    </a:cubicBezTo>
                    <a:cubicBezTo>
                      <a:pt x="22553" y="33440"/>
                      <a:pt x="22516" y="33699"/>
                      <a:pt x="22553" y="33847"/>
                    </a:cubicBezTo>
                    <a:cubicBezTo>
                      <a:pt x="22571" y="33865"/>
                      <a:pt x="22590" y="33874"/>
                      <a:pt x="22613" y="33874"/>
                    </a:cubicBezTo>
                    <a:cubicBezTo>
                      <a:pt x="22636" y="33874"/>
                      <a:pt x="22664" y="33865"/>
                      <a:pt x="22701" y="33847"/>
                    </a:cubicBezTo>
                    <a:cubicBezTo>
                      <a:pt x="22701" y="33995"/>
                      <a:pt x="22738" y="34106"/>
                      <a:pt x="22775" y="34216"/>
                    </a:cubicBezTo>
                    <a:cubicBezTo>
                      <a:pt x="22775" y="34235"/>
                      <a:pt x="22802" y="34244"/>
                      <a:pt x="22830" y="34244"/>
                    </a:cubicBezTo>
                    <a:cubicBezTo>
                      <a:pt x="22858" y="34244"/>
                      <a:pt x="22886" y="34235"/>
                      <a:pt x="22886" y="34216"/>
                    </a:cubicBezTo>
                    <a:cubicBezTo>
                      <a:pt x="22996" y="33995"/>
                      <a:pt x="22886" y="33551"/>
                      <a:pt x="22886" y="33329"/>
                    </a:cubicBezTo>
                    <a:cubicBezTo>
                      <a:pt x="22886" y="33070"/>
                      <a:pt x="22886" y="32701"/>
                      <a:pt x="23070" y="32405"/>
                    </a:cubicBezTo>
                    <a:cubicBezTo>
                      <a:pt x="23329" y="32405"/>
                      <a:pt x="23551" y="32405"/>
                      <a:pt x="23847" y="32368"/>
                    </a:cubicBezTo>
                    <a:cubicBezTo>
                      <a:pt x="26989" y="32220"/>
                      <a:pt x="30132" y="32220"/>
                      <a:pt x="33237" y="32072"/>
                    </a:cubicBezTo>
                    <a:cubicBezTo>
                      <a:pt x="34162" y="32035"/>
                      <a:pt x="35012" y="31961"/>
                      <a:pt x="35936" y="31850"/>
                    </a:cubicBezTo>
                    <a:cubicBezTo>
                      <a:pt x="37785" y="31850"/>
                      <a:pt x="39633" y="31887"/>
                      <a:pt x="41445" y="31887"/>
                    </a:cubicBezTo>
                    <a:lnTo>
                      <a:pt x="41482" y="31887"/>
                    </a:lnTo>
                    <a:cubicBezTo>
                      <a:pt x="41482" y="31961"/>
                      <a:pt x="41482" y="31998"/>
                      <a:pt x="41445" y="32035"/>
                    </a:cubicBezTo>
                    <a:cubicBezTo>
                      <a:pt x="41424" y="32118"/>
                      <a:pt x="41485" y="32166"/>
                      <a:pt x="41549" y="32166"/>
                    </a:cubicBezTo>
                    <a:cubicBezTo>
                      <a:pt x="41599" y="32166"/>
                      <a:pt x="41650" y="32137"/>
                      <a:pt x="41667" y="32072"/>
                    </a:cubicBezTo>
                    <a:cubicBezTo>
                      <a:pt x="42480" y="29891"/>
                      <a:pt x="42221" y="27599"/>
                      <a:pt x="42147" y="25528"/>
                    </a:cubicBezTo>
                    <a:cubicBezTo>
                      <a:pt x="42147" y="24900"/>
                      <a:pt x="42184" y="24234"/>
                      <a:pt x="42184" y="23606"/>
                    </a:cubicBezTo>
                    <a:cubicBezTo>
                      <a:pt x="42184" y="21018"/>
                      <a:pt x="42036" y="18467"/>
                      <a:pt x="41925" y="15879"/>
                    </a:cubicBezTo>
                    <a:cubicBezTo>
                      <a:pt x="41852" y="14600"/>
                      <a:pt x="41779" y="13285"/>
                      <a:pt x="41742" y="12005"/>
                    </a:cubicBezTo>
                    <a:lnTo>
                      <a:pt x="41742" y="12005"/>
                    </a:lnTo>
                    <a:cubicBezTo>
                      <a:pt x="41746" y="12018"/>
                      <a:pt x="41762" y="12025"/>
                      <a:pt x="41778" y="12025"/>
                    </a:cubicBezTo>
                    <a:cubicBezTo>
                      <a:pt x="41796" y="12025"/>
                      <a:pt x="41815" y="12016"/>
                      <a:pt x="41815" y="11997"/>
                    </a:cubicBezTo>
                    <a:cubicBezTo>
                      <a:pt x="41741" y="10518"/>
                      <a:pt x="41667" y="8965"/>
                      <a:pt x="41556" y="7487"/>
                    </a:cubicBezTo>
                    <a:cubicBezTo>
                      <a:pt x="41445" y="5157"/>
                      <a:pt x="41445" y="2791"/>
                      <a:pt x="41371" y="388"/>
                    </a:cubicBezTo>
                    <a:lnTo>
                      <a:pt x="41371" y="55"/>
                    </a:lnTo>
                    <a:cubicBezTo>
                      <a:pt x="41371" y="19"/>
                      <a:pt x="41334" y="0"/>
                      <a:pt x="41297" y="0"/>
                    </a:cubicBezTo>
                    <a:close/>
                    <a:moveTo>
                      <a:pt x="10630" y="38029"/>
                    </a:moveTo>
                    <a:cubicBezTo>
                      <a:pt x="10620" y="38029"/>
                      <a:pt x="10611" y="38037"/>
                      <a:pt x="10611" y="38061"/>
                    </a:cubicBezTo>
                    <a:cubicBezTo>
                      <a:pt x="10537" y="38135"/>
                      <a:pt x="10574" y="38320"/>
                      <a:pt x="10537" y="38431"/>
                    </a:cubicBezTo>
                    <a:lnTo>
                      <a:pt x="10500" y="38431"/>
                    </a:lnTo>
                    <a:cubicBezTo>
                      <a:pt x="10426" y="38431"/>
                      <a:pt x="10426" y="38468"/>
                      <a:pt x="10426" y="38468"/>
                    </a:cubicBezTo>
                    <a:cubicBezTo>
                      <a:pt x="10426" y="38468"/>
                      <a:pt x="10500" y="38468"/>
                      <a:pt x="10500" y="38505"/>
                    </a:cubicBezTo>
                    <a:cubicBezTo>
                      <a:pt x="10500" y="38505"/>
                      <a:pt x="10500" y="38542"/>
                      <a:pt x="10426" y="38542"/>
                    </a:cubicBezTo>
                    <a:cubicBezTo>
                      <a:pt x="10399" y="38625"/>
                      <a:pt x="10475" y="38667"/>
                      <a:pt x="10530" y="38667"/>
                    </a:cubicBezTo>
                    <a:cubicBezTo>
                      <a:pt x="10549" y="38667"/>
                      <a:pt x="10565" y="38662"/>
                      <a:pt x="10574" y="38653"/>
                    </a:cubicBezTo>
                    <a:cubicBezTo>
                      <a:pt x="10574" y="38579"/>
                      <a:pt x="10611" y="38505"/>
                      <a:pt x="10611" y="38468"/>
                    </a:cubicBezTo>
                    <a:lnTo>
                      <a:pt x="10611" y="38357"/>
                    </a:lnTo>
                    <a:cubicBezTo>
                      <a:pt x="10648" y="38327"/>
                      <a:pt x="10685" y="38297"/>
                      <a:pt x="10722" y="38267"/>
                    </a:cubicBezTo>
                    <a:lnTo>
                      <a:pt x="10722" y="38267"/>
                    </a:lnTo>
                    <a:lnTo>
                      <a:pt x="10722" y="38283"/>
                    </a:lnTo>
                    <a:cubicBezTo>
                      <a:pt x="10759" y="38283"/>
                      <a:pt x="10759" y="38246"/>
                      <a:pt x="10759" y="38246"/>
                    </a:cubicBezTo>
                    <a:lnTo>
                      <a:pt x="10759" y="38237"/>
                    </a:lnTo>
                    <a:lnTo>
                      <a:pt x="10759" y="38237"/>
                    </a:lnTo>
                    <a:cubicBezTo>
                      <a:pt x="10747" y="38247"/>
                      <a:pt x="10735" y="38257"/>
                      <a:pt x="10722" y="38267"/>
                    </a:cubicBezTo>
                    <a:lnTo>
                      <a:pt x="10722" y="38267"/>
                    </a:lnTo>
                    <a:lnTo>
                      <a:pt x="10722" y="38098"/>
                    </a:lnTo>
                    <a:cubicBezTo>
                      <a:pt x="10722" y="38098"/>
                      <a:pt x="10722" y="38061"/>
                      <a:pt x="10685" y="38061"/>
                    </a:cubicBezTo>
                    <a:cubicBezTo>
                      <a:pt x="10685" y="38061"/>
                      <a:pt x="10652" y="38029"/>
                      <a:pt x="10630" y="38029"/>
                    </a:cubicBezTo>
                    <a:close/>
                    <a:moveTo>
                      <a:pt x="27654" y="38855"/>
                    </a:moveTo>
                    <a:lnTo>
                      <a:pt x="27803" y="39023"/>
                    </a:lnTo>
                    <a:lnTo>
                      <a:pt x="27655" y="39023"/>
                    </a:lnTo>
                    <a:lnTo>
                      <a:pt x="27655" y="38875"/>
                    </a:lnTo>
                    <a:cubicBezTo>
                      <a:pt x="27655" y="38868"/>
                      <a:pt x="27654" y="38861"/>
                      <a:pt x="27654" y="38855"/>
                    </a:cubicBezTo>
                    <a:close/>
                    <a:moveTo>
                      <a:pt x="25547" y="37507"/>
                    </a:moveTo>
                    <a:cubicBezTo>
                      <a:pt x="25954" y="37692"/>
                      <a:pt x="26398" y="37950"/>
                      <a:pt x="26804" y="38172"/>
                    </a:cubicBezTo>
                    <a:cubicBezTo>
                      <a:pt x="27026" y="38320"/>
                      <a:pt x="27248" y="38505"/>
                      <a:pt x="27507" y="38690"/>
                    </a:cubicBezTo>
                    <a:lnTo>
                      <a:pt x="27573" y="38765"/>
                    </a:lnTo>
                    <a:lnTo>
                      <a:pt x="27573" y="38765"/>
                    </a:lnTo>
                    <a:cubicBezTo>
                      <a:pt x="27570" y="38764"/>
                      <a:pt x="27566" y="38764"/>
                      <a:pt x="27562" y="38764"/>
                    </a:cubicBezTo>
                    <a:cubicBezTo>
                      <a:pt x="27516" y="38764"/>
                      <a:pt x="27470" y="38801"/>
                      <a:pt x="27470" y="38875"/>
                    </a:cubicBezTo>
                    <a:cubicBezTo>
                      <a:pt x="27461" y="38866"/>
                      <a:pt x="27449" y="38861"/>
                      <a:pt x="27437" y="38861"/>
                    </a:cubicBezTo>
                    <a:cubicBezTo>
                      <a:pt x="27401" y="38861"/>
                      <a:pt x="27359" y="38902"/>
                      <a:pt x="27359" y="38986"/>
                    </a:cubicBezTo>
                    <a:lnTo>
                      <a:pt x="27359" y="39060"/>
                    </a:lnTo>
                    <a:cubicBezTo>
                      <a:pt x="27026" y="38875"/>
                      <a:pt x="26694" y="38690"/>
                      <a:pt x="26361" y="38542"/>
                    </a:cubicBezTo>
                    <a:cubicBezTo>
                      <a:pt x="26361" y="38468"/>
                      <a:pt x="26361" y="38431"/>
                      <a:pt x="26324" y="38320"/>
                    </a:cubicBezTo>
                    <a:lnTo>
                      <a:pt x="26324" y="37987"/>
                    </a:lnTo>
                    <a:cubicBezTo>
                      <a:pt x="26324" y="37950"/>
                      <a:pt x="26287" y="37932"/>
                      <a:pt x="26250" y="37932"/>
                    </a:cubicBezTo>
                    <a:cubicBezTo>
                      <a:pt x="26213" y="37932"/>
                      <a:pt x="26176" y="37950"/>
                      <a:pt x="26176" y="37987"/>
                    </a:cubicBezTo>
                    <a:cubicBezTo>
                      <a:pt x="26176" y="38135"/>
                      <a:pt x="26176" y="38320"/>
                      <a:pt x="26250" y="38468"/>
                    </a:cubicBezTo>
                    <a:cubicBezTo>
                      <a:pt x="25968" y="38351"/>
                      <a:pt x="25701" y="38233"/>
                      <a:pt x="25431" y="38125"/>
                    </a:cubicBezTo>
                    <a:lnTo>
                      <a:pt x="25431" y="38125"/>
                    </a:lnTo>
                    <a:cubicBezTo>
                      <a:pt x="25434" y="38126"/>
                      <a:pt x="25437" y="38126"/>
                      <a:pt x="25441" y="38126"/>
                    </a:cubicBezTo>
                    <a:cubicBezTo>
                      <a:pt x="25464" y="38126"/>
                      <a:pt x="25492" y="38117"/>
                      <a:pt x="25510" y="38098"/>
                    </a:cubicBezTo>
                    <a:cubicBezTo>
                      <a:pt x="25547" y="37987"/>
                      <a:pt x="25547" y="37914"/>
                      <a:pt x="25547" y="37766"/>
                    </a:cubicBezTo>
                    <a:lnTo>
                      <a:pt x="25547" y="37507"/>
                    </a:lnTo>
                    <a:close/>
                    <a:moveTo>
                      <a:pt x="12423" y="39134"/>
                    </a:moveTo>
                    <a:cubicBezTo>
                      <a:pt x="12423" y="39140"/>
                      <a:pt x="12422" y="39145"/>
                      <a:pt x="12420" y="39149"/>
                    </a:cubicBezTo>
                    <a:lnTo>
                      <a:pt x="12420" y="39149"/>
                    </a:lnTo>
                    <a:cubicBezTo>
                      <a:pt x="12421" y="39144"/>
                      <a:pt x="12422" y="39139"/>
                      <a:pt x="12423" y="39134"/>
                    </a:cubicBezTo>
                    <a:close/>
                    <a:moveTo>
                      <a:pt x="15154" y="38836"/>
                    </a:moveTo>
                    <a:cubicBezTo>
                      <a:pt x="15135" y="38849"/>
                      <a:pt x="15122" y="38874"/>
                      <a:pt x="15122" y="38912"/>
                    </a:cubicBezTo>
                    <a:lnTo>
                      <a:pt x="15122" y="39281"/>
                    </a:lnTo>
                    <a:cubicBezTo>
                      <a:pt x="15048" y="39281"/>
                      <a:pt x="15011" y="39355"/>
                      <a:pt x="14937" y="39355"/>
                    </a:cubicBezTo>
                    <a:lnTo>
                      <a:pt x="14937" y="39207"/>
                    </a:lnTo>
                    <a:lnTo>
                      <a:pt x="14937" y="38838"/>
                    </a:lnTo>
                    <a:cubicBezTo>
                      <a:pt x="15009" y="38838"/>
                      <a:pt x="15082" y="38838"/>
                      <a:pt x="15154" y="38836"/>
                    </a:cubicBezTo>
                    <a:close/>
                    <a:moveTo>
                      <a:pt x="14824" y="39605"/>
                    </a:moveTo>
                    <a:cubicBezTo>
                      <a:pt x="14812" y="39608"/>
                      <a:pt x="14799" y="39611"/>
                      <a:pt x="14786" y="39614"/>
                    </a:cubicBezTo>
                    <a:lnTo>
                      <a:pt x="14826" y="39614"/>
                    </a:lnTo>
                    <a:cubicBezTo>
                      <a:pt x="14825" y="39611"/>
                      <a:pt x="14825" y="39608"/>
                      <a:pt x="14824" y="39605"/>
                    </a:cubicBezTo>
                    <a:close/>
                    <a:moveTo>
                      <a:pt x="14604" y="39651"/>
                    </a:moveTo>
                    <a:cubicBezTo>
                      <a:pt x="14604" y="39651"/>
                      <a:pt x="14603" y="39651"/>
                      <a:pt x="14603" y="39651"/>
                    </a:cubicBezTo>
                    <a:lnTo>
                      <a:pt x="14603" y="39651"/>
                    </a:lnTo>
                    <a:cubicBezTo>
                      <a:pt x="14603" y="39651"/>
                      <a:pt x="14604" y="39651"/>
                      <a:pt x="14604" y="39651"/>
                    </a:cubicBezTo>
                    <a:cubicBezTo>
                      <a:pt x="14604" y="39651"/>
                      <a:pt x="14604" y="39651"/>
                      <a:pt x="14604" y="39651"/>
                    </a:cubicBezTo>
                    <a:close/>
                    <a:moveTo>
                      <a:pt x="14603" y="39651"/>
                    </a:moveTo>
                    <a:lnTo>
                      <a:pt x="14603" y="39651"/>
                    </a:lnTo>
                    <a:cubicBezTo>
                      <a:pt x="14526" y="39651"/>
                      <a:pt x="14485" y="39651"/>
                      <a:pt x="14442" y="39676"/>
                    </a:cubicBezTo>
                    <a:lnTo>
                      <a:pt x="14442" y="39676"/>
                    </a:lnTo>
                    <a:cubicBezTo>
                      <a:pt x="14496" y="39669"/>
                      <a:pt x="14550" y="39661"/>
                      <a:pt x="14603" y="39651"/>
                    </a:cubicBezTo>
                    <a:close/>
                    <a:moveTo>
                      <a:pt x="14230" y="39700"/>
                    </a:moveTo>
                    <a:cubicBezTo>
                      <a:pt x="14198" y="39703"/>
                      <a:pt x="14166" y="39705"/>
                      <a:pt x="14134" y="39707"/>
                    </a:cubicBezTo>
                    <a:lnTo>
                      <a:pt x="14134" y="39707"/>
                    </a:lnTo>
                    <a:cubicBezTo>
                      <a:pt x="14130" y="39713"/>
                      <a:pt x="14127" y="39719"/>
                      <a:pt x="14124" y="39725"/>
                    </a:cubicBezTo>
                    <a:lnTo>
                      <a:pt x="14234" y="39725"/>
                    </a:lnTo>
                    <a:cubicBezTo>
                      <a:pt x="14233" y="39717"/>
                      <a:pt x="14231" y="39709"/>
                      <a:pt x="14230" y="39700"/>
                    </a:cubicBezTo>
                    <a:close/>
                    <a:moveTo>
                      <a:pt x="14334" y="39139"/>
                    </a:moveTo>
                    <a:cubicBezTo>
                      <a:pt x="14319" y="39139"/>
                      <a:pt x="14308" y="39148"/>
                      <a:pt x="14308" y="39171"/>
                    </a:cubicBezTo>
                    <a:cubicBezTo>
                      <a:pt x="14273" y="39277"/>
                      <a:pt x="14204" y="39518"/>
                      <a:pt x="14230" y="39700"/>
                    </a:cubicBezTo>
                    <a:lnTo>
                      <a:pt x="14230" y="39700"/>
                    </a:lnTo>
                    <a:cubicBezTo>
                      <a:pt x="14281" y="39696"/>
                      <a:pt x="14332" y="39690"/>
                      <a:pt x="14382" y="39684"/>
                    </a:cubicBezTo>
                    <a:lnTo>
                      <a:pt x="14382" y="39684"/>
                    </a:lnTo>
                    <a:lnTo>
                      <a:pt x="14382" y="39725"/>
                    </a:lnTo>
                    <a:cubicBezTo>
                      <a:pt x="14404" y="39703"/>
                      <a:pt x="14423" y="39687"/>
                      <a:pt x="14442" y="39676"/>
                    </a:cubicBezTo>
                    <a:lnTo>
                      <a:pt x="14442" y="39676"/>
                    </a:lnTo>
                    <a:cubicBezTo>
                      <a:pt x="14422" y="39679"/>
                      <a:pt x="14402" y="39682"/>
                      <a:pt x="14382" y="39684"/>
                    </a:cubicBezTo>
                    <a:lnTo>
                      <a:pt x="14382" y="39684"/>
                    </a:lnTo>
                    <a:lnTo>
                      <a:pt x="14382" y="39614"/>
                    </a:lnTo>
                    <a:cubicBezTo>
                      <a:pt x="14382" y="39466"/>
                      <a:pt x="14419" y="39355"/>
                      <a:pt x="14419" y="39207"/>
                    </a:cubicBezTo>
                    <a:cubicBezTo>
                      <a:pt x="14419" y="39182"/>
                      <a:pt x="14366" y="39139"/>
                      <a:pt x="14334" y="39139"/>
                    </a:cubicBezTo>
                    <a:close/>
                    <a:moveTo>
                      <a:pt x="27988" y="39281"/>
                    </a:moveTo>
                    <a:cubicBezTo>
                      <a:pt x="27951" y="39429"/>
                      <a:pt x="27988" y="39577"/>
                      <a:pt x="27988" y="39725"/>
                    </a:cubicBezTo>
                    <a:lnTo>
                      <a:pt x="27766" y="39725"/>
                    </a:lnTo>
                    <a:cubicBezTo>
                      <a:pt x="27729" y="39577"/>
                      <a:pt x="27692" y="39429"/>
                      <a:pt x="27618" y="39355"/>
                    </a:cubicBezTo>
                    <a:lnTo>
                      <a:pt x="27618" y="39281"/>
                    </a:lnTo>
                    <a:close/>
                    <a:moveTo>
                      <a:pt x="12793" y="39134"/>
                    </a:moveTo>
                    <a:cubicBezTo>
                      <a:pt x="12719" y="39207"/>
                      <a:pt x="12719" y="39318"/>
                      <a:pt x="12719" y="39355"/>
                    </a:cubicBezTo>
                    <a:cubicBezTo>
                      <a:pt x="12719" y="39429"/>
                      <a:pt x="12645" y="39577"/>
                      <a:pt x="12719" y="39688"/>
                    </a:cubicBezTo>
                    <a:lnTo>
                      <a:pt x="12571" y="39688"/>
                    </a:lnTo>
                    <a:cubicBezTo>
                      <a:pt x="12540" y="39688"/>
                      <a:pt x="12535" y="39740"/>
                      <a:pt x="12556" y="39757"/>
                    </a:cubicBezTo>
                    <a:lnTo>
                      <a:pt x="12556" y="39757"/>
                    </a:lnTo>
                    <a:cubicBezTo>
                      <a:pt x="12627" y="39749"/>
                      <a:pt x="12698" y="39739"/>
                      <a:pt x="12769" y="39728"/>
                    </a:cubicBezTo>
                    <a:lnTo>
                      <a:pt x="12769" y="39728"/>
                    </a:lnTo>
                    <a:cubicBezTo>
                      <a:pt x="12809" y="39582"/>
                      <a:pt x="12693" y="39381"/>
                      <a:pt x="12830" y="39244"/>
                    </a:cubicBezTo>
                    <a:cubicBezTo>
                      <a:pt x="12830" y="39171"/>
                      <a:pt x="12830" y="39171"/>
                      <a:pt x="12793" y="39134"/>
                    </a:cubicBezTo>
                    <a:close/>
                    <a:moveTo>
                      <a:pt x="29134" y="39559"/>
                    </a:moveTo>
                    <a:cubicBezTo>
                      <a:pt x="29097" y="39559"/>
                      <a:pt x="29060" y="39577"/>
                      <a:pt x="29060" y="39614"/>
                    </a:cubicBezTo>
                    <a:lnTo>
                      <a:pt x="29060" y="39762"/>
                    </a:lnTo>
                    <a:lnTo>
                      <a:pt x="28653" y="39762"/>
                    </a:lnTo>
                    <a:lnTo>
                      <a:pt x="28653" y="39614"/>
                    </a:lnTo>
                    <a:cubicBezTo>
                      <a:pt x="28653" y="39593"/>
                      <a:pt x="28616" y="39571"/>
                      <a:pt x="28578" y="39571"/>
                    </a:cubicBezTo>
                    <a:cubicBezTo>
                      <a:pt x="28550" y="39571"/>
                      <a:pt x="28521" y="39583"/>
                      <a:pt x="28505" y="39614"/>
                    </a:cubicBezTo>
                    <a:lnTo>
                      <a:pt x="28505" y="39762"/>
                    </a:lnTo>
                    <a:lnTo>
                      <a:pt x="28135" y="39762"/>
                    </a:lnTo>
                    <a:cubicBezTo>
                      <a:pt x="28394" y="39762"/>
                      <a:pt x="28662" y="39771"/>
                      <a:pt x="28930" y="39771"/>
                    </a:cubicBezTo>
                    <a:cubicBezTo>
                      <a:pt x="29032" y="39771"/>
                      <a:pt x="29133" y="39770"/>
                      <a:pt x="29234" y="39766"/>
                    </a:cubicBezTo>
                    <a:lnTo>
                      <a:pt x="29234" y="39766"/>
                    </a:lnTo>
                    <a:cubicBezTo>
                      <a:pt x="29225" y="39765"/>
                      <a:pt x="29216" y="39764"/>
                      <a:pt x="29208" y="39762"/>
                    </a:cubicBezTo>
                    <a:lnTo>
                      <a:pt x="29208" y="39614"/>
                    </a:lnTo>
                    <a:cubicBezTo>
                      <a:pt x="29208" y="39577"/>
                      <a:pt x="29171" y="39559"/>
                      <a:pt x="29134" y="39559"/>
                    </a:cubicBezTo>
                    <a:close/>
                    <a:moveTo>
                      <a:pt x="10884" y="39746"/>
                    </a:moveTo>
                    <a:cubicBezTo>
                      <a:pt x="10891" y="39775"/>
                      <a:pt x="10856" y="39799"/>
                      <a:pt x="10796" y="39799"/>
                    </a:cubicBezTo>
                    <a:lnTo>
                      <a:pt x="11055" y="39799"/>
                    </a:lnTo>
                    <a:cubicBezTo>
                      <a:pt x="11047" y="39787"/>
                      <a:pt x="11039" y="39775"/>
                      <a:pt x="11032" y="39763"/>
                    </a:cubicBezTo>
                    <a:lnTo>
                      <a:pt x="11032" y="39763"/>
                    </a:lnTo>
                    <a:cubicBezTo>
                      <a:pt x="10982" y="39758"/>
                      <a:pt x="10933" y="39752"/>
                      <a:pt x="10884" y="39746"/>
                    </a:cubicBezTo>
                    <a:close/>
                    <a:moveTo>
                      <a:pt x="11462" y="39794"/>
                    </a:moveTo>
                    <a:cubicBezTo>
                      <a:pt x="11462" y="39795"/>
                      <a:pt x="11462" y="39797"/>
                      <a:pt x="11462" y="39799"/>
                    </a:cubicBezTo>
                    <a:lnTo>
                      <a:pt x="11624" y="39799"/>
                    </a:lnTo>
                    <a:cubicBezTo>
                      <a:pt x="11570" y="39798"/>
                      <a:pt x="11516" y="39796"/>
                      <a:pt x="11462" y="39794"/>
                    </a:cubicBezTo>
                    <a:close/>
                    <a:moveTo>
                      <a:pt x="12382" y="39775"/>
                    </a:moveTo>
                    <a:lnTo>
                      <a:pt x="12382" y="39775"/>
                    </a:lnTo>
                    <a:cubicBezTo>
                      <a:pt x="12236" y="39788"/>
                      <a:pt x="12089" y="39796"/>
                      <a:pt x="11942" y="39799"/>
                    </a:cubicBezTo>
                    <a:lnTo>
                      <a:pt x="12386" y="39799"/>
                    </a:lnTo>
                    <a:cubicBezTo>
                      <a:pt x="12385" y="39791"/>
                      <a:pt x="12383" y="39783"/>
                      <a:pt x="12382" y="39775"/>
                    </a:cubicBezTo>
                    <a:close/>
                    <a:moveTo>
                      <a:pt x="30520" y="39530"/>
                    </a:moveTo>
                    <a:cubicBezTo>
                      <a:pt x="30469" y="39530"/>
                      <a:pt x="30413" y="39600"/>
                      <a:pt x="30465" y="39651"/>
                    </a:cubicBezTo>
                    <a:cubicBezTo>
                      <a:pt x="30465" y="39703"/>
                      <a:pt x="30483" y="39756"/>
                      <a:pt x="30507" y="39795"/>
                    </a:cubicBezTo>
                    <a:lnTo>
                      <a:pt x="30507" y="39795"/>
                    </a:lnTo>
                    <a:cubicBezTo>
                      <a:pt x="30381" y="39786"/>
                      <a:pt x="30257" y="39777"/>
                      <a:pt x="30132" y="39766"/>
                    </a:cubicBezTo>
                    <a:lnTo>
                      <a:pt x="30132" y="39766"/>
                    </a:lnTo>
                    <a:lnTo>
                      <a:pt x="30132" y="39799"/>
                    </a:lnTo>
                    <a:cubicBezTo>
                      <a:pt x="30280" y="39836"/>
                      <a:pt x="30391" y="39836"/>
                      <a:pt x="30539" y="39836"/>
                    </a:cubicBezTo>
                    <a:cubicBezTo>
                      <a:pt x="30528" y="39825"/>
                      <a:pt x="30517" y="39811"/>
                      <a:pt x="30507" y="39795"/>
                    </a:cubicBezTo>
                    <a:lnTo>
                      <a:pt x="30507" y="39795"/>
                    </a:lnTo>
                    <a:cubicBezTo>
                      <a:pt x="30554" y="39798"/>
                      <a:pt x="30602" y="39801"/>
                      <a:pt x="30649" y="39804"/>
                    </a:cubicBezTo>
                    <a:lnTo>
                      <a:pt x="30649" y="39804"/>
                    </a:lnTo>
                    <a:lnTo>
                      <a:pt x="30649" y="39725"/>
                    </a:lnTo>
                    <a:cubicBezTo>
                      <a:pt x="30649" y="39651"/>
                      <a:pt x="30575" y="39614"/>
                      <a:pt x="30575" y="39577"/>
                    </a:cubicBezTo>
                    <a:cubicBezTo>
                      <a:pt x="30564" y="39543"/>
                      <a:pt x="30543" y="39530"/>
                      <a:pt x="30520" y="39530"/>
                    </a:cubicBezTo>
                    <a:close/>
                    <a:moveTo>
                      <a:pt x="23565" y="33699"/>
                    </a:moveTo>
                    <a:cubicBezTo>
                      <a:pt x="23370" y="33699"/>
                      <a:pt x="23194" y="33748"/>
                      <a:pt x="23070" y="33884"/>
                    </a:cubicBezTo>
                    <a:cubicBezTo>
                      <a:pt x="22990" y="33964"/>
                      <a:pt x="23045" y="34024"/>
                      <a:pt x="23109" y="34024"/>
                    </a:cubicBezTo>
                    <a:cubicBezTo>
                      <a:pt x="23134" y="34024"/>
                      <a:pt x="23161" y="34015"/>
                      <a:pt x="23181" y="33995"/>
                    </a:cubicBezTo>
                    <a:cubicBezTo>
                      <a:pt x="23259" y="33932"/>
                      <a:pt x="23371" y="33909"/>
                      <a:pt x="23487" y="33909"/>
                    </a:cubicBezTo>
                    <a:cubicBezTo>
                      <a:pt x="23646" y="33909"/>
                      <a:pt x="23814" y="33952"/>
                      <a:pt x="23921" y="33995"/>
                    </a:cubicBezTo>
                    <a:cubicBezTo>
                      <a:pt x="24290" y="34069"/>
                      <a:pt x="24660" y="34179"/>
                      <a:pt x="25030" y="34290"/>
                    </a:cubicBezTo>
                    <a:cubicBezTo>
                      <a:pt x="25769" y="34586"/>
                      <a:pt x="26472" y="34919"/>
                      <a:pt x="27174" y="35289"/>
                    </a:cubicBezTo>
                    <a:cubicBezTo>
                      <a:pt x="28986" y="36213"/>
                      <a:pt x="30502" y="37396"/>
                      <a:pt x="31611" y="39060"/>
                    </a:cubicBezTo>
                    <a:cubicBezTo>
                      <a:pt x="30908" y="39060"/>
                      <a:pt x="30206" y="39023"/>
                      <a:pt x="29466" y="38986"/>
                    </a:cubicBezTo>
                    <a:lnTo>
                      <a:pt x="28098" y="38838"/>
                    </a:lnTo>
                    <a:cubicBezTo>
                      <a:pt x="27877" y="38468"/>
                      <a:pt x="27322" y="38135"/>
                      <a:pt x="26989" y="37877"/>
                    </a:cubicBezTo>
                    <a:cubicBezTo>
                      <a:pt x="26472" y="37507"/>
                      <a:pt x="25880" y="37211"/>
                      <a:pt x="25326" y="36952"/>
                    </a:cubicBezTo>
                    <a:cubicBezTo>
                      <a:pt x="24406" y="36540"/>
                      <a:pt x="23404" y="36182"/>
                      <a:pt x="22368" y="36182"/>
                    </a:cubicBezTo>
                    <a:cubicBezTo>
                      <a:pt x="22196" y="36182"/>
                      <a:pt x="22024" y="36192"/>
                      <a:pt x="21850" y="36213"/>
                    </a:cubicBezTo>
                    <a:cubicBezTo>
                      <a:pt x="21813" y="36213"/>
                      <a:pt x="21813" y="36287"/>
                      <a:pt x="21850" y="36287"/>
                    </a:cubicBezTo>
                    <a:cubicBezTo>
                      <a:pt x="22812" y="36287"/>
                      <a:pt x="23847" y="36583"/>
                      <a:pt x="24771" y="36952"/>
                    </a:cubicBezTo>
                    <a:lnTo>
                      <a:pt x="24771" y="36989"/>
                    </a:lnTo>
                    <a:cubicBezTo>
                      <a:pt x="24771" y="37211"/>
                      <a:pt x="24734" y="37507"/>
                      <a:pt x="24845" y="37729"/>
                    </a:cubicBezTo>
                    <a:cubicBezTo>
                      <a:pt x="24549" y="37618"/>
                      <a:pt x="24180" y="37507"/>
                      <a:pt x="23847" y="37433"/>
                    </a:cubicBezTo>
                    <a:lnTo>
                      <a:pt x="23847" y="37396"/>
                    </a:lnTo>
                    <a:cubicBezTo>
                      <a:pt x="23847" y="37248"/>
                      <a:pt x="23810" y="37063"/>
                      <a:pt x="23847" y="36952"/>
                    </a:cubicBezTo>
                    <a:cubicBezTo>
                      <a:pt x="23871" y="36881"/>
                      <a:pt x="23848" y="36840"/>
                      <a:pt x="23810" y="36840"/>
                    </a:cubicBezTo>
                    <a:cubicBezTo>
                      <a:pt x="23788" y="36840"/>
                      <a:pt x="23762" y="36852"/>
                      <a:pt x="23736" y="36878"/>
                    </a:cubicBezTo>
                    <a:cubicBezTo>
                      <a:pt x="23662" y="37063"/>
                      <a:pt x="23662" y="37248"/>
                      <a:pt x="23810" y="37433"/>
                    </a:cubicBezTo>
                    <a:cubicBezTo>
                      <a:pt x="23440" y="37359"/>
                      <a:pt x="22996" y="37248"/>
                      <a:pt x="22627" y="37211"/>
                    </a:cubicBezTo>
                    <a:cubicBezTo>
                      <a:pt x="22738" y="37026"/>
                      <a:pt x="22701" y="36767"/>
                      <a:pt x="22627" y="36583"/>
                    </a:cubicBezTo>
                    <a:cubicBezTo>
                      <a:pt x="22627" y="36546"/>
                      <a:pt x="22608" y="36527"/>
                      <a:pt x="22590" y="36527"/>
                    </a:cubicBezTo>
                    <a:cubicBezTo>
                      <a:pt x="22571" y="36527"/>
                      <a:pt x="22553" y="36546"/>
                      <a:pt x="22553" y="36583"/>
                    </a:cubicBezTo>
                    <a:cubicBezTo>
                      <a:pt x="22553" y="36804"/>
                      <a:pt x="22516" y="37026"/>
                      <a:pt x="22553" y="37211"/>
                    </a:cubicBezTo>
                    <a:cubicBezTo>
                      <a:pt x="22405" y="37211"/>
                      <a:pt x="22331" y="37174"/>
                      <a:pt x="22183" y="37174"/>
                    </a:cubicBezTo>
                    <a:lnTo>
                      <a:pt x="22183" y="37137"/>
                    </a:lnTo>
                    <a:cubicBezTo>
                      <a:pt x="22183" y="37026"/>
                      <a:pt x="22072" y="36989"/>
                      <a:pt x="22072" y="36878"/>
                    </a:cubicBezTo>
                    <a:cubicBezTo>
                      <a:pt x="22035" y="36804"/>
                      <a:pt x="22035" y="36657"/>
                      <a:pt x="22072" y="36583"/>
                    </a:cubicBezTo>
                    <a:cubicBezTo>
                      <a:pt x="22072" y="36512"/>
                      <a:pt x="22043" y="36487"/>
                      <a:pt x="22011" y="36487"/>
                    </a:cubicBezTo>
                    <a:cubicBezTo>
                      <a:pt x="21993" y="36487"/>
                      <a:pt x="21975" y="36495"/>
                      <a:pt x="21961" y="36509"/>
                    </a:cubicBezTo>
                    <a:cubicBezTo>
                      <a:pt x="21850" y="36693"/>
                      <a:pt x="21887" y="37026"/>
                      <a:pt x="22072" y="37174"/>
                    </a:cubicBezTo>
                    <a:cubicBezTo>
                      <a:pt x="21961" y="37174"/>
                      <a:pt x="21813" y="37137"/>
                      <a:pt x="21666" y="37137"/>
                    </a:cubicBezTo>
                    <a:cubicBezTo>
                      <a:pt x="21666" y="36878"/>
                      <a:pt x="21629" y="36693"/>
                      <a:pt x="21629" y="36472"/>
                    </a:cubicBezTo>
                    <a:cubicBezTo>
                      <a:pt x="21629" y="36453"/>
                      <a:pt x="21601" y="36444"/>
                      <a:pt x="21573" y="36444"/>
                    </a:cubicBezTo>
                    <a:cubicBezTo>
                      <a:pt x="21545" y="36444"/>
                      <a:pt x="21518" y="36453"/>
                      <a:pt x="21518" y="36472"/>
                    </a:cubicBezTo>
                    <a:cubicBezTo>
                      <a:pt x="21518" y="36657"/>
                      <a:pt x="21481" y="36952"/>
                      <a:pt x="21592" y="37137"/>
                    </a:cubicBezTo>
                    <a:lnTo>
                      <a:pt x="20519" y="37137"/>
                    </a:lnTo>
                    <a:cubicBezTo>
                      <a:pt x="20556" y="36952"/>
                      <a:pt x="20556" y="36767"/>
                      <a:pt x="20519" y="36583"/>
                    </a:cubicBezTo>
                    <a:cubicBezTo>
                      <a:pt x="20519" y="36542"/>
                      <a:pt x="20475" y="36513"/>
                      <a:pt x="20435" y="36513"/>
                    </a:cubicBezTo>
                    <a:cubicBezTo>
                      <a:pt x="20402" y="36513"/>
                      <a:pt x="20372" y="36532"/>
                      <a:pt x="20372" y="36583"/>
                    </a:cubicBezTo>
                    <a:cubicBezTo>
                      <a:pt x="20335" y="36767"/>
                      <a:pt x="20335" y="36989"/>
                      <a:pt x="20372" y="37174"/>
                    </a:cubicBezTo>
                    <a:cubicBezTo>
                      <a:pt x="20224" y="37174"/>
                      <a:pt x="20113" y="37211"/>
                      <a:pt x="19965" y="37211"/>
                    </a:cubicBezTo>
                    <a:cubicBezTo>
                      <a:pt x="20002" y="37063"/>
                      <a:pt x="19965" y="36915"/>
                      <a:pt x="19928" y="36767"/>
                    </a:cubicBezTo>
                    <a:cubicBezTo>
                      <a:pt x="19928" y="36657"/>
                      <a:pt x="19817" y="36583"/>
                      <a:pt x="19743" y="36583"/>
                    </a:cubicBezTo>
                    <a:cubicBezTo>
                      <a:pt x="19669" y="36583"/>
                      <a:pt x="19669" y="36620"/>
                      <a:pt x="19743" y="36620"/>
                    </a:cubicBezTo>
                    <a:cubicBezTo>
                      <a:pt x="19780" y="36620"/>
                      <a:pt x="19743" y="36620"/>
                      <a:pt x="19743" y="36657"/>
                    </a:cubicBezTo>
                    <a:cubicBezTo>
                      <a:pt x="19743" y="36693"/>
                      <a:pt x="19743" y="36804"/>
                      <a:pt x="19780" y="36841"/>
                    </a:cubicBezTo>
                    <a:cubicBezTo>
                      <a:pt x="19780" y="36989"/>
                      <a:pt x="19780" y="37137"/>
                      <a:pt x="19854" y="37211"/>
                    </a:cubicBezTo>
                    <a:lnTo>
                      <a:pt x="19189" y="37359"/>
                    </a:lnTo>
                    <a:cubicBezTo>
                      <a:pt x="19189" y="37137"/>
                      <a:pt x="19115" y="36841"/>
                      <a:pt x="19115" y="36620"/>
                    </a:cubicBezTo>
                    <a:cubicBezTo>
                      <a:pt x="19115" y="36583"/>
                      <a:pt x="19115" y="36583"/>
                      <a:pt x="19078" y="36583"/>
                    </a:cubicBezTo>
                    <a:cubicBezTo>
                      <a:pt x="19410" y="36546"/>
                      <a:pt x="19780" y="36435"/>
                      <a:pt x="20113" y="36398"/>
                    </a:cubicBezTo>
                    <a:cubicBezTo>
                      <a:pt x="20667" y="36287"/>
                      <a:pt x="21222" y="36361"/>
                      <a:pt x="21776" y="36250"/>
                    </a:cubicBezTo>
                    <a:cubicBezTo>
                      <a:pt x="21813" y="36250"/>
                      <a:pt x="21850" y="36176"/>
                      <a:pt x="21776" y="36176"/>
                    </a:cubicBezTo>
                    <a:cubicBezTo>
                      <a:pt x="21608" y="36142"/>
                      <a:pt x="21429" y="36129"/>
                      <a:pt x="21246" y="36129"/>
                    </a:cubicBezTo>
                    <a:cubicBezTo>
                      <a:pt x="20828" y="36129"/>
                      <a:pt x="20388" y="36198"/>
                      <a:pt x="20002" y="36250"/>
                    </a:cubicBezTo>
                    <a:cubicBezTo>
                      <a:pt x="19299" y="36324"/>
                      <a:pt x="18560" y="36472"/>
                      <a:pt x="17895" y="36730"/>
                    </a:cubicBezTo>
                    <a:cubicBezTo>
                      <a:pt x="17377" y="36915"/>
                      <a:pt x="16638" y="37174"/>
                      <a:pt x="16083" y="37581"/>
                    </a:cubicBezTo>
                    <a:lnTo>
                      <a:pt x="16046" y="37581"/>
                    </a:lnTo>
                    <a:cubicBezTo>
                      <a:pt x="15676" y="37914"/>
                      <a:pt x="15381" y="38283"/>
                      <a:pt x="15344" y="38764"/>
                    </a:cubicBezTo>
                    <a:cubicBezTo>
                      <a:pt x="15233" y="38727"/>
                      <a:pt x="15114" y="38715"/>
                      <a:pt x="14992" y="38715"/>
                    </a:cubicBezTo>
                    <a:cubicBezTo>
                      <a:pt x="14748" y="38715"/>
                      <a:pt x="14493" y="38764"/>
                      <a:pt x="14271" y="38764"/>
                    </a:cubicBezTo>
                    <a:cubicBezTo>
                      <a:pt x="14087" y="38764"/>
                      <a:pt x="13902" y="38764"/>
                      <a:pt x="13717" y="38801"/>
                    </a:cubicBezTo>
                    <a:lnTo>
                      <a:pt x="13643" y="38801"/>
                    </a:lnTo>
                    <a:cubicBezTo>
                      <a:pt x="13384" y="38801"/>
                      <a:pt x="13125" y="38801"/>
                      <a:pt x="12903" y="38838"/>
                    </a:cubicBezTo>
                    <a:cubicBezTo>
                      <a:pt x="12423" y="38838"/>
                      <a:pt x="11905" y="38838"/>
                      <a:pt x="11462" y="38801"/>
                    </a:cubicBezTo>
                    <a:cubicBezTo>
                      <a:pt x="11166" y="38764"/>
                      <a:pt x="10870" y="38690"/>
                      <a:pt x="10574" y="38653"/>
                    </a:cubicBezTo>
                    <a:lnTo>
                      <a:pt x="10574" y="38801"/>
                    </a:lnTo>
                    <a:lnTo>
                      <a:pt x="10574" y="38838"/>
                    </a:lnTo>
                    <a:lnTo>
                      <a:pt x="10574" y="38986"/>
                    </a:lnTo>
                    <a:cubicBezTo>
                      <a:pt x="10574" y="39097"/>
                      <a:pt x="10611" y="39207"/>
                      <a:pt x="10611" y="39355"/>
                    </a:cubicBezTo>
                    <a:lnTo>
                      <a:pt x="10611" y="39392"/>
                    </a:lnTo>
                    <a:lnTo>
                      <a:pt x="10611" y="39429"/>
                    </a:lnTo>
                    <a:lnTo>
                      <a:pt x="10611" y="39466"/>
                    </a:lnTo>
                    <a:cubicBezTo>
                      <a:pt x="10611" y="39540"/>
                      <a:pt x="10685" y="39577"/>
                      <a:pt x="10722" y="39577"/>
                    </a:cubicBezTo>
                    <a:cubicBezTo>
                      <a:pt x="10685" y="39577"/>
                      <a:pt x="10611" y="39651"/>
                      <a:pt x="10722" y="39725"/>
                    </a:cubicBezTo>
                    <a:cubicBezTo>
                      <a:pt x="10775" y="39733"/>
                      <a:pt x="10829" y="39740"/>
                      <a:pt x="10884" y="39746"/>
                    </a:cubicBezTo>
                    <a:lnTo>
                      <a:pt x="10884" y="39746"/>
                    </a:lnTo>
                    <a:cubicBezTo>
                      <a:pt x="10882" y="39739"/>
                      <a:pt x="10877" y="39732"/>
                      <a:pt x="10870" y="39725"/>
                    </a:cubicBezTo>
                    <a:cubicBezTo>
                      <a:pt x="10870" y="39688"/>
                      <a:pt x="10796" y="39577"/>
                      <a:pt x="10796" y="39540"/>
                    </a:cubicBezTo>
                    <a:lnTo>
                      <a:pt x="10796" y="39318"/>
                    </a:lnTo>
                    <a:lnTo>
                      <a:pt x="10796" y="39060"/>
                    </a:lnTo>
                    <a:cubicBezTo>
                      <a:pt x="10796" y="39023"/>
                      <a:pt x="10759" y="38986"/>
                      <a:pt x="10722" y="38986"/>
                    </a:cubicBezTo>
                    <a:lnTo>
                      <a:pt x="10685" y="38986"/>
                    </a:lnTo>
                    <a:lnTo>
                      <a:pt x="10685" y="38875"/>
                    </a:lnTo>
                    <a:cubicBezTo>
                      <a:pt x="10759" y="38949"/>
                      <a:pt x="10796" y="38986"/>
                      <a:pt x="10907" y="38986"/>
                    </a:cubicBezTo>
                    <a:cubicBezTo>
                      <a:pt x="10872" y="39266"/>
                      <a:pt x="10903" y="39546"/>
                      <a:pt x="11032" y="39763"/>
                    </a:cubicBezTo>
                    <a:lnTo>
                      <a:pt x="11032" y="39763"/>
                    </a:lnTo>
                    <a:cubicBezTo>
                      <a:pt x="11054" y="39765"/>
                      <a:pt x="11076" y="39767"/>
                      <a:pt x="11098" y="39769"/>
                    </a:cubicBezTo>
                    <a:lnTo>
                      <a:pt x="11098" y="39769"/>
                    </a:lnTo>
                    <a:cubicBezTo>
                      <a:pt x="11104" y="39527"/>
                      <a:pt x="10978" y="39263"/>
                      <a:pt x="10944" y="39060"/>
                    </a:cubicBezTo>
                    <a:cubicBezTo>
                      <a:pt x="10993" y="39047"/>
                      <a:pt x="11034" y="39043"/>
                      <a:pt x="11071" y="39043"/>
                    </a:cubicBezTo>
                    <a:cubicBezTo>
                      <a:pt x="11145" y="39043"/>
                      <a:pt x="11203" y="39060"/>
                      <a:pt x="11277" y="39060"/>
                    </a:cubicBezTo>
                    <a:cubicBezTo>
                      <a:pt x="11243" y="39264"/>
                      <a:pt x="11177" y="39563"/>
                      <a:pt x="11254" y="39782"/>
                    </a:cubicBezTo>
                    <a:lnTo>
                      <a:pt x="11254" y="39782"/>
                    </a:lnTo>
                    <a:cubicBezTo>
                      <a:pt x="11202" y="39778"/>
                      <a:pt x="11149" y="39774"/>
                      <a:pt x="11098" y="39769"/>
                    </a:cubicBezTo>
                    <a:lnTo>
                      <a:pt x="11098" y="39769"/>
                    </a:lnTo>
                    <a:cubicBezTo>
                      <a:pt x="11097" y="39792"/>
                      <a:pt x="11095" y="39814"/>
                      <a:pt x="11092" y="39836"/>
                    </a:cubicBezTo>
                    <a:lnTo>
                      <a:pt x="11277" y="39836"/>
                    </a:lnTo>
                    <a:cubicBezTo>
                      <a:pt x="11268" y="39819"/>
                      <a:pt x="11260" y="39800"/>
                      <a:pt x="11254" y="39782"/>
                    </a:cubicBezTo>
                    <a:lnTo>
                      <a:pt x="11254" y="39782"/>
                    </a:lnTo>
                    <a:cubicBezTo>
                      <a:pt x="11323" y="39787"/>
                      <a:pt x="11392" y="39791"/>
                      <a:pt x="11462" y="39794"/>
                    </a:cubicBezTo>
                    <a:lnTo>
                      <a:pt x="11462" y="39794"/>
                    </a:lnTo>
                    <a:cubicBezTo>
                      <a:pt x="11462" y="39720"/>
                      <a:pt x="11461" y="39612"/>
                      <a:pt x="11425" y="39540"/>
                    </a:cubicBezTo>
                    <a:cubicBezTo>
                      <a:pt x="11425" y="39392"/>
                      <a:pt x="11425" y="39244"/>
                      <a:pt x="11351" y="39060"/>
                    </a:cubicBezTo>
                    <a:lnTo>
                      <a:pt x="11351" y="39023"/>
                    </a:lnTo>
                    <a:cubicBezTo>
                      <a:pt x="11475" y="39064"/>
                      <a:pt x="11604" y="39095"/>
                      <a:pt x="11737" y="39116"/>
                    </a:cubicBezTo>
                    <a:lnTo>
                      <a:pt x="11737" y="39116"/>
                    </a:lnTo>
                    <a:cubicBezTo>
                      <a:pt x="11710" y="39126"/>
                      <a:pt x="11683" y="39153"/>
                      <a:pt x="11683" y="39171"/>
                    </a:cubicBezTo>
                    <a:cubicBezTo>
                      <a:pt x="11683" y="39392"/>
                      <a:pt x="11646" y="39614"/>
                      <a:pt x="11720" y="39799"/>
                    </a:cubicBezTo>
                    <a:lnTo>
                      <a:pt x="11624" y="39799"/>
                    </a:lnTo>
                    <a:cubicBezTo>
                      <a:pt x="11677" y="39800"/>
                      <a:pt x="11730" y="39801"/>
                      <a:pt x="11784" y="39801"/>
                    </a:cubicBezTo>
                    <a:cubicBezTo>
                      <a:pt x="11837" y="39801"/>
                      <a:pt x="11889" y="39800"/>
                      <a:pt x="11942" y="39799"/>
                    </a:cubicBezTo>
                    <a:lnTo>
                      <a:pt x="11831" y="39799"/>
                    </a:lnTo>
                    <a:cubicBezTo>
                      <a:pt x="11831" y="39577"/>
                      <a:pt x="11794" y="39355"/>
                      <a:pt x="11794" y="39171"/>
                    </a:cubicBezTo>
                    <a:cubicBezTo>
                      <a:pt x="11794" y="39147"/>
                      <a:pt x="11789" y="39131"/>
                      <a:pt x="11781" y="39122"/>
                    </a:cubicBezTo>
                    <a:lnTo>
                      <a:pt x="11781" y="39122"/>
                    </a:lnTo>
                    <a:cubicBezTo>
                      <a:pt x="11901" y="39139"/>
                      <a:pt x="12023" y="39147"/>
                      <a:pt x="12146" y="39147"/>
                    </a:cubicBezTo>
                    <a:cubicBezTo>
                      <a:pt x="12238" y="39147"/>
                      <a:pt x="12330" y="39143"/>
                      <a:pt x="12423" y="39134"/>
                    </a:cubicBezTo>
                    <a:lnTo>
                      <a:pt x="12423" y="39134"/>
                    </a:lnTo>
                    <a:cubicBezTo>
                      <a:pt x="12423" y="39134"/>
                      <a:pt x="12423" y="39134"/>
                      <a:pt x="12423" y="39134"/>
                    </a:cubicBezTo>
                    <a:lnTo>
                      <a:pt x="12423" y="39134"/>
                    </a:lnTo>
                    <a:cubicBezTo>
                      <a:pt x="12404" y="39152"/>
                      <a:pt x="12404" y="39161"/>
                      <a:pt x="12409" y="39161"/>
                    </a:cubicBezTo>
                    <a:cubicBezTo>
                      <a:pt x="12412" y="39161"/>
                      <a:pt x="12417" y="39157"/>
                      <a:pt x="12420" y="39149"/>
                    </a:cubicBezTo>
                    <a:lnTo>
                      <a:pt x="12420" y="39149"/>
                    </a:lnTo>
                    <a:cubicBezTo>
                      <a:pt x="12386" y="39358"/>
                      <a:pt x="12352" y="39566"/>
                      <a:pt x="12382" y="39775"/>
                    </a:cubicBezTo>
                    <a:lnTo>
                      <a:pt x="12382" y="39775"/>
                    </a:lnTo>
                    <a:cubicBezTo>
                      <a:pt x="12433" y="39770"/>
                      <a:pt x="12484" y="39765"/>
                      <a:pt x="12534" y="39760"/>
                    </a:cubicBezTo>
                    <a:lnTo>
                      <a:pt x="12534" y="39760"/>
                    </a:lnTo>
                    <a:cubicBezTo>
                      <a:pt x="12534" y="39760"/>
                      <a:pt x="12534" y="39761"/>
                      <a:pt x="12534" y="39762"/>
                    </a:cubicBezTo>
                    <a:lnTo>
                      <a:pt x="12571" y="39762"/>
                    </a:lnTo>
                    <a:cubicBezTo>
                      <a:pt x="12565" y="39762"/>
                      <a:pt x="12560" y="39760"/>
                      <a:pt x="12556" y="39757"/>
                    </a:cubicBezTo>
                    <a:lnTo>
                      <a:pt x="12556" y="39757"/>
                    </a:lnTo>
                    <a:cubicBezTo>
                      <a:pt x="12549" y="39758"/>
                      <a:pt x="12542" y="39759"/>
                      <a:pt x="12534" y="39760"/>
                    </a:cubicBezTo>
                    <a:lnTo>
                      <a:pt x="12534" y="39760"/>
                    </a:lnTo>
                    <a:cubicBezTo>
                      <a:pt x="12570" y="39576"/>
                      <a:pt x="12534" y="39357"/>
                      <a:pt x="12534" y="39101"/>
                    </a:cubicBezTo>
                    <a:lnTo>
                      <a:pt x="12534" y="39101"/>
                    </a:lnTo>
                    <a:cubicBezTo>
                      <a:pt x="12610" y="39134"/>
                      <a:pt x="12680" y="39134"/>
                      <a:pt x="12793" y="39134"/>
                    </a:cubicBezTo>
                    <a:lnTo>
                      <a:pt x="13014" y="39134"/>
                    </a:lnTo>
                    <a:cubicBezTo>
                      <a:pt x="13014" y="39308"/>
                      <a:pt x="13014" y="39516"/>
                      <a:pt x="13108" y="39664"/>
                    </a:cubicBezTo>
                    <a:lnTo>
                      <a:pt x="13108" y="39664"/>
                    </a:lnTo>
                    <a:cubicBezTo>
                      <a:pt x="13126" y="39660"/>
                      <a:pt x="13144" y="39655"/>
                      <a:pt x="13162" y="39651"/>
                    </a:cubicBezTo>
                    <a:lnTo>
                      <a:pt x="13162" y="39651"/>
                    </a:lnTo>
                    <a:cubicBezTo>
                      <a:pt x="13162" y="39664"/>
                      <a:pt x="13162" y="39676"/>
                      <a:pt x="13162" y="39688"/>
                    </a:cubicBezTo>
                    <a:cubicBezTo>
                      <a:pt x="13162" y="39688"/>
                      <a:pt x="13146" y="39705"/>
                      <a:pt x="13135" y="39705"/>
                    </a:cubicBezTo>
                    <a:cubicBezTo>
                      <a:pt x="13129" y="39705"/>
                      <a:pt x="13125" y="39700"/>
                      <a:pt x="13125" y="39688"/>
                    </a:cubicBezTo>
                    <a:cubicBezTo>
                      <a:pt x="13119" y="39680"/>
                      <a:pt x="13114" y="39672"/>
                      <a:pt x="13108" y="39664"/>
                    </a:cubicBezTo>
                    <a:lnTo>
                      <a:pt x="13108" y="39664"/>
                    </a:lnTo>
                    <a:cubicBezTo>
                      <a:pt x="12997" y="39689"/>
                      <a:pt x="12884" y="39710"/>
                      <a:pt x="12769" y="39728"/>
                    </a:cubicBezTo>
                    <a:lnTo>
                      <a:pt x="12769" y="39728"/>
                    </a:lnTo>
                    <a:cubicBezTo>
                      <a:pt x="12765" y="39740"/>
                      <a:pt x="12761" y="39751"/>
                      <a:pt x="12756" y="39762"/>
                    </a:cubicBezTo>
                    <a:lnTo>
                      <a:pt x="14087" y="39762"/>
                    </a:lnTo>
                    <a:cubicBezTo>
                      <a:pt x="14050" y="39762"/>
                      <a:pt x="14050" y="39725"/>
                      <a:pt x="14050" y="39725"/>
                    </a:cubicBezTo>
                    <a:cubicBezTo>
                      <a:pt x="14048" y="39721"/>
                      <a:pt x="14046" y="39716"/>
                      <a:pt x="14045" y="39712"/>
                    </a:cubicBezTo>
                    <a:lnTo>
                      <a:pt x="14045" y="39712"/>
                    </a:lnTo>
                    <a:cubicBezTo>
                      <a:pt x="13987" y="39714"/>
                      <a:pt x="13930" y="39716"/>
                      <a:pt x="13873" y="39716"/>
                    </a:cubicBezTo>
                    <a:cubicBezTo>
                      <a:pt x="13847" y="39716"/>
                      <a:pt x="13821" y="39715"/>
                      <a:pt x="13795" y="39715"/>
                    </a:cubicBezTo>
                    <a:lnTo>
                      <a:pt x="13795" y="39715"/>
                    </a:lnTo>
                    <a:cubicBezTo>
                      <a:pt x="13793" y="39718"/>
                      <a:pt x="13792" y="39722"/>
                      <a:pt x="13791" y="39725"/>
                    </a:cubicBezTo>
                    <a:cubicBezTo>
                      <a:pt x="13791" y="39744"/>
                      <a:pt x="13782" y="39753"/>
                      <a:pt x="13772" y="39753"/>
                    </a:cubicBezTo>
                    <a:cubicBezTo>
                      <a:pt x="13763" y="39753"/>
                      <a:pt x="13754" y="39744"/>
                      <a:pt x="13754" y="39725"/>
                    </a:cubicBezTo>
                    <a:cubicBezTo>
                      <a:pt x="13752" y="39721"/>
                      <a:pt x="13751" y="39718"/>
                      <a:pt x="13749" y="39714"/>
                    </a:cubicBezTo>
                    <a:lnTo>
                      <a:pt x="13749" y="39714"/>
                    </a:lnTo>
                    <a:cubicBezTo>
                      <a:pt x="13552" y="39708"/>
                      <a:pt x="13355" y="39687"/>
                      <a:pt x="13162" y="39651"/>
                    </a:cubicBezTo>
                    <a:cubicBezTo>
                      <a:pt x="13162" y="39651"/>
                      <a:pt x="13162" y="39651"/>
                      <a:pt x="13162" y="39651"/>
                    </a:cubicBezTo>
                    <a:lnTo>
                      <a:pt x="13162" y="39651"/>
                    </a:lnTo>
                    <a:cubicBezTo>
                      <a:pt x="13162" y="39546"/>
                      <a:pt x="13158" y="39421"/>
                      <a:pt x="13125" y="39355"/>
                    </a:cubicBezTo>
                    <a:lnTo>
                      <a:pt x="13125" y="39134"/>
                    </a:lnTo>
                    <a:lnTo>
                      <a:pt x="13347" y="39134"/>
                    </a:lnTo>
                    <a:cubicBezTo>
                      <a:pt x="13347" y="39318"/>
                      <a:pt x="13310" y="39503"/>
                      <a:pt x="13384" y="39614"/>
                    </a:cubicBezTo>
                    <a:cubicBezTo>
                      <a:pt x="13384" y="39651"/>
                      <a:pt x="13403" y="39670"/>
                      <a:pt x="13421" y="39670"/>
                    </a:cubicBezTo>
                    <a:cubicBezTo>
                      <a:pt x="13440" y="39670"/>
                      <a:pt x="13458" y="39651"/>
                      <a:pt x="13458" y="39614"/>
                    </a:cubicBezTo>
                    <a:cubicBezTo>
                      <a:pt x="13495" y="39503"/>
                      <a:pt x="13495" y="39318"/>
                      <a:pt x="13495" y="39134"/>
                    </a:cubicBezTo>
                    <a:lnTo>
                      <a:pt x="13717" y="39134"/>
                    </a:lnTo>
                    <a:cubicBezTo>
                      <a:pt x="13717" y="39315"/>
                      <a:pt x="13681" y="39531"/>
                      <a:pt x="13749" y="39714"/>
                    </a:cubicBezTo>
                    <a:lnTo>
                      <a:pt x="13749" y="39714"/>
                    </a:lnTo>
                    <a:cubicBezTo>
                      <a:pt x="13765" y="39714"/>
                      <a:pt x="13780" y="39715"/>
                      <a:pt x="13795" y="39715"/>
                    </a:cubicBezTo>
                    <a:lnTo>
                      <a:pt x="13795" y="39715"/>
                    </a:lnTo>
                    <a:cubicBezTo>
                      <a:pt x="13865" y="39533"/>
                      <a:pt x="13865" y="39351"/>
                      <a:pt x="13865" y="39134"/>
                    </a:cubicBezTo>
                    <a:lnTo>
                      <a:pt x="14050" y="39134"/>
                    </a:lnTo>
                    <a:cubicBezTo>
                      <a:pt x="14050" y="39314"/>
                      <a:pt x="13979" y="39530"/>
                      <a:pt x="14045" y="39712"/>
                    </a:cubicBezTo>
                    <a:lnTo>
                      <a:pt x="14045" y="39712"/>
                    </a:lnTo>
                    <a:cubicBezTo>
                      <a:pt x="14074" y="39711"/>
                      <a:pt x="14104" y="39709"/>
                      <a:pt x="14134" y="39707"/>
                    </a:cubicBezTo>
                    <a:lnTo>
                      <a:pt x="14134" y="39707"/>
                    </a:lnTo>
                    <a:cubicBezTo>
                      <a:pt x="14232" y="39524"/>
                      <a:pt x="14195" y="39276"/>
                      <a:pt x="14124" y="39097"/>
                    </a:cubicBezTo>
                    <a:lnTo>
                      <a:pt x="14604" y="39097"/>
                    </a:lnTo>
                    <a:cubicBezTo>
                      <a:pt x="14604" y="39281"/>
                      <a:pt x="14567" y="39503"/>
                      <a:pt x="14604" y="39651"/>
                    </a:cubicBezTo>
                    <a:lnTo>
                      <a:pt x="14604" y="39651"/>
                    </a:lnTo>
                    <a:cubicBezTo>
                      <a:pt x="14666" y="39640"/>
                      <a:pt x="14726" y="39628"/>
                      <a:pt x="14786" y="39614"/>
                    </a:cubicBezTo>
                    <a:lnTo>
                      <a:pt x="14752" y="39614"/>
                    </a:lnTo>
                    <a:lnTo>
                      <a:pt x="14752" y="39060"/>
                    </a:lnTo>
                    <a:lnTo>
                      <a:pt x="14826" y="39060"/>
                    </a:lnTo>
                    <a:cubicBezTo>
                      <a:pt x="14826" y="39242"/>
                      <a:pt x="14790" y="39424"/>
                      <a:pt x="14824" y="39605"/>
                    </a:cubicBezTo>
                    <a:lnTo>
                      <a:pt x="14824" y="39605"/>
                    </a:lnTo>
                    <a:cubicBezTo>
                      <a:pt x="14862" y="39597"/>
                      <a:pt x="14900" y="39587"/>
                      <a:pt x="14937" y="39577"/>
                    </a:cubicBezTo>
                    <a:cubicBezTo>
                      <a:pt x="14937" y="39590"/>
                      <a:pt x="14941" y="39594"/>
                      <a:pt x="14946" y="39594"/>
                    </a:cubicBezTo>
                    <a:cubicBezTo>
                      <a:pt x="14957" y="39594"/>
                      <a:pt x="14974" y="39577"/>
                      <a:pt x="14974" y="39577"/>
                    </a:cubicBezTo>
                    <a:cubicBezTo>
                      <a:pt x="15011" y="39577"/>
                      <a:pt x="15122" y="39540"/>
                      <a:pt x="15159" y="39540"/>
                    </a:cubicBezTo>
                    <a:cubicBezTo>
                      <a:pt x="15169" y="39550"/>
                      <a:pt x="15179" y="39555"/>
                      <a:pt x="15189" y="39555"/>
                    </a:cubicBezTo>
                    <a:cubicBezTo>
                      <a:pt x="15218" y="39555"/>
                      <a:pt x="15252" y="39520"/>
                      <a:pt x="15307" y="39466"/>
                    </a:cubicBezTo>
                    <a:cubicBezTo>
                      <a:pt x="15344" y="39466"/>
                      <a:pt x="15344" y="39466"/>
                      <a:pt x="15381" y="39429"/>
                    </a:cubicBezTo>
                    <a:cubicBezTo>
                      <a:pt x="15491" y="39392"/>
                      <a:pt x="15491" y="39281"/>
                      <a:pt x="15381" y="39244"/>
                    </a:cubicBezTo>
                    <a:lnTo>
                      <a:pt x="15344" y="39207"/>
                    </a:lnTo>
                    <a:cubicBezTo>
                      <a:pt x="15344" y="39097"/>
                      <a:pt x="15307" y="38986"/>
                      <a:pt x="15307" y="38875"/>
                    </a:cubicBezTo>
                    <a:cubicBezTo>
                      <a:pt x="15287" y="38855"/>
                      <a:pt x="15264" y="38840"/>
                      <a:pt x="15241" y="38832"/>
                    </a:cubicBezTo>
                    <a:lnTo>
                      <a:pt x="15241" y="38832"/>
                    </a:lnTo>
                    <a:cubicBezTo>
                      <a:pt x="15325" y="38827"/>
                      <a:pt x="15408" y="38817"/>
                      <a:pt x="15491" y="38801"/>
                    </a:cubicBezTo>
                    <a:lnTo>
                      <a:pt x="15491" y="38875"/>
                    </a:lnTo>
                    <a:cubicBezTo>
                      <a:pt x="15491" y="38893"/>
                      <a:pt x="15501" y="38902"/>
                      <a:pt x="15515" y="38902"/>
                    </a:cubicBezTo>
                    <a:cubicBezTo>
                      <a:pt x="15528" y="38902"/>
                      <a:pt x="15547" y="38893"/>
                      <a:pt x="15565" y="38875"/>
                    </a:cubicBezTo>
                    <a:cubicBezTo>
                      <a:pt x="15713" y="38468"/>
                      <a:pt x="15898" y="38098"/>
                      <a:pt x="16157" y="37803"/>
                    </a:cubicBezTo>
                    <a:cubicBezTo>
                      <a:pt x="16157" y="38098"/>
                      <a:pt x="16231" y="38320"/>
                      <a:pt x="16268" y="38616"/>
                    </a:cubicBezTo>
                    <a:cubicBezTo>
                      <a:pt x="16268" y="38634"/>
                      <a:pt x="16277" y="38644"/>
                      <a:pt x="16286" y="38644"/>
                    </a:cubicBezTo>
                    <a:cubicBezTo>
                      <a:pt x="16296" y="38644"/>
                      <a:pt x="16305" y="38634"/>
                      <a:pt x="16305" y="38616"/>
                    </a:cubicBezTo>
                    <a:cubicBezTo>
                      <a:pt x="16342" y="38283"/>
                      <a:pt x="16305" y="37987"/>
                      <a:pt x="16268" y="37692"/>
                    </a:cubicBezTo>
                    <a:lnTo>
                      <a:pt x="16416" y="37544"/>
                    </a:lnTo>
                    <a:cubicBezTo>
                      <a:pt x="16416" y="37544"/>
                      <a:pt x="16453" y="37544"/>
                      <a:pt x="16453" y="37507"/>
                    </a:cubicBezTo>
                    <a:lnTo>
                      <a:pt x="16453" y="37507"/>
                    </a:lnTo>
                    <a:cubicBezTo>
                      <a:pt x="16453" y="37766"/>
                      <a:pt x="16416" y="38061"/>
                      <a:pt x="16490" y="38283"/>
                    </a:cubicBezTo>
                    <a:cubicBezTo>
                      <a:pt x="16490" y="38302"/>
                      <a:pt x="16499" y="38311"/>
                      <a:pt x="16517" y="38311"/>
                    </a:cubicBezTo>
                    <a:cubicBezTo>
                      <a:pt x="16536" y="38311"/>
                      <a:pt x="16564" y="38302"/>
                      <a:pt x="16601" y="38283"/>
                    </a:cubicBezTo>
                    <a:cubicBezTo>
                      <a:pt x="16638" y="38061"/>
                      <a:pt x="16638" y="37729"/>
                      <a:pt x="16638" y="37507"/>
                    </a:cubicBezTo>
                    <a:cubicBezTo>
                      <a:pt x="16638" y="37433"/>
                      <a:pt x="16638" y="37433"/>
                      <a:pt x="16601" y="37433"/>
                    </a:cubicBezTo>
                    <a:lnTo>
                      <a:pt x="16859" y="37322"/>
                    </a:lnTo>
                    <a:lnTo>
                      <a:pt x="16859" y="37766"/>
                    </a:lnTo>
                    <a:cubicBezTo>
                      <a:pt x="16859" y="37914"/>
                      <a:pt x="16859" y="38061"/>
                      <a:pt x="16896" y="38172"/>
                    </a:cubicBezTo>
                    <a:cubicBezTo>
                      <a:pt x="16896" y="38209"/>
                      <a:pt x="16915" y="38228"/>
                      <a:pt x="16938" y="38228"/>
                    </a:cubicBezTo>
                    <a:cubicBezTo>
                      <a:pt x="16961" y="38228"/>
                      <a:pt x="16989" y="38209"/>
                      <a:pt x="17007" y="38172"/>
                    </a:cubicBezTo>
                    <a:cubicBezTo>
                      <a:pt x="17044" y="38098"/>
                      <a:pt x="17044" y="37950"/>
                      <a:pt x="17044" y="37803"/>
                    </a:cubicBezTo>
                    <a:lnTo>
                      <a:pt x="17044" y="37322"/>
                    </a:lnTo>
                    <a:cubicBezTo>
                      <a:pt x="17044" y="37248"/>
                      <a:pt x="17044" y="37248"/>
                      <a:pt x="17007" y="37248"/>
                    </a:cubicBezTo>
                    <a:lnTo>
                      <a:pt x="17266" y="37137"/>
                    </a:lnTo>
                    <a:lnTo>
                      <a:pt x="17266" y="37174"/>
                    </a:lnTo>
                    <a:cubicBezTo>
                      <a:pt x="17266" y="37433"/>
                      <a:pt x="17229" y="37766"/>
                      <a:pt x="17377" y="38061"/>
                    </a:cubicBezTo>
                    <a:cubicBezTo>
                      <a:pt x="16859" y="38283"/>
                      <a:pt x="16416" y="38616"/>
                      <a:pt x="15972" y="38986"/>
                    </a:cubicBezTo>
                    <a:cubicBezTo>
                      <a:pt x="16046" y="38690"/>
                      <a:pt x="15972" y="38468"/>
                      <a:pt x="15972" y="38172"/>
                    </a:cubicBezTo>
                    <a:cubicBezTo>
                      <a:pt x="15972" y="38154"/>
                      <a:pt x="15963" y="38145"/>
                      <a:pt x="15954" y="38145"/>
                    </a:cubicBezTo>
                    <a:cubicBezTo>
                      <a:pt x="15944" y="38145"/>
                      <a:pt x="15935" y="38154"/>
                      <a:pt x="15935" y="38172"/>
                    </a:cubicBezTo>
                    <a:cubicBezTo>
                      <a:pt x="15935" y="38468"/>
                      <a:pt x="15898" y="38727"/>
                      <a:pt x="15935" y="39023"/>
                    </a:cubicBezTo>
                    <a:cubicBezTo>
                      <a:pt x="15787" y="39171"/>
                      <a:pt x="15676" y="39281"/>
                      <a:pt x="15565" y="39429"/>
                    </a:cubicBezTo>
                    <a:cubicBezTo>
                      <a:pt x="15565" y="39455"/>
                      <a:pt x="15565" y="39498"/>
                      <a:pt x="15578" y="39498"/>
                    </a:cubicBezTo>
                    <a:cubicBezTo>
                      <a:pt x="15583" y="39498"/>
                      <a:pt x="15591" y="39489"/>
                      <a:pt x="15602" y="39466"/>
                    </a:cubicBezTo>
                    <a:cubicBezTo>
                      <a:pt x="16046" y="39207"/>
                      <a:pt x="16416" y="38838"/>
                      <a:pt x="16822" y="38542"/>
                    </a:cubicBezTo>
                    <a:cubicBezTo>
                      <a:pt x="17012" y="38416"/>
                      <a:pt x="17208" y="38296"/>
                      <a:pt x="17414" y="38186"/>
                    </a:cubicBezTo>
                    <a:lnTo>
                      <a:pt x="17414" y="38186"/>
                    </a:lnTo>
                    <a:cubicBezTo>
                      <a:pt x="17412" y="37900"/>
                      <a:pt x="17377" y="37647"/>
                      <a:pt x="17377" y="37359"/>
                    </a:cubicBezTo>
                    <a:cubicBezTo>
                      <a:pt x="17377" y="37322"/>
                      <a:pt x="17340" y="37322"/>
                      <a:pt x="17340" y="37322"/>
                    </a:cubicBezTo>
                    <a:cubicBezTo>
                      <a:pt x="17414" y="37285"/>
                      <a:pt x="17525" y="37211"/>
                      <a:pt x="17636" y="37174"/>
                    </a:cubicBezTo>
                    <a:lnTo>
                      <a:pt x="17636" y="37174"/>
                    </a:lnTo>
                    <a:cubicBezTo>
                      <a:pt x="17636" y="37423"/>
                      <a:pt x="17601" y="37741"/>
                      <a:pt x="17731" y="38028"/>
                    </a:cubicBezTo>
                    <a:lnTo>
                      <a:pt x="17731" y="38028"/>
                    </a:lnTo>
                    <a:cubicBezTo>
                      <a:pt x="17748" y="38020"/>
                      <a:pt x="17766" y="38013"/>
                      <a:pt x="17783" y="38005"/>
                    </a:cubicBezTo>
                    <a:lnTo>
                      <a:pt x="17783" y="38005"/>
                    </a:lnTo>
                    <a:cubicBezTo>
                      <a:pt x="17779" y="37724"/>
                      <a:pt x="17747" y="37416"/>
                      <a:pt x="17747" y="37174"/>
                    </a:cubicBezTo>
                    <a:cubicBezTo>
                      <a:pt x="17932" y="37100"/>
                      <a:pt x="18079" y="37026"/>
                      <a:pt x="18264" y="36989"/>
                    </a:cubicBezTo>
                    <a:cubicBezTo>
                      <a:pt x="18523" y="36915"/>
                      <a:pt x="18782" y="36841"/>
                      <a:pt x="19078" y="36767"/>
                    </a:cubicBezTo>
                    <a:lnTo>
                      <a:pt x="19078" y="36804"/>
                    </a:lnTo>
                    <a:cubicBezTo>
                      <a:pt x="19078" y="37021"/>
                      <a:pt x="19042" y="37343"/>
                      <a:pt x="19109" y="37564"/>
                    </a:cubicBezTo>
                    <a:lnTo>
                      <a:pt x="19109" y="37564"/>
                    </a:lnTo>
                    <a:cubicBezTo>
                      <a:pt x="19136" y="37557"/>
                      <a:pt x="19162" y="37550"/>
                      <a:pt x="19189" y="37544"/>
                    </a:cubicBezTo>
                    <a:cubicBezTo>
                      <a:pt x="19189" y="37556"/>
                      <a:pt x="19197" y="37560"/>
                      <a:pt x="19208" y="37560"/>
                    </a:cubicBezTo>
                    <a:cubicBezTo>
                      <a:pt x="19230" y="37560"/>
                      <a:pt x="19262" y="37544"/>
                      <a:pt x="19262" y="37544"/>
                    </a:cubicBezTo>
                    <a:cubicBezTo>
                      <a:pt x="19844" y="37421"/>
                      <a:pt x="20426" y="37350"/>
                      <a:pt x="20987" y="37350"/>
                    </a:cubicBezTo>
                    <a:cubicBezTo>
                      <a:pt x="21103" y="37350"/>
                      <a:pt x="21219" y="37353"/>
                      <a:pt x="21333" y="37359"/>
                    </a:cubicBezTo>
                    <a:cubicBezTo>
                      <a:pt x="23477" y="37396"/>
                      <a:pt x="25510" y="38135"/>
                      <a:pt x="27322" y="39207"/>
                    </a:cubicBezTo>
                    <a:cubicBezTo>
                      <a:pt x="27322" y="39355"/>
                      <a:pt x="27359" y="39466"/>
                      <a:pt x="27396" y="39577"/>
                    </a:cubicBezTo>
                    <a:cubicBezTo>
                      <a:pt x="27414" y="39614"/>
                      <a:pt x="27451" y="39633"/>
                      <a:pt x="27488" y="39633"/>
                    </a:cubicBezTo>
                    <a:cubicBezTo>
                      <a:pt x="27525" y="39633"/>
                      <a:pt x="27562" y="39614"/>
                      <a:pt x="27581" y="39577"/>
                    </a:cubicBezTo>
                    <a:lnTo>
                      <a:pt x="27581" y="39651"/>
                    </a:lnTo>
                    <a:cubicBezTo>
                      <a:pt x="27581" y="39725"/>
                      <a:pt x="27618" y="39762"/>
                      <a:pt x="27692" y="39762"/>
                    </a:cubicBezTo>
                    <a:lnTo>
                      <a:pt x="28061" y="39762"/>
                    </a:lnTo>
                    <a:lnTo>
                      <a:pt x="28098" y="39799"/>
                    </a:lnTo>
                    <a:lnTo>
                      <a:pt x="28135" y="39799"/>
                    </a:lnTo>
                    <a:lnTo>
                      <a:pt x="28135" y="39762"/>
                    </a:lnTo>
                    <a:lnTo>
                      <a:pt x="28098" y="39762"/>
                    </a:lnTo>
                    <a:cubicBezTo>
                      <a:pt x="28098" y="39614"/>
                      <a:pt x="28098" y="39540"/>
                      <a:pt x="28061" y="39392"/>
                    </a:cubicBezTo>
                    <a:cubicBezTo>
                      <a:pt x="28339" y="39374"/>
                      <a:pt x="28598" y="39365"/>
                      <a:pt x="28852" y="39365"/>
                    </a:cubicBezTo>
                    <a:cubicBezTo>
                      <a:pt x="29106" y="39365"/>
                      <a:pt x="29355" y="39374"/>
                      <a:pt x="29614" y="39392"/>
                    </a:cubicBezTo>
                    <a:cubicBezTo>
                      <a:pt x="30095" y="39429"/>
                      <a:pt x="30539" y="39503"/>
                      <a:pt x="31019" y="39503"/>
                    </a:cubicBezTo>
                    <a:cubicBezTo>
                      <a:pt x="30945" y="39577"/>
                      <a:pt x="30908" y="39688"/>
                      <a:pt x="30945" y="39799"/>
                    </a:cubicBezTo>
                    <a:lnTo>
                      <a:pt x="30945" y="39819"/>
                    </a:lnTo>
                    <a:lnTo>
                      <a:pt x="30945" y="39819"/>
                    </a:lnTo>
                    <a:cubicBezTo>
                      <a:pt x="30846" y="39815"/>
                      <a:pt x="30748" y="39810"/>
                      <a:pt x="30649" y="39804"/>
                    </a:cubicBezTo>
                    <a:lnTo>
                      <a:pt x="30649" y="39804"/>
                    </a:lnTo>
                    <a:lnTo>
                      <a:pt x="30649" y="39836"/>
                    </a:lnTo>
                    <a:lnTo>
                      <a:pt x="30945" y="39836"/>
                    </a:lnTo>
                    <a:lnTo>
                      <a:pt x="30945" y="39819"/>
                    </a:lnTo>
                    <a:lnTo>
                      <a:pt x="30945" y="39819"/>
                    </a:lnTo>
                    <a:cubicBezTo>
                      <a:pt x="30991" y="39821"/>
                      <a:pt x="31037" y="39823"/>
                      <a:pt x="31083" y="39824"/>
                    </a:cubicBezTo>
                    <a:lnTo>
                      <a:pt x="31083" y="39824"/>
                    </a:lnTo>
                    <a:cubicBezTo>
                      <a:pt x="31087" y="39810"/>
                      <a:pt x="31093" y="39799"/>
                      <a:pt x="31093" y="39799"/>
                    </a:cubicBezTo>
                    <a:cubicBezTo>
                      <a:pt x="31093" y="39725"/>
                      <a:pt x="31093" y="39614"/>
                      <a:pt x="31130" y="39503"/>
                    </a:cubicBezTo>
                    <a:lnTo>
                      <a:pt x="31241" y="39503"/>
                    </a:lnTo>
                    <a:cubicBezTo>
                      <a:pt x="31204" y="39503"/>
                      <a:pt x="31204" y="39540"/>
                      <a:pt x="31241" y="39577"/>
                    </a:cubicBezTo>
                    <a:cubicBezTo>
                      <a:pt x="31306" y="39674"/>
                      <a:pt x="31370" y="39743"/>
                      <a:pt x="31385" y="39832"/>
                    </a:cubicBezTo>
                    <a:lnTo>
                      <a:pt x="31385" y="39832"/>
                    </a:lnTo>
                    <a:cubicBezTo>
                      <a:pt x="31284" y="39831"/>
                      <a:pt x="31183" y="39828"/>
                      <a:pt x="31083" y="39824"/>
                    </a:cubicBezTo>
                    <a:lnTo>
                      <a:pt x="31083" y="39824"/>
                    </a:lnTo>
                    <a:cubicBezTo>
                      <a:pt x="31075" y="39846"/>
                      <a:pt x="31071" y="39873"/>
                      <a:pt x="31093" y="39873"/>
                    </a:cubicBezTo>
                    <a:lnTo>
                      <a:pt x="31389" y="39873"/>
                    </a:lnTo>
                    <a:cubicBezTo>
                      <a:pt x="31389" y="39859"/>
                      <a:pt x="31388" y="39845"/>
                      <a:pt x="31385" y="39832"/>
                    </a:cubicBezTo>
                    <a:lnTo>
                      <a:pt x="31385" y="39832"/>
                    </a:lnTo>
                    <a:cubicBezTo>
                      <a:pt x="31509" y="39835"/>
                      <a:pt x="31633" y="39836"/>
                      <a:pt x="31759" y="39836"/>
                    </a:cubicBezTo>
                    <a:cubicBezTo>
                      <a:pt x="31796" y="39836"/>
                      <a:pt x="31832" y="39799"/>
                      <a:pt x="31832" y="39762"/>
                    </a:cubicBezTo>
                    <a:cubicBezTo>
                      <a:pt x="31832" y="39577"/>
                      <a:pt x="31796" y="39466"/>
                      <a:pt x="31685" y="39355"/>
                    </a:cubicBezTo>
                    <a:cubicBezTo>
                      <a:pt x="31663" y="39323"/>
                      <a:pt x="31632" y="39309"/>
                      <a:pt x="31600" y="39309"/>
                    </a:cubicBezTo>
                    <a:cubicBezTo>
                      <a:pt x="31525" y="39309"/>
                      <a:pt x="31447" y="39388"/>
                      <a:pt x="31500" y="39466"/>
                    </a:cubicBezTo>
                    <a:cubicBezTo>
                      <a:pt x="31574" y="39540"/>
                      <a:pt x="31611" y="39614"/>
                      <a:pt x="31611" y="39651"/>
                    </a:cubicBezTo>
                    <a:lnTo>
                      <a:pt x="31426" y="39651"/>
                    </a:lnTo>
                    <a:cubicBezTo>
                      <a:pt x="31426" y="39540"/>
                      <a:pt x="31278" y="39355"/>
                      <a:pt x="31130" y="39281"/>
                    </a:cubicBezTo>
                    <a:lnTo>
                      <a:pt x="31759" y="39281"/>
                    </a:lnTo>
                    <a:cubicBezTo>
                      <a:pt x="31832" y="39281"/>
                      <a:pt x="31832" y="39207"/>
                      <a:pt x="31832" y="39171"/>
                    </a:cubicBezTo>
                    <a:cubicBezTo>
                      <a:pt x="31204" y="38135"/>
                      <a:pt x="30391" y="37211"/>
                      <a:pt x="29429" y="36472"/>
                    </a:cubicBezTo>
                    <a:cubicBezTo>
                      <a:pt x="28690" y="35917"/>
                      <a:pt x="27877" y="35473"/>
                      <a:pt x="27026" y="34993"/>
                    </a:cubicBezTo>
                    <a:cubicBezTo>
                      <a:pt x="26250" y="34623"/>
                      <a:pt x="25474" y="34253"/>
                      <a:pt x="24660" y="33995"/>
                    </a:cubicBezTo>
                    <a:cubicBezTo>
                      <a:pt x="24414" y="33896"/>
                      <a:pt x="23954" y="33699"/>
                      <a:pt x="23565" y="33699"/>
                    </a:cubicBezTo>
                    <a:close/>
                    <a:moveTo>
                      <a:pt x="29957" y="39524"/>
                    </a:moveTo>
                    <a:cubicBezTo>
                      <a:pt x="29951" y="39524"/>
                      <a:pt x="29947" y="39528"/>
                      <a:pt x="29947" y="39540"/>
                    </a:cubicBezTo>
                    <a:cubicBezTo>
                      <a:pt x="29910" y="39540"/>
                      <a:pt x="29836" y="39540"/>
                      <a:pt x="29836" y="39577"/>
                    </a:cubicBezTo>
                    <a:lnTo>
                      <a:pt x="29836" y="39614"/>
                    </a:lnTo>
                    <a:lnTo>
                      <a:pt x="29836" y="39725"/>
                    </a:lnTo>
                    <a:cubicBezTo>
                      <a:pt x="29836" y="39729"/>
                      <a:pt x="29837" y="39733"/>
                      <a:pt x="29838" y="39737"/>
                    </a:cubicBezTo>
                    <a:lnTo>
                      <a:pt x="29838" y="39737"/>
                    </a:lnTo>
                    <a:cubicBezTo>
                      <a:pt x="29801" y="39733"/>
                      <a:pt x="29763" y="39729"/>
                      <a:pt x="29725" y="39725"/>
                    </a:cubicBezTo>
                    <a:cubicBezTo>
                      <a:pt x="29564" y="39748"/>
                      <a:pt x="29400" y="39760"/>
                      <a:pt x="29234" y="39766"/>
                    </a:cubicBezTo>
                    <a:lnTo>
                      <a:pt x="29234" y="39766"/>
                    </a:lnTo>
                    <a:cubicBezTo>
                      <a:pt x="29447" y="39799"/>
                      <a:pt x="29659" y="39800"/>
                      <a:pt x="29836" y="39836"/>
                    </a:cubicBezTo>
                    <a:cubicBezTo>
                      <a:pt x="29910" y="39836"/>
                      <a:pt x="29910" y="39910"/>
                      <a:pt x="29910" y="39910"/>
                    </a:cubicBezTo>
                    <a:lnTo>
                      <a:pt x="29947" y="39910"/>
                    </a:lnTo>
                    <a:cubicBezTo>
                      <a:pt x="29914" y="39843"/>
                      <a:pt x="29851" y="39777"/>
                      <a:pt x="29838" y="39737"/>
                    </a:cubicBezTo>
                    <a:lnTo>
                      <a:pt x="29838" y="39737"/>
                    </a:lnTo>
                    <a:cubicBezTo>
                      <a:pt x="29936" y="39748"/>
                      <a:pt x="30034" y="39757"/>
                      <a:pt x="30132" y="39766"/>
                    </a:cubicBezTo>
                    <a:lnTo>
                      <a:pt x="30132" y="39766"/>
                    </a:lnTo>
                    <a:lnTo>
                      <a:pt x="30132" y="39762"/>
                    </a:lnTo>
                    <a:cubicBezTo>
                      <a:pt x="30132" y="39725"/>
                      <a:pt x="30132" y="39651"/>
                      <a:pt x="30095" y="39651"/>
                    </a:cubicBezTo>
                    <a:cubicBezTo>
                      <a:pt x="30095" y="39614"/>
                      <a:pt x="30021" y="39577"/>
                      <a:pt x="30021" y="39577"/>
                    </a:cubicBezTo>
                    <a:cubicBezTo>
                      <a:pt x="30021" y="39577"/>
                      <a:pt x="30021" y="39540"/>
                      <a:pt x="29984" y="39540"/>
                    </a:cubicBezTo>
                    <a:cubicBezTo>
                      <a:pt x="29984" y="39540"/>
                      <a:pt x="29968" y="39524"/>
                      <a:pt x="29957" y="39524"/>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0"/>
              <p:cNvSpPr/>
              <p:nvPr/>
            </p:nvSpPr>
            <p:spPr>
              <a:xfrm>
                <a:off x="3968025" y="1597600"/>
                <a:ext cx="27775" cy="18875"/>
              </a:xfrm>
              <a:custGeom>
                <a:avLst/>
                <a:gdLst/>
                <a:ahLst/>
                <a:cxnLst/>
                <a:rect l="l" t="t" r="r" b="b"/>
                <a:pathLst>
                  <a:path w="1111" h="755" extrusionOk="0">
                    <a:moveTo>
                      <a:pt x="962" y="116"/>
                    </a:moveTo>
                    <a:cubicBezTo>
                      <a:pt x="933" y="383"/>
                      <a:pt x="808" y="555"/>
                      <a:pt x="587" y="555"/>
                    </a:cubicBezTo>
                    <a:cubicBezTo>
                      <a:pt x="533" y="555"/>
                      <a:pt x="473" y="544"/>
                      <a:pt x="408" y="523"/>
                    </a:cubicBezTo>
                    <a:cubicBezTo>
                      <a:pt x="371" y="523"/>
                      <a:pt x="186" y="486"/>
                      <a:pt x="186" y="449"/>
                    </a:cubicBezTo>
                    <a:cubicBezTo>
                      <a:pt x="186" y="338"/>
                      <a:pt x="186" y="227"/>
                      <a:pt x="297" y="190"/>
                    </a:cubicBezTo>
                    <a:cubicBezTo>
                      <a:pt x="334" y="153"/>
                      <a:pt x="371" y="153"/>
                      <a:pt x="482" y="153"/>
                    </a:cubicBezTo>
                    <a:cubicBezTo>
                      <a:pt x="556" y="153"/>
                      <a:pt x="666" y="116"/>
                      <a:pt x="740" y="116"/>
                    </a:cubicBezTo>
                    <a:close/>
                    <a:moveTo>
                      <a:pt x="877" y="1"/>
                    </a:moveTo>
                    <a:cubicBezTo>
                      <a:pt x="740" y="1"/>
                      <a:pt x="593" y="17"/>
                      <a:pt x="445" y="116"/>
                    </a:cubicBezTo>
                    <a:cubicBezTo>
                      <a:pt x="371" y="116"/>
                      <a:pt x="260" y="116"/>
                      <a:pt x="186" y="153"/>
                    </a:cubicBezTo>
                    <a:cubicBezTo>
                      <a:pt x="38" y="264"/>
                      <a:pt x="38" y="375"/>
                      <a:pt x="1" y="559"/>
                    </a:cubicBezTo>
                    <a:cubicBezTo>
                      <a:pt x="1" y="633"/>
                      <a:pt x="1" y="633"/>
                      <a:pt x="38" y="633"/>
                    </a:cubicBezTo>
                    <a:cubicBezTo>
                      <a:pt x="192" y="685"/>
                      <a:pt x="365" y="754"/>
                      <a:pt x="530" y="754"/>
                    </a:cubicBezTo>
                    <a:cubicBezTo>
                      <a:pt x="602" y="754"/>
                      <a:pt x="673" y="741"/>
                      <a:pt x="740" y="707"/>
                    </a:cubicBezTo>
                    <a:cubicBezTo>
                      <a:pt x="962" y="633"/>
                      <a:pt x="1073" y="375"/>
                      <a:pt x="1073" y="153"/>
                    </a:cubicBezTo>
                    <a:cubicBezTo>
                      <a:pt x="1110" y="79"/>
                      <a:pt x="1110" y="5"/>
                      <a:pt x="1073" y="5"/>
                    </a:cubicBezTo>
                    <a:cubicBezTo>
                      <a:pt x="1012" y="5"/>
                      <a:pt x="946" y="1"/>
                      <a:pt x="8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0"/>
              <p:cNvSpPr/>
              <p:nvPr/>
            </p:nvSpPr>
            <p:spPr>
              <a:xfrm>
                <a:off x="4007775" y="1596250"/>
                <a:ext cx="25900" cy="16500"/>
              </a:xfrm>
              <a:custGeom>
                <a:avLst/>
                <a:gdLst/>
                <a:ahLst/>
                <a:cxnLst/>
                <a:rect l="l" t="t" r="r" b="b"/>
                <a:pathLst>
                  <a:path w="1036" h="660" extrusionOk="0">
                    <a:moveTo>
                      <a:pt x="815" y="227"/>
                    </a:moveTo>
                    <a:cubicBezTo>
                      <a:pt x="851" y="227"/>
                      <a:pt x="888" y="231"/>
                      <a:pt x="925" y="244"/>
                    </a:cubicBezTo>
                    <a:cubicBezTo>
                      <a:pt x="851" y="355"/>
                      <a:pt x="777" y="503"/>
                      <a:pt x="629" y="540"/>
                    </a:cubicBezTo>
                    <a:cubicBezTo>
                      <a:pt x="602" y="546"/>
                      <a:pt x="576" y="549"/>
                      <a:pt x="551" y="549"/>
                    </a:cubicBezTo>
                    <a:cubicBezTo>
                      <a:pt x="439" y="549"/>
                      <a:pt x="343" y="489"/>
                      <a:pt x="223" y="429"/>
                    </a:cubicBezTo>
                    <a:cubicBezTo>
                      <a:pt x="297" y="318"/>
                      <a:pt x="444" y="318"/>
                      <a:pt x="629" y="244"/>
                    </a:cubicBezTo>
                    <a:cubicBezTo>
                      <a:pt x="679" y="244"/>
                      <a:pt x="744" y="227"/>
                      <a:pt x="815" y="227"/>
                    </a:cubicBezTo>
                    <a:close/>
                    <a:moveTo>
                      <a:pt x="767" y="0"/>
                    </a:moveTo>
                    <a:cubicBezTo>
                      <a:pt x="640" y="0"/>
                      <a:pt x="505" y="36"/>
                      <a:pt x="370" y="59"/>
                    </a:cubicBezTo>
                    <a:cubicBezTo>
                      <a:pt x="370" y="59"/>
                      <a:pt x="297" y="59"/>
                      <a:pt x="297" y="133"/>
                    </a:cubicBezTo>
                    <a:cubicBezTo>
                      <a:pt x="186" y="170"/>
                      <a:pt x="38" y="244"/>
                      <a:pt x="1" y="392"/>
                    </a:cubicBezTo>
                    <a:cubicBezTo>
                      <a:pt x="1" y="429"/>
                      <a:pt x="1" y="503"/>
                      <a:pt x="38" y="503"/>
                    </a:cubicBezTo>
                    <a:cubicBezTo>
                      <a:pt x="168" y="581"/>
                      <a:pt x="318" y="659"/>
                      <a:pt x="472" y="659"/>
                    </a:cubicBezTo>
                    <a:cubicBezTo>
                      <a:pt x="536" y="659"/>
                      <a:pt x="601" y="646"/>
                      <a:pt x="666" y="613"/>
                    </a:cubicBezTo>
                    <a:cubicBezTo>
                      <a:pt x="925" y="577"/>
                      <a:pt x="962" y="281"/>
                      <a:pt x="999" y="133"/>
                    </a:cubicBezTo>
                    <a:cubicBezTo>
                      <a:pt x="1036" y="133"/>
                      <a:pt x="1036" y="133"/>
                      <a:pt x="999" y="59"/>
                    </a:cubicBezTo>
                    <a:cubicBezTo>
                      <a:pt x="926" y="15"/>
                      <a:pt x="848" y="0"/>
                      <a:pt x="7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0"/>
              <p:cNvSpPr/>
              <p:nvPr/>
            </p:nvSpPr>
            <p:spPr>
              <a:xfrm>
                <a:off x="4046600" y="1598175"/>
                <a:ext cx="28675" cy="16550"/>
              </a:xfrm>
              <a:custGeom>
                <a:avLst/>
                <a:gdLst/>
                <a:ahLst/>
                <a:cxnLst/>
                <a:rect l="l" t="t" r="r" b="b"/>
                <a:pathLst>
                  <a:path w="1147" h="662" extrusionOk="0">
                    <a:moveTo>
                      <a:pt x="222" y="167"/>
                    </a:moveTo>
                    <a:cubicBezTo>
                      <a:pt x="222" y="204"/>
                      <a:pt x="222" y="204"/>
                      <a:pt x="296" y="278"/>
                    </a:cubicBezTo>
                    <a:cubicBezTo>
                      <a:pt x="311" y="285"/>
                      <a:pt x="329" y="288"/>
                      <a:pt x="348" y="288"/>
                    </a:cubicBezTo>
                    <a:cubicBezTo>
                      <a:pt x="426" y="288"/>
                      <a:pt x="533" y="241"/>
                      <a:pt x="592" y="241"/>
                    </a:cubicBezTo>
                    <a:cubicBezTo>
                      <a:pt x="666" y="241"/>
                      <a:pt x="723" y="208"/>
                      <a:pt x="797" y="208"/>
                    </a:cubicBezTo>
                    <a:cubicBezTo>
                      <a:pt x="834" y="208"/>
                      <a:pt x="875" y="216"/>
                      <a:pt x="925" y="241"/>
                    </a:cubicBezTo>
                    <a:cubicBezTo>
                      <a:pt x="822" y="395"/>
                      <a:pt x="683" y="460"/>
                      <a:pt x="520" y="460"/>
                    </a:cubicBezTo>
                    <a:cubicBezTo>
                      <a:pt x="450" y="460"/>
                      <a:pt x="375" y="448"/>
                      <a:pt x="296" y="426"/>
                    </a:cubicBezTo>
                    <a:cubicBezTo>
                      <a:pt x="222" y="426"/>
                      <a:pt x="148" y="315"/>
                      <a:pt x="148" y="278"/>
                    </a:cubicBezTo>
                    <a:cubicBezTo>
                      <a:pt x="148" y="241"/>
                      <a:pt x="185" y="241"/>
                      <a:pt x="222" y="167"/>
                    </a:cubicBezTo>
                    <a:close/>
                    <a:moveTo>
                      <a:pt x="814" y="0"/>
                    </a:moveTo>
                    <a:cubicBezTo>
                      <a:pt x="740" y="0"/>
                      <a:pt x="666" y="19"/>
                      <a:pt x="592" y="56"/>
                    </a:cubicBezTo>
                    <a:lnTo>
                      <a:pt x="555" y="56"/>
                    </a:lnTo>
                    <a:cubicBezTo>
                      <a:pt x="483" y="27"/>
                      <a:pt x="401" y="10"/>
                      <a:pt x="322" y="10"/>
                    </a:cubicBezTo>
                    <a:cubicBezTo>
                      <a:pt x="197" y="10"/>
                      <a:pt x="83" y="54"/>
                      <a:pt x="37" y="167"/>
                    </a:cubicBezTo>
                    <a:cubicBezTo>
                      <a:pt x="1" y="315"/>
                      <a:pt x="111" y="463"/>
                      <a:pt x="222" y="536"/>
                    </a:cubicBezTo>
                    <a:cubicBezTo>
                      <a:pt x="333" y="620"/>
                      <a:pt x="486" y="661"/>
                      <a:pt x="617" y="661"/>
                    </a:cubicBezTo>
                    <a:cubicBezTo>
                      <a:pt x="661" y="661"/>
                      <a:pt x="703" y="657"/>
                      <a:pt x="740" y="647"/>
                    </a:cubicBezTo>
                    <a:cubicBezTo>
                      <a:pt x="962" y="610"/>
                      <a:pt x="1110" y="352"/>
                      <a:pt x="1147" y="167"/>
                    </a:cubicBezTo>
                    <a:lnTo>
                      <a:pt x="1036" y="56"/>
                    </a:lnTo>
                    <a:cubicBezTo>
                      <a:pt x="962" y="19"/>
                      <a:pt x="888" y="0"/>
                      <a:pt x="81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0"/>
              <p:cNvSpPr/>
              <p:nvPr/>
            </p:nvSpPr>
            <p:spPr>
              <a:xfrm>
                <a:off x="4080800" y="1598275"/>
                <a:ext cx="29600" cy="19925"/>
              </a:xfrm>
              <a:custGeom>
                <a:avLst/>
                <a:gdLst/>
                <a:ahLst/>
                <a:cxnLst/>
                <a:rect l="l" t="t" r="r" b="b"/>
                <a:pathLst>
                  <a:path w="1184" h="797" extrusionOk="0">
                    <a:moveTo>
                      <a:pt x="629" y="200"/>
                    </a:moveTo>
                    <a:cubicBezTo>
                      <a:pt x="777" y="200"/>
                      <a:pt x="851" y="311"/>
                      <a:pt x="888" y="348"/>
                    </a:cubicBezTo>
                    <a:cubicBezTo>
                      <a:pt x="818" y="441"/>
                      <a:pt x="688" y="535"/>
                      <a:pt x="556" y="535"/>
                    </a:cubicBezTo>
                    <a:cubicBezTo>
                      <a:pt x="479" y="535"/>
                      <a:pt x="401" y="503"/>
                      <a:pt x="333" y="422"/>
                    </a:cubicBezTo>
                    <a:cubicBezTo>
                      <a:pt x="296" y="348"/>
                      <a:pt x="259" y="274"/>
                      <a:pt x="296" y="200"/>
                    </a:cubicBezTo>
                    <a:close/>
                    <a:moveTo>
                      <a:pt x="593" y="0"/>
                    </a:moveTo>
                    <a:cubicBezTo>
                      <a:pt x="507" y="0"/>
                      <a:pt x="415" y="28"/>
                      <a:pt x="333" y="89"/>
                    </a:cubicBezTo>
                    <a:cubicBezTo>
                      <a:pt x="296" y="89"/>
                      <a:pt x="185" y="89"/>
                      <a:pt x="148" y="126"/>
                    </a:cubicBezTo>
                    <a:cubicBezTo>
                      <a:pt x="0" y="237"/>
                      <a:pt x="74" y="422"/>
                      <a:pt x="111" y="496"/>
                    </a:cubicBezTo>
                    <a:cubicBezTo>
                      <a:pt x="185" y="643"/>
                      <a:pt x="333" y="717"/>
                      <a:pt x="481" y="791"/>
                    </a:cubicBezTo>
                    <a:cubicBezTo>
                      <a:pt x="500" y="794"/>
                      <a:pt x="520" y="796"/>
                      <a:pt x="540" y="796"/>
                    </a:cubicBezTo>
                    <a:cubicBezTo>
                      <a:pt x="747" y="796"/>
                      <a:pt x="971" y="627"/>
                      <a:pt x="1073" y="459"/>
                    </a:cubicBezTo>
                    <a:cubicBezTo>
                      <a:pt x="1183" y="422"/>
                      <a:pt x="1183" y="311"/>
                      <a:pt x="1183" y="311"/>
                    </a:cubicBezTo>
                    <a:cubicBezTo>
                      <a:pt x="1073" y="163"/>
                      <a:pt x="962" y="89"/>
                      <a:pt x="777" y="52"/>
                    </a:cubicBezTo>
                    <a:cubicBezTo>
                      <a:pt x="727" y="19"/>
                      <a:pt x="662" y="0"/>
                      <a:pt x="59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0"/>
              <p:cNvSpPr/>
              <p:nvPr/>
            </p:nvSpPr>
            <p:spPr>
              <a:xfrm>
                <a:off x="3374950" y="1017950"/>
                <a:ext cx="195500" cy="210875"/>
              </a:xfrm>
              <a:custGeom>
                <a:avLst/>
                <a:gdLst/>
                <a:ahLst/>
                <a:cxnLst/>
                <a:rect l="l" t="t" r="r" b="b"/>
                <a:pathLst>
                  <a:path w="7820" h="8435" extrusionOk="0">
                    <a:moveTo>
                      <a:pt x="7720" y="0"/>
                    </a:moveTo>
                    <a:cubicBezTo>
                      <a:pt x="7707" y="0"/>
                      <a:pt x="7693" y="3"/>
                      <a:pt x="7679" y="10"/>
                    </a:cubicBezTo>
                    <a:cubicBezTo>
                      <a:pt x="4758" y="2450"/>
                      <a:pt x="2429" y="5445"/>
                      <a:pt x="26" y="8366"/>
                    </a:cubicBezTo>
                    <a:cubicBezTo>
                      <a:pt x="0" y="8391"/>
                      <a:pt x="28" y="8434"/>
                      <a:pt x="47" y="8434"/>
                    </a:cubicBezTo>
                    <a:cubicBezTo>
                      <a:pt x="56" y="8434"/>
                      <a:pt x="63" y="8426"/>
                      <a:pt x="63" y="8403"/>
                    </a:cubicBezTo>
                    <a:cubicBezTo>
                      <a:pt x="2614" y="5593"/>
                      <a:pt x="4869" y="2598"/>
                      <a:pt x="7790" y="84"/>
                    </a:cubicBezTo>
                    <a:cubicBezTo>
                      <a:pt x="7820" y="54"/>
                      <a:pt x="7777" y="0"/>
                      <a:pt x="772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0"/>
              <p:cNvSpPr/>
              <p:nvPr/>
            </p:nvSpPr>
            <p:spPr>
              <a:xfrm>
                <a:off x="3391825" y="1065075"/>
                <a:ext cx="206350" cy="203075"/>
              </a:xfrm>
              <a:custGeom>
                <a:avLst/>
                <a:gdLst/>
                <a:ahLst/>
                <a:cxnLst/>
                <a:rect l="l" t="t" r="r" b="b"/>
                <a:pathLst>
                  <a:path w="8254" h="8123" extrusionOk="0">
                    <a:moveTo>
                      <a:pt x="8208" y="0"/>
                    </a:moveTo>
                    <a:cubicBezTo>
                      <a:pt x="8202" y="0"/>
                      <a:pt x="8194" y="3"/>
                      <a:pt x="8187" y="11"/>
                    </a:cubicBezTo>
                    <a:cubicBezTo>
                      <a:pt x="5118" y="2303"/>
                      <a:pt x="2530" y="5224"/>
                      <a:pt x="53" y="8070"/>
                    </a:cubicBezTo>
                    <a:cubicBezTo>
                      <a:pt x="1" y="8097"/>
                      <a:pt x="23" y="8123"/>
                      <a:pt x="53" y="8123"/>
                    </a:cubicBezTo>
                    <a:cubicBezTo>
                      <a:pt x="65" y="8123"/>
                      <a:pt x="79" y="8118"/>
                      <a:pt x="90" y="8107"/>
                    </a:cubicBezTo>
                    <a:cubicBezTo>
                      <a:pt x="2715" y="5372"/>
                      <a:pt x="5155" y="2377"/>
                      <a:pt x="8224" y="48"/>
                    </a:cubicBezTo>
                    <a:cubicBezTo>
                      <a:pt x="8253" y="48"/>
                      <a:pt x="8236" y="0"/>
                      <a:pt x="8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0"/>
              <p:cNvSpPr/>
              <p:nvPr/>
            </p:nvSpPr>
            <p:spPr>
              <a:xfrm>
                <a:off x="3365675" y="1062850"/>
                <a:ext cx="290450" cy="298650"/>
              </a:xfrm>
              <a:custGeom>
                <a:avLst/>
                <a:gdLst/>
                <a:ahLst/>
                <a:cxnLst/>
                <a:rect l="l" t="t" r="r" b="b"/>
                <a:pathLst>
                  <a:path w="11618" h="11946" extrusionOk="0">
                    <a:moveTo>
                      <a:pt x="11557" y="0"/>
                    </a:moveTo>
                    <a:cubicBezTo>
                      <a:pt x="11546" y="0"/>
                      <a:pt x="11534" y="7"/>
                      <a:pt x="11525" y="26"/>
                    </a:cubicBezTo>
                    <a:cubicBezTo>
                      <a:pt x="9824" y="2170"/>
                      <a:pt x="7865" y="4130"/>
                      <a:pt x="5905" y="6052"/>
                    </a:cubicBezTo>
                    <a:cubicBezTo>
                      <a:pt x="3909" y="7975"/>
                      <a:pt x="1765" y="9823"/>
                      <a:pt x="27" y="11893"/>
                    </a:cubicBezTo>
                    <a:cubicBezTo>
                      <a:pt x="1" y="11920"/>
                      <a:pt x="30" y="11946"/>
                      <a:pt x="50" y="11946"/>
                    </a:cubicBezTo>
                    <a:cubicBezTo>
                      <a:pt x="58" y="11946"/>
                      <a:pt x="64" y="11941"/>
                      <a:pt x="64" y="11930"/>
                    </a:cubicBezTo>
                    <a:cubicBezTo>
                      <a:pt x="2060" y="9971"/>
                      <a:pt x="3983" y="8048"/>
                      <a:pt x="6016" y="6163"/>
                    </a:cubicBezTo>
                    <a:cubicBezTo>
                      <a:pt x="8013" y="4241"/>
                      <a:pt x="10009" y="2281"/>
                      <a:pt x="11562" y="63"/>
                    </a:cubicBezTo>
                    <a:cubicBezTo>
                      <a:pt x="11617" y="63"/>
                      <a:pt x="11590" y="0"/>
                      <a:pt x="1155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0"/>
              <p:cNvSpPr/>
              <p:nvPr/>
            </p:nvSpPr>
            <p:spPr>
              <a:xfrm>
                <a:off x="3361725" y="1027175"/>
                <a:ext cx="421475" cy="406975"/>
              </a:xfrm>
              <a:custGeom>
                <a:avLst/>
                <a:gdLst/>
                <a:ahLst/>
                <a:cxnLst/>
                <a:rect l="l" t="t" r="r" b="b"/>
                <a:pathLst>
                  <a:path w="16859" h="16279" extrusionOk="0">
                    <a:moveTo>
                      <a:pt x="16839" y="1"/>
                    </a:moveTo>
                    <a:cubicBezTo>
                      <a:pt x="16835" y="1"/>
                      <a:pt x="16829" y="4"/>
                      <a:pt x="16822" y="11"/>
                    </a:cubicBezTo>
                    <a:cubicBezTo>
                      <a:pt x="13458" y="2414"/>
                      <a:pt x="10685" y="5520"/>
                      <a:pt x="7579" y="8255"/>
                    </a:cubicBezTo>
                    <a:cubicBezTo>
                      <a:pt x="6174" y="9512"/>
                      <a:pt x="4695" y="10732"/>
                      <a:pt x="3365" y="12026"/>
                    </a:cubicBezTo>
                    <a:cubicBezTo>
                      <a:pt x="2071" y="13247"/>
                      <a:pt x="777" y="14614"/>
                      <a:pt x="0" y="16204"/>
                    </a:cubicBezTo>
                    <a:cubicBezTo>
                      <a:pt x="0" y="16278"/>
                      <a:pt x="37" y="16278"/>
                      <a:pt x="37" y="16278"/>
                    </a:cubicBezTo>
                    <a:cubicBezTo>
                      <a:pt x="2034" y="13173"/>
                      <a:pt x="4880" y="10917"/>
                      <a:pt x="7616" y="8440"/>
                    </a:cubicBezTo>
                    <a:cubicBezTo>
                      <a:pt x="10722" y="5668"/>
                      <a:pt x="13531" y="2636"/>
                      <a:pt x="16859" y="85"/>
                    </a:cubicBezTo>
                    <a:cubicBezTo>
                      <a:pt x="16859" y="55"/>
                      <a:pt x="16859" y="1"/>
                      <a:pt x="168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0"/>
              <p:cNvSpPr/>
              <p:nvPr/>
            </p:nvSpPr>
            <p:spPr>
              <a:xfrm>
                <a:off x="3420875" y="1059525"/>
                <a:ext cx="417625" cy="365375"/>
              </a:xfrm>
              <a:custGeom>
                <a:avLst/>
                <a:gdLst/>
                <a:ahLst/>
                <a:cxnLst/>
                <a:rect l="l" t="t" r="r" b="b"/>
                <a:pathLst>
                  <a:path w="16705" h="14615" extrusionOk="0">
                    <a:moveTo>
                      <a:pt x="16605" y="1"/>
                    </a:moveTo>
                    <a:cubicBezTo>
                      <a:pt x="16591" y="1"/>
                      <a:pt x="16577" y="4"/>
                      <a:pt x="16563" y="11"/>
                    </a:cubicBezTo>
                    <a:cubicBezTo>
                      <a:pt x="16194" y="344"/>
                      <a:pt x="15713" y="602"/>
                      <a:pt x="15269" y="935"/>
                    </a:cubicBezTo>
                    <a:cubicBezTo>
                      <a:pt x="14530" y="1490"/>
                      <a:pt x="13864" y="2044"/>
                      <a:pt x="13162" y="2636"/>
                    </a:cubicBezTo>
                    <a:cubicBezTo>
                      <a:pt x="11572" y="3930"/>
                      <a:pt x="10056" y="5335"/>
                      <a:pt x="8578" y="6666"/>
                    </a:cubicBezTo>
                    <a:cubicBezTo>
                      <a:pt x="7062" y="8034"/>
                      <a:pt x="5472" y="9402"/>
                      <a:pt x="3956" y="10732"/>
                    </a:cubicBezTo>
                    <a:cubicBezTo>
                      <a:pt x="3217" y="11435"/>
                      <a:pt x="2477" y="12063"/>
                      <a:pt x="1701" y="12766"/>
                    </a:cubicBezTo>
                    <a:cubicBezTo>
                      <a:pt x="1036" y="13320"/>
                      <a:pt x="444" y="13838"/>
                      <a:pt x="0" y="14577"/>
                    </a:cubicBezTo>
                    <a:cubicBezTo>
                      <a:pt x="0" y="14614"/>
                      <a:pt x="37" y="14614"/>
                      <a:pt x="37" y="14614"/>
                    </a:cubicBezTo>
                    <a:cubicBezTo>
                      <a:pt x="592" y="13912"/>
                      <a:pt x="1294" y="13320"/>
                      <a:pt x="1960" y="12729"/>
                    </a:cubicBezTo>
                    <a:cubicBezTo>
                      <a:pt x="2662" y="12100"/>
                      <a:pt x="3365" y="11472"/>
                      <a:pt x="4104" y="10880"/>
                    </a:cubicBezTo>
                    <a:cubicBezTo>
                      <a:pt x="5620" y="9512"/>
                      <a:pt x="7173" y="8181"/>
                      <a:pt x="8725" y="6814"/>
                    </a:cubicBezTo>
                    <a:cubicBezTo>
                      <a:pt x="10241" y="5409"/>
                      <a:pt x="11794" y="4041"/>
                      <a:pt x="13384" y="2673"/>
                    </a:cubicBezTo>
                    <a:cubicBezTo>
                      <a:pt x="14086" y="2118"/>
                      <a:pt x="14752" y="1527"/>
                      <a:pt x="15454" y="1009"/>
                    </a:cubicBezTo>
                    <a:cubicBezTo>
                      <a:pt x="15861" y="713"/>
                      <a:pt x="16304" y="418"/>
                      <a:pt x="16674" y="85"/>
                    </a:cubicBezTo>
                    <a:cubicBezTo>
                      <a:pt x="16704" y="55"/>
                      <a:pt x="16661" y="1"/>
                      <a:pt x="1660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0"/>
              <p:cNvSpPr/>
              <p:nvPr/>
            </p:nvSpPr>
            <p:spPr>
              <a:xfrm>
                <a:off x="3553575" y="1176000"/>
                <a:ext cx="218800" cy="193825"/>
              </a:xfrm>
              <a:custGeom>
                <a:avLst/>
                <a:gdLst/>
                <a:ahLst/>
                <a:cxnLst/>
                <a:rect l="l" t="t" r="r" b="b"/>
                <a:pathLst>
                  <a:path w="8752" h="7753" extrusionOk="0">
                    <a:moveTo>
                      <a:pt x="8634" y="1"/>
                    </a:moveTo>
                    <a:cubicBezTo>
                      <a:pt x="8621" y="1"/>
                      <a:pt x="8606" y="4"/>
                      <a:pt x="8593" y="10"/>
                    </a:cubicBezTo>
                    <a:cubicBezTo>
                      <a:pt x="7078" y="1119"/>
                      <a:pt x="5599" y="2376"/>
                      <a:pt x="4194" y="3633"/>
                    </a:cubicBezTo>
                    <a:cubicBezTo>
                      <a:pt x="2752" y="4927"/>
                      <a:pt x="1384" y="6258"/>
                      <a:pt x="53" y="7700"/>
                    </a:cubicBezTo>
                    <a:cubicBezTo>
                      <a:pt x="1" y="7726"/>
                      <a:pt x="22" y="7752"/>
                      <a:pt x="53" y="7752"/>
                    </a:cubicBezTo>
                    <a:cubicBezTo>
                      <a:pt x="65" y="7752"/>
                      <a:pt x="79" y="7748"/>
                      <a:pt x="90" y="7737"/>
                    </a:cubicBezTo>
                    <a:cubicBezTo>
                      <a:pt x="1458" y="6443"/>
                      <a:pt x="2752" y="5075"/>
                      <a:pt x="4157" y="3855"/>
                    </a:cubicBezTo>
                    <a:cubicBezTo>
                      <a:pt x="5599" y="2561"/>
                      <a:pt x="7078" y="1304"/>
                      <a:pt x="8630" y="158"/>
                    </a:cubicBezTo>
                    <a:cubicBezTo>
                      <a:pt x="8752" y="67"/>
                      <a:pt x="8698" y="1"/>
                      <a:pt x="86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0"/>
              <p:cNvSpPr/>
              <p:nvPr/>
            </p:nvSpPr>
            <p:spPr>
              <a:xfrm>
                <a:off x="3644825" y="1210200"/>
                <a:ext cx="157500" cy="152650"/>
              </a:xfrm>
              <a:custGeom>
                <a:avLst/>
                <a:gdLst/>
                <a:ahLst/>
                <a:cxnLst/>
                <a:rect l="l" t="t" r="r" b="b"/>
                <a:pathLst>
                  <a:path w="6300" h="6106" extrusionOk="0">
                    <a:moveTo>
                      <a:pt x="6240" y="0"/>
                    </a:moveTo>
                    <a:cubicBezTo>
                      <a:pt x="6226" y="0"/>
                      <a:pt x="6212" y="13"/>
                      <a:pt x="6200" y="47"/>
                    </a:cubicBezTo>
                    <a:cubicBezTo>
                      <a:pt x="4167" y="2081"/>
                      <a:pt x="1801" y="3781"/>
                      <a:pt x="26" y="6036"/>
                    </a:cubicBezTo>
                    <a:cubicBezTo>
                      <a:pt x="1" y="6062"/>
                      <a:pt x="10" y="6105"/>
                      <a:pt x="43" y="6105"/>
                    </a:cubicBezTo>
                    <a:cubicBezTo>
                      <a:pt x="58" y="6105"/>
                      <a:pt x="77" y="6096"/>
                      <a:pt x="100" y="6073"/>
                    </a:cubicBezTo>
                    <a:cubicBezTo>
                      <a:pt x="2023" y="3966"/>
                      <a:pt x="4241" y="2154"/>
                      <a:pt x="6274" y="121"/>
                    </a:cubicBezTo>
                    <a:cubicBezTo>
                      <a:pt x="6300" y="70"/>
                      <a:pt x="6272" y="0"/>
                      <a:pt x="624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0"/>
              <p:cNvSpPr/>
              <p:nvPr/>
            </p:nvSpPr>
            <p:spPr>
              <a:xfrm>
                <a:off x="3718725" y="1294025"/>
                <a:ext cx="86100" cy="74850"/>
              </a:xfrm>
              <a:custGeom>
                <a:avLst/>
                <a:gdLst/>
                <a:ahLst/>
                <a:cxnLst/>
                <a:rect l="l" t="t" r="r" b="b"/>
                <a:pathLst>
                  <a:path w="3444" h="2994" extrusionOk="0">
                    <a:moveTo>
                      <a:pt x="3328" y="1"/>
                    </a:moveTo>
                    <a:cubicBezTo>
                      <a:pt x="3312" y="1"/>
                      <a:pt x="3296" y="7"/>
                      <a:pt x="3281" y="22"/>
                    </a:cubicBezTo>
                    <a:cubicBezTo>
                      <a:pt x="2172" y="872"/>
                      <a:pt x="730" y="1685"/>
                      <a:pt x="28" y="2905"/>
                    </a:cubicBezTo>
                    <a:cubicBezTo>
                      <a:pt x="1" y="2959"/>
                      <a:pt x="53" y="2994"/>
                      <a:pt x="97" y="2994"/>
                    </a:cubicBezTo>
                    <a:cubicBezTo>
                      <a:pt x="114" y="2994"/>
                      <a:pt x="129" y="2989"/>
                      <a:pt x="139" y="2979"/>
                    </a:cubicBezTo>
                    <a:cubicBezTo>
                      <a:pt x="656" y="2425"/>
                      <a:pt x="1100" y="1907"/>
                      <a:pt x="1692" y="1389"/>
                    </a:cubicBezTo>
                    <a:cubicBezTo>
                      <a:pt x="2246" y="946"/>
                      <a:pt x="2801" y="576"/>
                      <a:pt x="3355" y="95"/>
                    </a:cubicBezTo>
                    <a:cubicBezTo>
                      <a:pt x="3444" y="95"/>
                      <a:pt x="3391" y="1"/>
                      <a:pt x="332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110"/>
            <p:cNvGrpSpPr/>
            <p:nvPr/>
          </p:nvGrpSpPr>
          <p:grpSpPr>
            <a:xfrm>
              <a:off x="1010350" y="1613450"/>
              <a:ext cx="3450300" cy="1722322"/>
              <a:chOff x="1010350" y="1613450"/>
              <a:chExt cx="3450300" cy="1722322"/>
            </a:xfrm>
          </p:grpSpPr>
          <p:sp>
            <p:nvSpPr>
              <p:cNvPr id="3821" name="Google Shape;3821;p110"/>
              <p:cNvSpPr/>
              <p:nvPr/>
            </p:nvSpPr>
            <p:spPr>
              <a:xfrm rot="5400000">
                <a:off x="2711442" y="-52083"/>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0"/>
              <p:cNvSpPr/>
              <p:nvPr/>
            </p:nvSpPr>
            <p:spPr>
              <a:xfrm rot="5400000">
                <a:off x="2711442" y="1617167"/>
                <a:ext cx="53050" cy="3384116"/>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0"/>
              <p:cNvSpPr/>
              <p:nvPr/>
            </p:nvSpPr>
            <p:spPr>
              <a:xfrm>
                <a:off x="101035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0"/>
              <p:cNvSpPr/>
              <p:nvPr/>
            </p:nvSpPr>
            <p:spPr>
              <a:xfrm>
                <a:off x="4407600" y="1617171"/>
                <a:ext cx="53050" cy="1718601"/>
              </a:xfrm>
              <a:custGeom>
                <a:avLst/>
                <a:gdLst/>
                <a:ahLst/>
                <a:cxnLst/>
                <a:rect l="l" t="t" r="r" b="b"/>
                <a:pathLst>
                  <a:path w="2122" h="42898" extrusionOk="0">
                    <a:moveTo>
                      <a:pt x="1133" y="0"/>
                    </a:moveTo>
                    <a:cubicBezTo>
                      <a:pt x="701" y="0"/>
                      <a:pt x="284" y="270"/>
                      <a:pt x="284" y="824"/>
                    </a:cubicBezTo>
                    <a:cubicBezTo>
                      <a:pt x="299" y="14132"/>
                      <a:pt x="299" y="27455"/>
                      <a:pt x="314" y="40778"/>
                    </a:cubicBezTo>
                    <a:cubicBezTo>
                      <a:pt x="105" y="40957"/>
                      <a:pt x="0" y="41211"/>
                      <a:pt x="120" y="41569"/>
                    </a:cubicBezTo>
                    <a:cubicBezTo>
                      <a:pt x="195" y="41794"/>
                      <a:pt x="284" y="42003"/>
                      <a:pt x="344" y="42227"/>
                    </a:cubicBezTo>
                    <a:cubicBezTo>
                      <a:pt x="497" y="42663"/>
                      <a:pt x="922" y="42897"/>
                      <a:pt x="1318" y="42897"/>
                    </a:cubicBezTo>
                    <a:cubicBezTo>
                      <a:pt x="1736" y="42897"/>
                      <a:pt x="2121" y="42637"/>
                      <a:pt x="2121" y="42077"/>
                    </a:cubicBezTo>
                    <a:cubicBezTo>
                      <a:pt x="2091" y="28381"/>
                      <a:pt x="2091" y="14655"/>
                      <a:pt x="2076" y="914"/>
                    </a:cubicBezTo>
                    <a:cubicBezTo>
                      <a:pt x="2076" y="311"/>
                      <a:pt x="1596" y="0"/>
                      <a:pt x="1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25" name="Google Shape;3825;p110"/>
          <p:cNvSpPr/>
          <p:nvPr/>
        </p:nvSpPr>
        <p:spPr>
          <a:xfrm>
            <a:off x="-12" y="635238"/>
            <a:ext cx="1480375" cy="226525"/>
          </a:xfrm>
          <a:custGeom>
            <a:avLst/>
            <a:gdLst/>
            <a:ahLst/>
            <a:cxnLst/>
            <a:rect l="l" t="t" r="r" b="b"/>
            <a:pathLst>
              <a:path w="59215" h="9061" extrusionOk="0">
                <a:moveTo>
                  <a:pt x="28164" y="6570"/>
                </a:moveTo>
                <a:cubicBezTo>
                  <a:pt x="28206" y="6570"/>
                  <a:pt x="28227" y="6591"/>
                  <a:pt x="28227" y="6591"/>
                </a:cubicBezTo>
                <a:cubicBezTo>
                  <a:pt x="28227" y="6591"/>
                  <a:pt x="28206" y="6591"/>
                  <a:pt x="28164" y="6570"/>
                </a:cubicBezTo>
                <a:close/>
                <a:moveTo>
                  <a:pt x="2951" y="8035"/>
                </a:moveTo>
                <a:cubicBezTo>
                  <a:pt x="2951" y="8042"/>
                  <a:pt x="2951" y="8044"/>
                  <a:pt x="2950" y="8044"/>
                </a:cubicBezTo>
                <a:cubicBezTo>
                  <a:pt x="2949" y="8044"/>
                  <a:pt x="2944" y="8035"/>
                  <a:pt x="2930" y="8035"/>
                </a:cubicBezTo>
                <a:close/>
                <a:moveTo>
                  <a:pt x="48272" y="0"/>
                </a:moveTo>
                <a:cubicBezTo>
                  <a:pt x="48146" y="0"/>
                  <a:pt x="48020" y="21"/>
                  <a:pt x="47895" y="105"/>
                </a:cubicBezTo>
                <a:cubicBezTo>
                  <a:pt x="47686" y="209"/>
                  <a:pt x="47497" y="356"/>
                  <a:pt x="47372" y="565"/>
                </a:cubicBezTo>
                <a:cubicBezTo>
                  <a:pt x="47288" y="691"/>
                  <a:pt x="47225" y="816"/>
                  <a:pt x="47163" y="942"/>
                </a:cubicBezTo>
                <a:cubicBezTo>
                  <a:pt x="47058" y="1130"/>
                  <a:pt x="46974" y="1318"/>
                  <a:pt x="46870" y="1486"/>
                </a:cubicBezTo>
                <a:cubicBezTo>
                  <a:pt x="46702" y="1800"/>
                  <a:pt x="46535" y="2093"/>
                  <a:pt x="46367" y="2406"/>
                </a:cubicBezTo>
                <a:cubicBezTo>
                  <a:pt x="46221" y="2678"/>
                  <a:pt x="46095" y="2950"/>
                  <a:pt x="45928" y="3222"/>
                </a:cubicBezTo>
                <a:cubicBezTo>
                  <a:pt x="45635" y="3746"/>
                  <a:pt x="45342" y="4269"/>
                  <a:pt x="44987" y="4771"/>
                </a:cubicBezTo>
                <a:cubicBezTo>
                  <a:pt x="44903" y="4855"/>
                  <a:pt x="44861" y="4917"/>
                  <a:pt x="44777" y="5022"/>
                </a:cubicBezTo>
                <a:cubicBezTo>
                  <a:pt x="44715" y="4562"/>
                  <a:pt x="44673" y="4080"/>
                  <a:pt x="44652" y="3578"/>
                </a:cubicBezTo>
                <a:cubicBezTo>
                  <a:pt x="44610" y="3181"/>
                  <a:pt x="44589" y="2720"/>
                  <a:pt x="44568" y="2302"/>
                </a:cubicBezTo>
                <a:cubicBezTo>
                  <a:pt x="44568" y="2134"/>
                  <a:pt x="44547" y="1946"/>
                  <a:pt x="44526" y="1758"/>
                </a:cubicBezTo>
                <a:lnTo>
                  <a:pt x="44526" y="1486"/>
                </a:lnTo>
                <a:cubicBezTo>
                  <a:pt x="44526" y="1360"/>
                  <a:pt x="44484" y="1256"/>
                  <a:pt x="44484" y="1130"/>
                </a:cubicBezTo>
                <a:cubicBezTo>
                  <a:pt x="44463" y="963"/>
                  <a:pt x="44422" y="816"/>
                  <a:pt x="44338" y="691"/>
                </a:cubicBezTo>
                <a:cubicBezTo>
                  <a:pt x="44254" y="565"/>
                  <a:pt x="44150" y="481"/>
                  <a:pt x="44024" y="377"/>
                </a:cubicBezTo>
                <a:cubicBezTo>
                  <a:pt x="43940" y="314"/>
                  <a:pt x="43815" y="293"/>
                  <a:pt x="43710" y="251"/>
                </a:cubicBezTo>
                <a:cubicBezTo>
                  <a:pt x="43637" y="230"/>
                  <a:pt x="43569" y="220"/>
                  <a:pt x="43504" y="220"/>
                </a:cubicBezTo>
                <a:cubicBezTo>
                  <a:pt x="43438" y="220"/>
                  <a:pt x="43375" y="230"/>
                  <a:pt x="43313" y="251"/>
                </a:cubicBezTo>
                <a:cubicBezTo>
                  <a:pt x="43103" y="293"/>
                  <a:pt x="42978" y="419"/>
                  <a:pt x="42873" y="586"/>
                </a:cubicBezTo>
                <a:cubicBezTo>
                  <a:pt x="42706" y="795"/>
                  <a:pt x="42580" y="1025"/>
                  <a:pt x="42476" y="1235"/>
                </a:cubicBezTo>
                <a:cubicBezTo>
                  <a:pt x="42413" y="1360"/>
                  <a:pt x="42350" y="1465"/>
                  <a:pt x="42287" y="1611"/>
                </a:cubicBezTo>
                <a:cubicBezTo>
                  <a:pt x="42183" y="1821"/>
                  <a:pt x="42057" y="2009"/>
                  <a:pt x="41953" y="2239"/>
                </a:cubicBezTo>
                <a:cubicBezTo>
                  <a:pt x="41576" y="2909"/>
                  <a:pt x="41220" y="3557"/>
                  <a:pt x="40781" y="4185"/>
                </a:cubicBezTo>
                <a:cubicBezTo>
                  <a:pt x="40613" y="4373"/>
                  <a:pt x="40467" y="4562"/>
                  <a:pt x="40279" y="4687"/>
                </a:cubicBezTo>
                <a:lnTo>
                  <a:pt x="40258" y="4687"/>
                </a:lnTo>
                <a:cubicBezTo>
                  <a:pt x="40069" y="4122"/>
                  <a:pt x="39902" y="3536"/>
                  <a:pt x="39777" y="2971"/>
                </a:cubicBezTo>
                <a:cubicBezTo>
                  <a:pt x="39756" y="2867"/>
                  <a:pt x="39735" y="2762"/>
                  <a:pt x="39693" y="2616"/>
                </a:cubicBezTo>
                <a:cubicBezTo>
                  <a:pt x="39672" y="2469"/>
                  <a:pt x="39630" y="2302"/>
                  <a:pt x="39588" y="2134"/>
                </a:cubicBezTo>
                <a:lnTo>
                  <a:pt x="39442" y="1570"/>
                </a:lnTo>
                <a:cubicBezTo>
                  <a:pt x="39379" y="1423"/>
                  <a:pt x="39337" y="1256"/>
                  <a:pt x="39233" y="1130"/>
                </a:cubicBezTo>
                <a:cubicBezTo>
                  <a:pt x="39170" y="1046"/>
                  <a:pt x="39128" y="1005"/>
                  <a:pt x="39065" y="942"/>
                </a:cubicBezTo>
                <a:cubicBezTo>
                  <a:pt x="39002" y="879"/>
                  <a:pt x="38835" y="774"/>
                  <a:pt x="38709" y="733"/>
                </a:cubicBezTo>
                <a:cubicBezTo>
                  <a:pt x="38626" y="712"/>
                  <a:pt x="38542" y="712"/>
                  <a:pt x="38437" y="712"/>
                </a:cubicBezTo>
                <a:cubicBezTo>
                  <a:pt x="38333" y="712"/>
                  <a:pt x="38249" y="733"/>
                  <a:pt x="38103" y="774"/>
                </a:cubicBezTo>
                <a:cubicBezTo>
                  <a:pt x="37977" y="795"/>
                  <a:pt x="37852" y="900"/>
                  <a:pt x="37747" y="984"/>
                </a:cubicBezTo>
                <a:cubicBezTo>
                  <a:pt x="37663" y="1025"/>
                  <a:pt x="37642" y="1088"/>
                  <a:pt x="37580" y="1151"/>
                </a:cubicBezTo>
                <a:cubicBezTo>
                  <a:pt x="37475" y="1298"/>
                  <a:pt x="37349" y="1444"/>
                  <a:pt x="37245" y="1611"/>
                </a:cubicBezTo>
                <a:cubicBezTo>
                  <a:pt x="37161" y="1716"/>
                  <a:pt x="37098" y="1842"/>
                  <a:pt x="37015" y="1967"/>
                </a:cubicBezTo>
                <a:cubicBezTo>
                  <a:pt x="36931" y="2072"/>
                  <a:pt x="36847" y="2197"/>
                  <a:pt x="36805" y="2302"/>
                </a:cubicBezTo>
                <a:cubicBezTo>
                  <a:pt x="36680" y="2511"/>
                  <a:pt x="36533" y="2699"/>
                  <a:pt x="36429" y="2909"/>
                </a:cubicBezTo>
                <a:cubicBezTo>
                  <a:pt x="36261" y="3202"/>
                  <a:pt x="36094" y="3453"/>
                  <a:pt x="35906" y="3746"/>
                </a:cubicBezTo>
                <a:cubicBezTo>
                  <a:pt x="35759" y="3976"/>
                  <a:pt x="35634" y="4248"/>
                  <a:pt x="35466" y="4478"/>
                </a:cubicBezTo>
                <a:cubicBezTo>
                  <a:pt x="35278" y="4771"/>
                  <a:pt x="35111" y="5022"/>
                  <a:pt x="34901" y="5294"/>
                </a:cubicBezTo>
                <a:cubicBezTo>
                  <a:pt x="34692" y="5524"/>
                  <a:pt x="34483" y="5754"/>
                  <a:pt x="34232" y="5943"/>
                </a:cubicBezTo>
                <a:lnTo>
                  <a:pt x="34002" y="6110"/>
                </a:lnTo>
                <a:cubicBezTo>
                  <a:pt x="33981" y="6110"/>
                  <a:pt x="33960" y="6131"/>
                  <a:pt x="33897" y="6131"/>
                </a:cubicBezTo>
                <a:lnTo>
                  <a:pt x="33876" y="6131"/>
                </a:lnTo>
                <a:cubicBezTo>
                  <a:pt x="33771" y="5963"/>
                  <a:pt x="33688" y="5817"/>
                  <a:pt x="33604" y="5629"/>
                </a:cubicBezTo>
                <a:cubicBezTo>
                  <a:pt x="33437" y="5147"/>
                  <a:pt x="33290" y="4666"/>
                  <a:pt x="33227" y="4164"/>
                </a:cubicBezTo>
                <a:cubicBezTo>
                  <a:pt x="33165" y="3850"/>
                  <a:pt x="33123" y="3557"/>
                  <a:pt x="33060" y="3243"/>
                </a:cubicBezTo>
                <a:cubicBezTo>
                  <a:pt x="33039" y="3013"/>
                  <a:pt x="32976" y="2783"/>
                  <a:pt x="32955" y="2553"/>
                </a:cubicBezTo>
                <a:cubicBezTo>
                  <a:pt x="32955" y="2469"/>
                  <a:pt x="32935" y="2386"/>
                  <a:pt x="32935" y="2281"/>
                </a:cubicBezTo>
                <a:cubicBezTo>
                  <a:pt x="32914" y="2176"/>
                  <a:pt x="32872" y="2093"/>
                  <a:pt x="32830" y="1967"/>
                </a:cubicBezTo>
                <a:cubicBezTo>
                  <a:pt x="32746" y="1758"/>
                  <a:pt x="32537" y="1611"/>
                  <a:pt x="32328" y="1549"/>
                </a:cubicBezTo>
                <a:cubicBezTo>
                  <a:pt x="32265" y="1538"/>
                  <a:pt x="32202" y="1533"/>
                  <a:pt x="32137" y="1533"/>
                </a:cubicBezTo>
                <a:cubicBezTo>
                  <a:pt x="32071" y="1533"/>
                  <a:pt x="32003" y="1538"/>
                  <a:pt x="31930" y="1549"/>
                </a:cubicBezTo>
                <a:lnTo>
                  <a:pt x="31888" y="1549"/>
                </a:lnTo>
                <a:cubicBezTo>
                  <a:pt x="31784" y="1570"/>
                  <a:pt x="31679" y="1632"/>
                  <a:pt x="31595" y="1716"/>
                </a:cubicBezTo>
                <a:cubicBezTo>
                  <a:pt x="31449" y="1821"/>
                  <a:pt x="31386" y="1988"/>
                  <a:pt x="31302" y="2155"/>
                </a:cubicBezTo>
                <a:cubicBezTo>
                  <a:pt x="31156" y="2448"/>
                  <a:pt x="30989" y="2699"/>
                  <a:pt x="30821" y="2992"/>
                </a:cubicBezTo>
                <a:cubicBezTo>
                  <a:pt x="30319" y="3829"/>
                  <a:pt x="29817" y="4687"/>
                  <a:pt x="29210" y="5482"/>
                </a:cubicBezTo>
                <a:cubicBezTo>
                  <a:pt x="28980" y="5754"/>
                  <a:pt x="28750" y="6026"/>
                  <a:pt x="28457" y="6277"/>
                </a:cubicBezTo>
                <a:cubicBezTo>
                  <a:pt x="28352" y="6361"/>
                  <a:pt x="28248" y="6424"/>
                  <a:pt x="28143" y="6466"/>
                </a:cubicBezTo>
                <a:cubicBezTo>
                  <a:pt x="28080" y="6340"/>
                  <a:pt x="28059" y="6194"/>
                  <a:pt x="28017" y="6089"/>
                </a:cubicBezTo>
                <a:cubicBezTo>
                  <a:pt x="27955" y="5943"/>
                  <a:pt x="27934" y="5796"/>
                  <a:pt x="27871" y="5650"/>
                </a:cubicBezTo>
                <a:cubicBezTo>
                  <a:pt x="27808" y="5419"/>
                  <a:pt x="27787" y="5147"/>
                  <a:pt x="27704" y="4917"/>
                </a:cubicBezTo>
                <a:cubicBezTo>
                  <a:pt x="27641" y="4687"/>
                  <a:pt x="27599" y="4415"/>
                  <a:pt x="27536" y="4185"/>
                </a:cubicBezTo>
                <a:cubicBezTo>
                  <a:pt x="27494" y="3997"/>
                  <a:pt x="27453" y="3787"/>
                  <a:pt x="27411" y="3620"/>
                </a:cubicBezTo>
                <a:cubicBezTo>
                  <a:pt x="27390" y="3432"/>
                  <a:pt x="27327" y="3264"/>
                  <a:pt x="27285" y="3118"/>
                </a:cubicBezTo>
                <a:cubicBezTo>
                  <a:pt x="27243" y="2992"/>
                  <a:pt x="27222" y="2846"/>
                  <a:pt x="27181" y="2720"/>
                </a:cubicBezTo>
                <a:cubicBezTo>
                  <a:pt x="27097" y="2427"/>
                  <a:pt x="26888" y="2155"/>
                  <a:pt x="26574" y="2051"/>
                </a:cubicBezTo>
                <a:cubicBezTo>
                  <a:pt x="26473" y="2019"/>
                  <a:pt x="26370" y="2003"/>
                  <a:pt x="26270" y="2003"/>
                </a:cubicBezTo>
                <a:cubicBezTo>
                  <a:pt x="26036" y="2003"/>
                  <a:pt x="25814" y="2091"/>
                  <a:pt x="25653" y="2281"/>
                </a:cubicBezTo>
                <a:cubicBezTo>
                  <a:pt x="25590" y="2386"/>
                  <a:pt x="25507" y="2490"/>
                  <a:pt x="25444" y="2595"/>
                </a:cubicBezTo>
                <a:cubicBezTo>
                  <a:pt x="25402" y="2720"/>
                  <a:pt x="25318" y="2846"/>
                  <a:pt x="25256" y="2992"/>
                </a:cubicBezTo>
                <a:cubicBezTo>
                  <a:pt x="25172" y="3160"/>
                  <a:pt x="25088" y="3348"/>
                  <a:pt x="25004" y="3536"/>
                </a:cubicBezTo>
                <a:cubicBezTo>
                  <a:pt x="24586" y="4352"/>
                  <a:pt x="24168" y="5189"/>
                  <a:pt x="23624" y="5943"/>
                </a:cubicBezTo>
                <a:cubicBezTo>
                  <a:pt x="23498" y="6089"/>
                  <a:pt x="23331" y="6256"/>
                  <a:pt x="23163" y="6403"/>
                </a:cubicBezTo>
                <a:cubicBezTo>
                  <a:pt x="23100" y="6466"/>
                  <a:pt x="23038" y="6487"/>
                  <a:pt x="22975" y="6549"/>
                </a:cubicBezTo>
                <a:cubicBezTo>
                  <a:pt x="22933" y="6549"/>
                  <a:pt x="22891" y="6570"/>
                  <a:pt x="22870" y="6570"/>
                </a:cubicBezTo>
                <a:cubicBezTo>
                  <a:pt x="22861" y="6559"/>
                  <a:pt x="22853" y="6548"/>
                  <a:pt x="22844" y="6536"/>
                </a:cubicBezTo>
                <a:lnTo>
                  <a:pt x="22844" y="6536"/>
                </a:lnTo>
                <a:lnTo>
                  <a:pt x="22870" y="6549"/>
                </a:lnTo>
                <a:cubicBezTo>
                  <a:pt x="22870" y="6530"/>
                  <a:pt x="22870" y="6529"/>
                  <a:pt x="22839" y="6528"/>
                </a:cubicBezTo>
                <a:lnTo>
                  <a:pt x="22839" y="6528"/>
                </a:lnTo>
                <a:cubicBezTo>
                  <a:pt x="22841" y="6531"/>
                  <a:pt x="22842" y="6534"/>
                  <a:pt x="22844" y="6536"/>
                </a:cubicBezTo>
                <a:lnTo>
                  <a:pt x="22844" y="6536"/>
                </a:lnTo>
                <a:lnTo>
                  <a:pt x="22828" y="6528"/>
                </a:lnTo>
                <a:cubicBezTo>
                  <a:pt x="22832" y="6528"/>
                  <a:pt x="22836" y="6528"/>
                  <a:pt x="22839" y="6528"/>
                </a:cubicBezTo>
                <a:lnTo>
                  <a:pt x="22839" y="6528"/>
                </a:lnTo>
                <a:cubicBezTo>
                  <a:pt x="22771" y="6433"/>
                  <a:pt x="22718" y="6326"/>
                  <a:pt x="22682" y="6235"/>
                </a:cubicBezTo>
                <a:cubicBezTo>
                  <a:pt x="22515" y="5838"/>
                  <a:pt x="22410" y="5440"/>
                  <a:pt x="22305" y="5043"/>
                </a:cubicBezTo>
                <a:cubicBezTo>
                  <a:pt x="22263" y="4813"/>
                  <a:pt x="22180" y="4562"/>
                  <a:pt x="22117" y="4311"/>
                </a:cubicBezTo>
                <a:cubicBezTo>
                  <a:pt x="22075" y="4038"/>
                  <a:pt x="21991" y="3746"/>
                  <a:pt x="21950" y="3474"/>
                </a:cubicBezTo>
                <a:lnTo>
                  <a:pt x="21866" y="3097"/>
                </a:lnTo>
                <a:cubicBezTo>
                  <a:pt x="21845" y="2909"/>
                  <a:pt x="21803" y="2741"/>
                  <a:pt x="21740" y="2595"/>
                </a:cubicBezTo>
                <a:cubicBezTo>
                  <a:pt x="21699" y="2511"/>
                  <a:pt x="21678" y="2469"/>
                  <a:pt x="21636" y="2386"/>
                </a:cubicBezTo>
                <a:cubicBezTo>
                  <a:pt x="21573" y="2302"/>
                  <a:pt x="21510" y="2197"/>
                  <a:pt x="21427" y="2114"/>
                </a:cubicBezTo>
                <a:cubicBezTo>
                  <a:pt x="21343" y="2009"/>
                  <a:pt x="21155" y="1967"/>
                  <a:pt x="21029" y="1967"/>
                </a:cubicBezTo>
                <a:cubicBezTo>
                  <a:pt x="20820" y="1967"/>
                  <a:pt x="20673" y="2072"/>
                  <a:pt x="20569" y="2218"/>
                </a:cubicBezTo>
                <a:cubicBezTo>
                  <a:pt x="20485" y="2365"/>
                  <a:pt x="20380" y="2469"/>
                  <a:pt x="20318" y="2595"/>
                </a:cubicBezTo>
                <a:cubicBezTo>
                  <a:pt x="20255" y="2741"/>
                  <a:pt x="20171" y="2930"/>
                  <a:pt x="20087" y="3118"/>
                </a:cubicBezTo>
                <a:cubicBezTo>
                  <a:pt x="19962" y="3432"/>
                  <a:pt x="19836" y="3725"/>
                  <a:pt x="19690" y="4038"/>
                </a:cubicBezTo>
                <a:cubicBezTo>
                  <a:pt x="19522" y="4457"/>
                  <a:pt x="19334" y="4875"/>
                  <a:pt x="19125" y="5294"/>
                </a:cubicBezTo>
                <a:cubicBezTo>
                  <a:pt x="18916" y="5671"/>
                  <a:pt x="18706" y="6089"/>
                  <a:pt x="18434" y="6466"/>
                </a:cubicBezTo>
                <a:cubicBezTo>
                  <a:pt x="18309" y="6612"/>
                  <a:pt x="18183" y="6779"/>
                  <a:pt x="18058" y="6905"/>
                </a:cubicBezTo>
                <a:cubicBezTo>
                  <a:pt x="17995" y="6968"/>
                  <a:pt x="17911" y="6989"/>
                  <a:pt x="17870" y="7010"/>
                </a:cubicBezTo>
                <a:lnTo>
                  <a:pt x="17849" y="7010"/>
                </a:lnTo>
                <a:lnTo>
                  <a:pt x="17849" y="6989"/>
                </a:lnTo>
                <a:cubicBezTo>
                  <a:pt x="17807" y="6968"/>
                  <a:pt x="17786" y="6905"/>
                  <a:pt x="17786" y="6884"/>
                </a:cubicBezTo>
                <a:cubicBezTo>
                  <a:pt x="17556" y="6298"/>
                  <a:pt x="17430" y="5712"/>
                  <a:pt x="17284" y="5106"/>
                </a:cubicBezTo>
                <a:cubicBezTo>
                  <a:pt x="17242" y="4834"/>
                  <a:pt x="17158" y="4562"/>
                  <a:pt x="17116" y="4290"/>
                </a:cubicBezTo>
                <a:cubicBezTo>
                  <a:pt x="17053" y="4101"/>
                  <a:pt x="17033" y="3955"/>
                  <a:pt x="16970" y="3766"/>
                </a:cubicBezTo>
                <a:cubicBezTo>
                  <a:pt x="16949" y="3641"/>
                  <a:pt x="16865" y="3515"/>
                  <a:pt x="16823" y="3411"/>
                </a:cubicBezTo>
                <a:cubicBezTo>
                  <a:pt x="16740" y="3264"/>
                  <a:pt x="16635" y="3160"/>
                  <a:pt x="16530" y="3055"/>
                </a:cubicBezTo>
                <a:cubicBezTo>
                  <a:pt x="16447" y="2950"/>
                  <a:pt x="16321" y="2930"/>
                  <a:pt x="16196" y="2930"/>
                </a:cubicBezTo>
                <a:cubicBezTo>
                  <a:pt x="16007" y="2930"/>
                  <a:pt x="15882" y="3034"/>
                  <a:pt x="15777" y="3160"/>
                </a:cubicBezTo>
                <a:cubicBezTo>
                  <a:pt x="15693" y="3264"/>
                  <a:pt x="15610" y="3411"/>
                  <a:pt x="15547" y="3536"/>
                </a:cubicBezTo>
                <a:cubicBezTo>
                  <a:pt x="15463" y="3683"/>
                  <a:pt x="15401" y="3871"/>
                  <a:pt x="15338" y="4038"/>
                </a:cubicBezTo>
                <a:cubicBezTo>
                  <a:pt x="15149" y="4457"/>
                  <a:pt x="14961" y="4875"/>
                  <a:pt x="14752" y="5252"/>
                </a:cubicBezTo>
                <a:cubicBezTo>
                  <a:pt x="14626" y="5545"/>
                  <a:pt x="14459" y="5859"/>
                  <a:pt x="14333" y="6152"/>
                </a:cubicBezTo>
                <a:cubicBezTo>
                  <a:pt x="14187" y="6445"/>
                  <a:pt x="14040" y="6759"/>
                  <a:pt x="13873" y="7031"/>
                </a:cubicBezTo>
                <a:cubicBezTo>
                  <a:pt x="13706" y="7303"/>
                  <a:pt x="13580" y="7533"/>
                  <a:pt x="13392" y="7763"/>
                </a:cubicBezTo>
                <a:cubicBezTo>
                  <a:pt x="13266" y="7930"/>
                  <a:pt x="13162" y="8056"/>
                  <a:pt x="12994" y="8160"/>
                </a:cubicBezTo>
                <a:cubicBezTo>
                  <a:pt x="12973" y="8181"/>
                  <a:pt x="12952" y="8181"/>
                  <a:pt x="12952" y="8181"/>
                </a:cubicBezTo>
                <a:cubicBezTo>
                  <a:pt x="12932" y="8181"/>
                  <a:pt x="12890" y="8223"/>
                  <a:pt x="12869" y="8223"/>
                </a:cubicBezTo>
                <a:cubicBezTo>
                  <a:pt x="12848" y="8160"/>
                  <a:pt x="12827" y="8140"/>
                  <a:pt x="12785" y="8077"/>
                </a:cubicBezTo>
                <a:cubicBezTo>
                  <a:pt x="12701" y="7826"/>
                  <a:pt x="12660" y="7533"/>
                  <a:pt x="12639" y="7240"/>
                </a:cubicBezTo>
                <a:cubicBezTo>
                  <a:pt x="12597" y="7031"/>
                  <a:pt x="12555" y="6821"/>
                  <a:pt x="12534" y="6612"/>
                </a:cubicBezTo>
                <a:cubicBezTo>
                  <a:pt x="12471" y="6131"/>
                  <a:pt x="12408" y="5650"/>
                  <a:pt x="12367" y="5147"/>
                </a:cubicBezTo>
                <a:cubicBezTo>
                  <a:pt x="12346" y="4792"/>
                  <a:pt x="12325" y="4394"/>
                  <a:pt x="12283" y="4038"/>
                </a:cubicBezTo>
                <a:cubicBezTo>
                  <a:pt x="12283" y="3829"/>
                  <a:pt x="12262" y="3641"/>
                  <a:pt x="12262" y="3432"/>
                </a:cubicBezTo>
                <a:cubicBezTo>
                  <a:pt x="12262" y="3264"/>
                  <a:pt x="12241" y="3097"/>
                  <a:pt x="12220" y="2930"/>
                </a:cubicBezTo>
                <a:cubicBezTo>
                  <a:pt x="12178" y="2741"/>
                  <a:pt x="12074" y="2595"/>
                  <a:pt x="11969" y="2427"/>
                </a:cubicBezTo>
                <a:cubicBezTo>
                  <a:pt x="11927" y="2323"/>
                  <a:pt x="11823" y="2260"/>
                  <a:pt x="11718" y="2218"/>
                </a:cubicBezTo>
                <a:cubicBezTo>
                  <a:pt x="11675" y="2207"/>
                  <a:pt x="11633" y="2202"/>
                  <a:pt x="11593" y="2202"/>
                </a:cubicBezTo>
                <a:cubicBezTo>
                  <a:pt x="11478" y="2202"/>
                  <a:pt x="11377" y="2245"/>
                  <a:pt x="11299" y="2323"/>
                </a:cubicBezTo>
                <a:cubicBezTo>
                  <a:pt x="11174" y="2427"/>
                  <a:pt x="11069" y="2532"/>
                  <a:pt x="10965" y="2678"/>
                </a:cubicBezTo>
                <a:cubicBezTo>
                  <a:pt x="10860" y="2825"/>
                  <a:pt x="10776" y="2992"/>
                  <a:pt x="10672" y="3160"/>
                </a:cubicBezTo>
                <a:cubicBezTo>
                  <a:pt x="10588" y="3306"/>
                  <a:pt x="10546" y="3432"/>
                  <a:pt x="10463" y="3557"/>
                </a:cubicBezTo>
                <a:cubicBezTo>
                  <a:pt x="10337" y="3787"/>
                  <a:pt x="10232" y="3997"/>
                  <a:pt x="10086" y="4248"/>
                </a:cubicBezTo>
                <a:cubicBezTo>
                  <a:pt x="9563" y="5189"/>
                  <a:pt x="9082" y="6131"/>
                  <a:pt x="8412" y="6968"/>
                </a:cubicBezTo>
                <a:cubicBezTo>
                  <a:pt x="8286" y="7114"/>
                  <a:pt x="8182" y="7240"/>
                  <a:pt x="8056" y="7407"/>
                </a:cubicBezTo>
                <a:cubicBezTo>
                  <a:pt x="7994" y="7491"/>
                  <a:pt x="7931" y="7533"/>
                  <a:pt x="7868" y="7616"/>
                </a:cubicBezTo>
                <a:lnTo>
                  <a:pt x="7722" y="6905"/>
                </a:lnTo>
                <a:cubicBezTo>
                  <a:pt x="7659" y="6654"/>
                  <a:pt x="7617" y="6361"/>
                  <a:pt x="7554" y="6089"/>
                </a:cubicBezTo>
                <a:cubicBezTo>
                  <a:pt x="7450" y="5399"/>
                  <a:pt x="7345" y="4708"/>
                  <a:pt x="7240" y="3997"/>
                </a:cubicBezTo>
                <a:cubicBezTo>
                  <a:pt x="7198" y="3725"/>
                  <a:pt x="7157" y="3453"/>
                  <a:pt x="7094" y="3160"/>
                </a:cubicBezTo>
                <a:cubicBezTo>
                  <a:pt x="7052" y="2992"/>
                  <a:pt x="7010" y="2804"/>
                  <a:pt x="6989" y="2616"/>
                </a:cubicBezTo>
                <a:cubicBezTo>
                  <a:pt x="6947" y="2427"/>
                  <a:pt x="6843" y="2218"/>
                  <a:pt x="6675" y="2114"/>
                </a:cubicBezTo>
                <a:cubicBezTo>
                  <a:pt x="6583" y="2074"/>
                  <a:pt x="6481" y="2059"/>
                  <a:pt x="6377" y="2059"/>
                </a:cubicBezTo>
                <a:cubicBezTo>
                  <a:pt x="6317" y="2059"/>
                  <a:pt x="6255" y="2064"/>
                  <a:pt x="6194" y="2072"/>
                </a:cubicBezTo>
                <a:cubicBezTo>
                  <a:pt x="6006" y="2114"/>
                  <a:pt x="5901" y="2281"/>
                  <a:pt x="5859" y="2427"/>
                </a:cubicBezTo>
                <a:cubicBezTo>
                  <a:pt x="5838" y="2532"/>
                  <a:pt x="5797" y="2658"/>
                  <a:pt x="5776" y="2720"/>
                </a:cubicBezTo>
                <a:cubicBezTo>
                  <a:pt x="5755" y="2825"/>
                  <a:pt x="5692" y="2930"/>
                  <a:pt x="5671" y="3034"/>
                </a:cubicBezTo>
                <a:lnTo>
                  <a:pt x="4960" y="4917"/>
                </a:lnTo>
                <a:cubicBezTo>
                  <a:pt x="4918" y="5043"/>
                  <a:pt x="4855" y="5210"/>
                  <a:pt x="4792" y="5336"/>
                </a:cubicBezTo>
                <a:cubicBezTo>
                  <a:pt x="4499" y="6026"/>
                  <a:pt x="4165" y="6717"/>
                  <a:pt x="3683" y="7324"/>
                </a:cubicBezTo>
                <a:cubicBezTo>
                  <a:pt x="3537" y="7533"/>
                  <a:pt x="3349" y="7742"/>
                  <a:pt x="3160" y="7930"/>
                </a:cubicBezTo>
                <a:cubicBezTo>
                  <a:pt x="3139" y="7951"/>
                  <a:pt x="3077" y="7972"/>
                  <a:pt x="3056" y="7972"/>
                </a:cubicBezTo>
                <a:lnTo>
                  <a:pt x="2993" y="7972"/>
                </a:lnTo>
                <a:lnTo>
                  <a:pt x="2993" y="7951"/>
                </a:lnTo>
                <a:lnTo>
                  <a:pt x="2909" y="7721"/>
                </a:lnTo>
                <a:cubicBezTo>
                  <a:pt x="2867" y="7449"/>
                  <a:pt x="2909" y="7198"/>
                  <a:pt x="2909" y="6926"/>
                </a:cubicBezTo>
                <a:lnTo>
                  <a:pt x="2909" y="6382"/>
                </a:lnTo>
                <a:cubicBezTo>
                  <a:pt x="2909" y="5963"/>
                  <a:pt x="2930" y="5566"/>
                  <a:pt x="2930" y="5147"/>
                </a:cubicBezTo>
                <a:cubicBezTo>
                  <a:pt x="2930" y="4792"/>
                  <a:pt x="2951" y="4394"/>
                  <a:pt x="2951" y="4038"/>
                </a:cubicBezTo>
                <a:lnTo>
                  <a:pt x="2951" y="3536"/>
                </a:lnTo>
                <a:cubicBezTo>
                  <a:pt x="2951" y="3243"/>
                  <a:pt x="2993" y="2992"/>
                  <a:pt x="2951" y="2720"/>
                </a:cubicBezTo>
                <a:cubicBezTo>
                  <a:pt x="2951" y="2427"/>
                  <a:pt x="2909" y="2155"/>
                  <a:pt x="2846" y="1862"/>
                </a:cubicBezTo>
                <a:cubicBezTo>
                  <a:pt x="2825" y="1758"/>
                  <a:pt x="2721" y="1653"/>
                  <a:pt x="2616" y="1632"/>
                </a:cubicBezTo>
                <a:cubicBezTo>
                  <a:pt x="2582" y="1618"/>
                  <a:pt x="2548" y="1611"/>
                  <a:pt x="2514" y="1611"/>
                </a:cubicBezTo>
                <a:cubicBezTo>
                  <a:pt x="2404" y="1611"/>
                  <a:pt x="2299" y="1683"/>
                  <a:pt x="2219" y="1779"/>
                </a:cubicBezTo>
                <a:cubicBezTo>
                  <a:pt x="2177" y="1862"/>
                  <a:pt x="2093" y="1967"/>
                  <a:pt x="2051" y="2051"/>
                </a:cubicBezTo>
                <a:cubicBezTo>
                  <a:pt x="1968" y="2155"/>
                  <a:pt x="1947" y="2281"/>
                  <a:pt x="1884" y="2406"/>
                </a:cubicBezTo>
                <a:cubicBezTo>
                  <a:pt x="1779" y="2678"/>
                  <a:pt x="1696" y="2950"/>
                  <a:pt x="1633" y="3222"/>
                </a:cubicBezTo>
                <a:cubicBezTo>
                  <a:pt x="1549" y="3474"/>
                  <a:pt x="1465" y="3766"/>
                  <a:pt x="1382" y="4038"/>
                </a:cubicBezTo>
                <a:cubicBezTo>
                  <a:pt x="1256" y="4478"/>
                  <a:pt x="1131" y="4917"/>
                  <a:pt x="1005" y="5336"/>
                </a:cubicBezTo>
                <a:cubicBezTo>
                  <a:pt x="649" y="6507"/>
                  <a:pt x="315" y="7700"/>
                  <a:pt x="1" y="8893"/>
                </a:cubicBezTo>
                <a:cubicBezTo>
                  <a:pt x="440" y="7847"/>
                  <a:pt x="859" y="6800"/>
                  <a:pt x="1277" y="5733"/>
                </a:cubicBezTo>
                <a:cubicBezTo>
                  <a:pt x="1465" y="5294"/>
                  <a:pt x="1654" y="4834"/>
                  <a:pt x="1800" y="4373"/>
                </a:cubicBezTo>
                <a:cubicBezTo>
                  <a:pt x="1842" y="4269"/>
                  <a:pt x="1884" y="4185"/>
                  <a:pt x="1905" y="4080"/>
                </a:cubicBezTo>
                <a:cubicBezTo>
                  <a:pt x="2009" y="3829"/>
                  <a:pt x="2093" y="3557"/>
                  <a:pt x="2198" y="3306"/>
                </a:cubicBezTo>
                <a:lnTo>
                  <a:pt x="2198" y="3306"/>
                </a:lnTo>
                <a:cubicBezTo>
                  <a:pt x="2198" y="3474"/>
                  <a:pt x="2177" y="3683"/>
                  <a:pt x="2177" y="3871"/>
                </a:cubicBezTo>
                <a:cubicBezTo>
                  <a:pt x="2156" y="4269"/>
                  <a:pt x="2156" y="4687"/>
                  <a:pt x="2114" y="5085"/>
                </a:cubicBezTo>
                <a:cubicBezTo>
                  <a:pt x="2093" y="5712"/>
                  <a:pt x="2093" y="6340"/>
                  <a:pt x="2072" y="6989"/>
                </a:cubicBezTo>
                <a:cubicBezTo>
                  <a:pt x="2072" y="7219"/>
                  <a:pt x="2051" y="7428"/>
                  <a:pt x="2051" y="7658"/>
                </a:cubicBezTo>
                <a:cubicBezTo>
                  <a:pt x="2051" y="7847"/>
                  <a:pt x="2093" y="8035"/>
                  <a:pt x="2156" y="8181"/>
                </a:cubicBezTo>
                <a:cubicBezTo>
                  <a:pt x="2198" y="8370"/>
                  <a:pt x="2302" y="8579"/>
                  <a:pt x="2491" y="8684"/>
                </a:cubicBezTo>
                <a:cubicBezTo>
                  <a:pt x="2646" y="8772"/>
                  <a:pt x="2825" y="8820"/>
                  <a:pt x="3003" y="8820"/>
                </a:cubicBezTo>
                <a:cubicBezTo>
                  <a:pt x="3160" y="8820"/>
                  <a:pt x="3316" y="8783"/>
                  <a:pt x="3453" y="8704"/>
                </a:cubicBezTo>
                <a:cubicBezTo>
                  <a:pt x="3809" y="8495"/>
                  <a:pt x="4060" y="8181"/>
                  <a:pt x="4290" y="7868"/>
                </a:cubicBezTo>
                <a:cubicBezTo>
                  <a:pt x="4834" y="7177"/>
                  <a:pt x="5232" y="6340"/>
                  <a:pt x="5566" y="5503"/>
                </a:cubicBezTo>
                <a:cubicBezTo>
                  <a:pt x="5734" y="5106"/>
                  <a:pt x="5859" y="4708"/>
                  <a:pt x="6006" y="4290"/>
                </a:cubicBezTo>
                <a:cubicBezTo>
                  <a:pt x="6110" y="4038"/>
                  <a:pt x="6194" y="3746"/>
                  <a:pt x="6299" y="3474"/>
                </a:cubicBezTo>
                <a:cubicBezTo>
                  <a:pt x="6341" y="3662"/>
                  <a:pt x="6362" y="3871"/>
                  <a:pt x="6382" y="4059"/>
                </a:cubicBezTo>
                <a:lnTo>
                  <a:pt x="6382" y="4038"/>
                </a:lnTo>
                <a:cubicBezTo>
                  <a:pt x="6487" y="4771"/>
                  <a:pt x="6571" y="5461"/>
                  <a:pt x="6675" y="6194"/>
                </a:cubicBezTo>
                <a:cubicBezTo>
                  <a:pt x="6717" y="6696"/>
                  <a:pt x="6801" y="7177"/>
                  <a:pt x="6885" y="7658"/>
                </a:cubicBezTo>
                <a:cubicBezTo>
                  <a:pt x="6906" y="7847"/>
                  <a:pt x="6968" y="8056"/>
                  <a:pt x="7010" y="8244"/>
                </a:cubicBezTo>
                <a:cubicBezTo>
                  <a:pt x="7073" y="8391"/>
                  <a:pt x="7136" y="8558"/>
                  <a:pt x="7303" y="8663"/>
                </a:cubicBezTo>
                <a:cubicBezTo>
                  <a:pt x="7392" y="8713"/>
                  <a:pt x="7503" y="8741"/>
                  <a:pt x="7615" y="8741"/>
                </a:cubicBezTo>
                <a:cubicBezTo>
                  <a:pt x="7688" y="8741"/>
                  <a:pt x="7760" y="8729"/>
                  <a:pt x="7826" y="8704"/>
                </a:cubicBezTo>
                <a:cubicBezTo>
                  <a:pt x="8140" y="8642"/>
                  <a:pt x="8391" y="8432"/>
                  <a:pt x="8600" y="8181"/>
                </a:cubicBezTo>
                <a:cubicBezTo>
                  <a:pt x="8872" y="7909"/>
                  <a:pt x="9103" y="7616"/>
                  <a:pt x="9333" y="7303"/>
                </a:cubicBezTo>
                <a:cubicBezTo>
                  <a:pt x="9919" y="6487"/>
                  <a:pt x="10358" y="5608"/>
                  <a:pt x="10839" y="4729"/>
                </a:cubicBezTo>
                <a:cubicBezTo>
                  <a:pt x="10944" y="4562"/>
                  <a:pt x="11007" y="4373"/>
                  <a:pt x="11111" y="4164"/>
                </a:cubicBezTo>
                <a:lnTo>
                  <a:pt x="11362" y="3683"/>
                </a:lnTo>
                <a:cubicBezTo>
                  <a:pt x="11362" y="3662"/>
                  <a:pt x="11383" y="3641"/>
                  <a:pt x="11383" y="3641"/>
                </a:cubicBezTo>
                <a:cubicBezTo>
                  <a:pt x="11383" y="3746"/>
                  <a:pt x="11383" y="3850"/>
                  <a:pt x="11404" y="3976"/>
                </a:cubicBezTo>
                <a:cubicBezTo>
                  <a:pt x="11425" y="4185"/>
                  <a:pt x="11425" y="4394"/>
                  <a:pt x="11467" y="4603"/>
                </a:cubicBezTo>
                <a:cubicBezTo>
                  <a:pt x="11488" y="4896"/>
                  <a:pt x="11488" y="5189"/>
                  <a:pt x="11530" y="5503"/>
                </a:cubicBezTo>
                <a:cubicBezTo>
                  <a:pt x="11592" y="5880"/>
                  <a:pt x="11613" y="6277"/>
                  <a:pt x="11676" y="6654"/>
                </a:cubicBezTo>
                <a:cubicBezTo>
                  <a:pt x="11718" y="7010"/>
                  <a:pt x="11781" y="7344"/>
                  <a:pt x="11823" y="7700"/>
                </a:cubicBezTo>
                <a:cubicBezTo>
                  <a:pt x="11844" y="7930"/>
                  <a:pt x="11885" y="8140"/>
                  <a:pt x="11948" y="8349"/>
                </a:cubicBezTo>
                <a:cubicBezTo>
                  <a:pt x="12032" y="8558"/>
                  <a:pt x="12116" y="8746"/>
                  <a:pt x="12304" y="8872"/>
                </a:cubicBezTo>
                <a:cubicBezTo>
                  <a:pt x="12471" y="9018"/>
                  <a:pt x="12680" y="9060"/>
                  <a:pt x="12890" y="9060"/>
                </a:cubicBezTo>
                <a:cubicBezTo>
                  <a:pt x="13141" y="9060"/>
                  <a:pt x="13350" y="8956"/>
                  <a:pt x="13517" y="8851"/>
                </a:cubicBezTo>
                <a:cubicBezTo>
                  <a:pt x="13915" y="8579"/>
                  <a:pt x="14229" y="8160"/>
                  <a:pt x="14459" y="7742"/>
                </a:cubicBezTo>
                <a:cubicBezTo>
                  <a:pt x="14731" y="7324"/>
                  <a:pt x="14961" y="6863"/>
                  <a:pt x="15170" y="6403"/>
                </a:cubicBezTo>
                <a:cubicBezTo>
                  <a:pt x="15380" y="5984"/>
                  <a:pt x="15568" y="5545"/>
                  <a:pt x="15777" y="5127"/>
                </a:cubicBezTo>
                <a:lnTo>
                  <a:pt x="16091" y="4415"/>
                </a:lnTo>
                <a:cubicBezTo>
                  <a:pt x="16112" y="4562"/>
                  <a:pt x="16133" y="4708"/>
                  <a:pt x="16175" y="4834"/>
                </a:cubicBezTo>
                <a:lnTo>
                  <a:pt x="16321" y="5545"/>
                </a:lnTo>
                <a:cubicBezTo>
                  <a:pt x="16405" y="5922"/>
                  <a:pt x="16489" y="6277"/>
                  <a:pt x="16551" y="6612"/>
                </a:cubicBezTo>
                <a:cubicBezTo>
                  <a:pt x="16635" y="6926"/>
                  <a:pt x="16698" y="7282"/>
                  <a:pt x="16865" y="7533"/>
                </a:cubicBezTo>
                <a:cubicBezTo>
                  <a:pt x="17053" y="7847"/>
                  <a:pt x="17367" y="8119"/>
                  <a:pt x="17744" y="8119"/>
                </a:cubicBezTo>
                <a:cubicBezTo>
                  <a:pt x="18058" y="8119"/>
                  <a:pt x="18372" y="8014"/>
                  <a:pt x="18623" y="7847"/>
                </a:cubicBezTo>
                <a:cubicBezTo>
                  <a:pt x="18916" y="7658"/>
                  <a:pt x="19146" y="7407"/>
                  <a:pt x="19355" y="7135"/>
                </a:cubicBezTo>
                <a:cubicBezTo>
                  <a:pt x="19564" y="6863"/>
                  <a:pt x="19753" y="6570"/>
                  <a:pt x="19941" y="6235"/>
                </a:cubicBezTo>
                <a:cubicBezTo>
                  <a:pt x="20087" y="5922"/>
                  <a:pt x="20255" y="5608"/>
                  <a:pt x="20380" y="5294"/>
                </a:cubicBezTo>
                <a:cubicBezTo>
                  <a:pt x="20569" y="4875"/>
                  <a:pt x="20736" y="4415"/>
                  <a:pt x="20903" y="3997"/>
                </a:cubicBezTo>
                <a:cubicBezTo>
                  <a:pt x="20924" y="3976"/>
                  <a:pt x="20924" y="3934"/>
                  <a:pt x="20945" y="3892"/>
                </a:cubicBezTo>
                <a:lnTo>
                  <a:pt x="20945" y="3934"/>
                </a:lnTo>
                <a:cubicBezTo>
                  <a:pt x="21008" y="4164"/>
                  <a:pt x="21050" y="4373"/>
                  <a:pt x="21113" y="4603"/>
                </a:cubicBezTo>
                <a:cubicBezTo>
                  <a:pt x="21196" y="4917"/>
                  <a:pt x="21259" y="5210"/>
                  <a:pt x="21343" y="5524"/>
                </a:cubicBezTo>
                <a:cubicBezTo>
                  <a:pt x="21427" y="5859"/>
                  <a:pt x="21531" y="6173"/>
                  <a:pt x="21636" y="6487"/>
                </a:cubicBezTo>
                <a:cubicBezTo>
                  <a:pt x="21678" y="6675"/>
                  <a:pt x="21761" y="6821"/>
                  <a:pt x="21845" y="6989"/>
                </a:cubicBezTo>
                <a:cubicBezTo>
                  <a:pt x="21887" y="7093"/>
                  <a:pt x="21971" y="7198"/>
                  <a:pt x="22054" y="7240"/>
                </a:cubicBezTo>
                <a:cubicBezTo>
                  <a:pt x="22138" y="7324"/>
                  <a:pt x="22201" y="7407"/>
                  <a:pt x="22284" y="7449"/>
                </a:cubicBezTo>
                <a:cubicBezTo>
                  <a:pt x="22368" y="7512"/>
                  <a:pt x="22410" y="7533"/>
                  <a:pt x="22494" y="7554"/>
                </a:cubicBezTo>
                <a:cubicBezTo>
                  <a:pt x="22598" y="7596"/>
                  <a:pt x="22724" y="7616"/>
                  <a:pt x="22828" y="7616"/>
                </a:cubicBezTo>
                <a:cubicBezTo>
                  <a:pt x="22912" y="7616"/>
                  <a:pt x="23017" y="7616"/>
                  <a:pt x="23100" y="7596"/>
                </a:cubicBezTo>
                <a:cubicBezTo>
                  <a:pt x="23205" y="7554"/>
                  <a:pt x="23289" y="7554"/>
                  <a:pt x="23393" y="7512"/>
                </a:cubicBezTo>
                <a:cubicBezTo>
                  <a:pt x="23728" y="7386"/>
                  <a:pt x="24042" y="7135"/>
                  <a:pt x="24293" y="6884"/>
                </a:cubicBezTo>
                <a:cubicBezTo>
                  <a:pt x="24440" y="6759"/>
                  <a:pt x="24544" y="6591"/>
                  <a:pt x="24670" y="6445"/>
                </a:cubicBezTo>
                <a:cubicBezTo>
                  <a:pt x="24774" y="6298"/>
                  <a:pt x="24879" y="6152"/>
                  <a:pt x="24963" y="6026"/>
                </a:cubicBezTo>
                <a:cubicBezTo>
                  <a:pt x="25172" y="5712"/>
                  <a:pt x="25339" y="5357"/>
                  <a:pt x="25528" y="5022"/>
                </a:cubicBezTo>
                <a:lnTo>
                  <a:pt x="26009" y="4080"/>
                </a:lnTo>
                <a:cubicBezTo>
                  <a:pt x="26051" y="3955"/>
                  <a:pt x="26134" y="3829"/>
                  <a:pt x="26176" y="3683"/>
                </a:cubicBezTo>
                <a:cubicBezTo>
                  <a:pt x="26218" y="3662"/>
                  <a:pt x="26218" y="3620"/>
                  <a:pt x="26239" y="3578"/>
                </a:cubicBezTo>
                <a:lnTo>
                  <a:pt x="26323" y="3892"/>
                </a:lnTo>
                <a:cubicBezTo>
                  <a:pt x="26364" y="4101"/>
                  <a:pt x="26385" y="4311"/>
                  <a:pt x="26448" y="4520"/>
                </a:cubicBezTo>
                <a:cubicBezTo>
                  <a:pt x="26532" y="4875"/>
                  <a:pt x="26574" y="5210"/>
                  <a:pt x="26657" y="5545"/>
                </a:cubicBezTo>
                <a:cubicBezTo>
                  <a:pt x="26699" y="5859"/>
                  <a:pt x="26783" y="6173"/>
                  <a:pt x="26846" y="6487"/>
                </a:cubicBezTo>
                <a:cubicBezTo>
                  <a:pt x="26888" y="6675"/>
                  <a:pt x="26909" y="6863"/>
                  <a:pt x="26992" y="7031"/>
                </a:cubicBezTo>
                <a:cubicBezTo>
                  <a:pt x="27055" y="7177"/>
                  <a:pt x="27097" y="7303"/>
                  <a:pt x="27201" y="7407"/>
                </a:cubicBezTo>
                <a:cubicBezTo>
                  <a:pt x="27285" y="7491"/>
                  <a:pt x="27390" y="7554"/>
                  <a:pt x="27473" y="7637"/>
                </a:cubicBezTo>
                <a:cubicBezTo>
                  <a:pt x="27578" y="7721"/>
                  <a:pt x="27683" y="7742"/>
                  <a:pt x="27787" y="7763"/>
                </a:cubicBezTo>
                <a:cubicBezTo>
                  <a:pt x="27892" y="7805"/>
                  <a:pt x="28017" y="7805"/>
                  <a:pt x="28122" y="7805"/>
                </a:cubicBezTo>
                <a:cubicBezTo>
                  <a:pt x="28248" y="7805"/>
                  <a:pt x="28352" y="7763"/>
                  <a:pt x="28478" y="7721"/>
                </a:cubicBezTo>
                <a:cubicBezTo>
                  <a:pt x="28624" y="7658"/>
                  <a:pt x="28771" y="7616"/>
                  <a:pt x="28896" y="7533"/>
                </a:cubicBezTo>
                <a:cubicBezTo>
                  <a:pt x="29085" y="7428"/>
                  <a:pt x="29273" y="7303"/>
                  <a:pt x="29419" y="7177"/>
                </a:cubicBezTo>
                <a:cubicBezTo>
                  <a:pt x="29587" y="7031"/>
                  <a:pt x="29712" y="6905"/>
                  <a:pt x="29838" y="6779"/>
                </a:cubicBezTo>
                <a:cubicBezTo>
                  <a:pt x="30131" y="6466"/>
                  <a:pt x="30403" y="6089"/>
                  <a:pt x="30633" y="5733"/>
                </a:cubicBezTo>
                <a:cubicBezTo>
                  <a:pt x="30968" y="5231"/>
                  <a:pt x="31261" y="4708"/>
                  <a:pt x="31554" y="4185"/>
                </a:cubicBezTo>
                <a:cubicBezTo>
                  <a:pt x="31658" y="4038"/>
                  <a:pt x="31721" y="3850"/>
                  <a:pt x="31826" y="3683"/>
                </a:cubicBezTo>
                <a:lnTo>
                  <a:pt x="31909" y="4248"/>
                </a:lnTo>
                <a:cubicBezTo>
                  <a:pt x="31993" y="4729"/>
                  <a:pt x="32098" y="5231"/>
                  <a:pt x="32223" y="5712"/>
                </a:cubicBezTo>
                <a:cubicBezTo>
                  <a:pt x="32328" y="6026"/>
                  <a:pt x="32453" y="6361"/>
                  <a:pt x="32600" y="6654"/>
                </a:cubicBezTo>
                <a:cubicBezTo>
                  <a:pt x="32663" y="6800"/>
                  <a:pt x="32809" y="6926"/>
                  <a:pt x="32914" y="7093"/>
                </a:cubicBezTo>
                <a:cubicBezTo>
                  <a:pt x="33060" y="7282"/>
                  <a:pt x="33290" y="7386"/>
                  <a:pt x="33499" y="7428"/>
                </a:cubicBezTo>
                <a:cubicBezTo>
                  <a:pt x="33604" y="7460"/>
                  <a:pt x="33719" y="7475"/>
                  <a:pt x="33834" y="7475"/>
                </a:cubicBezTo>
                <a:cubicBezTo>
                  <a:pt x="33949" y="7475"/>
                  <a:pt x="34064" y="7460"/>
                  <a:pt x="34169" y="7428"/>
                </a:cubicBezTo>
                <a:cubicBezTo>
                  <a:pt x="34336" y="7407"/>
                  <a:pt x="34525" y="7324"/>
                  <a:pt x="34692" y="7219"/>
                </a:cubicBezTo>
                <a:cubicBezTo>
                  <a:pt x="34859" y="7135"/>
                  <a:pt x="35006" y="6989"/>
                  <a:pt x="35152" y="6884"/>
                </a:cubicBezTo>
                <a:cubicBezTo>
                  <a:pt x="35320" y="6759"/>
                  <a:pt x="35445" y="6612"/>
                  <a:pt x="35592" y="6466"/>
                </a:cubicBezTo>
                <a:cubicBezTo>
                  <a:pt x="35843" y="6194"/>
                  <a:pt x="36052" y="5880"/>
                  <a:pt x="36261" y="5608"/>
                </a:cubicBezTo>
                <a:cubicBezTo>
                  <a:pt x="36492" y="5294"/>
                  <a:pt x="36680" y="4938"/>
                  <a:pt x="36847" y="4624"/>
                </a:cubicBezTo>
                <a:cubicBezTo>
                  <a:pt x="37036" y="4352"/>
                  <a:pt x="37224" y="4038"/>
                  <a:pt x="37370" y="3746"/>
                </a:cubicBezTo>
                <a:cubicBezTo>
                  <a:pt x="37517" y="3536"/>
                  <a:pt x="37621" y="3348"/>
                  <a:pt x="37747" y="3139"/>
                </a:cubicBezTo>
                <a:cubicBezTo>
                  <a:pt x="37852" y="2992"/>
                  <a:pt x="37956" y="2804"/>
                  <a:pt x="38061" y="2637"/>
                </a:cubicBezTo>
                <a:cubicBezTo>
                  <a:pt x="38103" y="2574"/>
                  <a:pt x="38165" y="2469"/>
                  <a:pt x="38207" y="2386"/>
                </a:cubicBezTo>
                <a:lnTo>
                  <a:pt x="38375" y="3097"/>
                </a:lnTo>
                <a:cubicBezTo>
                  <a:pt x="38416" y="3348"/>
                  <a:pt x="38479" y="3578"/>
                  <a:pt x="38521" y="3850"/>
                </a:cubicBezTo>
                <a:cubicBezTo>
                  <a:pt x="38584" y="4143"/>
                  <a:pt x="38626" y="4394"/>
                  <a:pt x="38689" y="4687"/>
                </a:cubicBezTo>
                <a:cubicBezTo>
                  <a:pt x="38709" y="4875"/>
                  <a:pt x="38772" y="5022"/>
                  <a:pt x="38793" y="5210"/>
                </a:cubicBezTo>
                <a:cubicBezTo>
                  <a:pt x="38793" y="5252"/>
                  <a:pt x="38814" y="5315"/>
                  <a:pt x="38814" y="5357"/>
                </a:cubicBezTo>
                <a:cubicBezTo>
                  <a:pt x="38835" y="5461"/>
                  <a:pt x="38898" y="5608"/>
                  <a:pt x="38940" y="5712"/>
                </a:cubicBezTo>
                <a:cubicBezTo>
                  <a:pt x="39002" y="5775"/>
                  <a:pt x="39044" y="5859"/>
                  <a:pt x="39107" y="5922"/>
                </a:cubicBezTo>
                <a:cubicBezTo>
                  <a:pt x="39191" y="6026"/>
                  <a:pt x="39253" y="6068"/>
                  <a:pt x="39358" y="6152"/>
                </a:cubicBezTo>
                <a:cubicBezTo>
                  <a:pt x="39546" y="6277"/>
                  <a:pt x="39756" y="6361"/>
                  <a:pt x="39965" y="6361"/>
                </a:cubicBezTo>
                <a:cubicBezTo>
                  <a:pt x="40341" y="6361"/>
                  <a:pt x="40676" y="6256"/>
                  <a:pt x="40990" y="6068"/>
                </a:cubicBezTo>
                <a:cubicBezTo>
                  <a:pt x="41137" y="5963"/>
                  <a:pt x="41304" y="5838"/>
                  <a:pt x="41450" y="5671"/>
                </a:cubicBezTo>
                <a:cubicBezTo>
                  <a:pt x="41597" y="5566"/>
                  <a:pt x="41702" y="5440"/>
                  <a:pt x="41806" y="5315"/>
                </a:cubicBezTo>
                <a:cubicBezTo>
                  <a:pt x="42246" y="4771"/>
                  <a:pt x="42580" y="4143"/>
                  <a:pt x="42915" y="3536"/>
                </a:cubicBezTo>
                <a:lnTo>
                  <a:pt x="43082" y="3222"/>
                </a:lnTo>
                <a:cubicBezTo>
                  <a:pt x="43103" y="3557"/>
                  <a:pt x="43103" y="3871"/>
                  <a:pt x="43124" y="4185"/>
                </a:cubicBezTo>
                <a:cubicBezTo>
                  <a:pt x="43166" y="4520"/>
                  <a:pt x="43187" y="4875"/>
                  <a:pt x="43208" y="5189"/>
                </a:cubicBezTo>
                <a:cubicBezTo>
                  <a:pt x="43229" y="5419"/>
                  <a:pt x="43271" y="5650"/>
                  <a:pt x="43313" y="5859"/>
                </a:cubicBezTo>
                <a:cubicBezTo>
                  <a:pt x="43313" y="5880"/>
                  <a:pt x="43334" y="5922"/>
                  <a:pt x="43334" y="5943"/>
                </a:cubicBezTo>
                <a:cubicBezTo>
                  <a:pt x="43375" y="6026"/>
                  <a:pt x="43417" y="6131"/>
                  <a:pt x="43438" y="6194"/>
                </a:cubicBezTo>
                <a:cubicBezTo>
                  <a:pt x="43501" y="6298"/>
                  <a:pt x="43564" y="6403"/>
                  <a:pt x="43647" y="6487"/>
                </a:cubicBezTo>
                <a:cubicBezTo>
                  <a:pt x="43731" y="6570"/>
                  <a:pt x="43836" y="6654"/>
                  <a:pt x="43940" y="6696"/>
                </a:cubicBezTo>
                <a:cubicBezTo>
                  <a:pt x="44066" y="6779"/>
                  <a:pt x="44275" y="6821"/>
                  <a:pt x="44442" y="6821"/>
                </a:cubicBezTo>
                <a:cubicBezTo>
                  <a:pt x="44568" y="6821"/>
                  <a:pt x="44694" y="6800"/>
                  <a:pt x="44819" y="6779"/>
                </a:cubicBezTo>
                <a:cubicBezTo>
                  <a:pt x="44987" y="6759"/>
                  <a:pt x="45133" y="6675"/>
                  <a:pt x="45279" y="6591"/>
                </a:cubicBezTo>
                <a:cubicBezTo>
                  <a:pt x="45656" y="6361"/>
                  <a:pt x="45928" y="5984"/>
                  <a:pt x="46179" y="5650"/>
                </a:cubicBezTo>
                <a:cubicBezTo>
                  <a:pt x="46472" y="5294"/>
                  <a:pt x="46681" y="4875"/>
                  <a:pt x="46911" y="4478"/>
                </a:cubicBezTo>
                <a:cubicBezTo>
                  <a:pt x="47100" y="4143"/>
                  <a:pt x="47288" y="3787"/>
                  <a:pt x="47435" y="3432"/>
                </a:cubicBezTo>
                <a:cubicBezTo>
                  <a:pt x="47497" y="3348"/>
                  <a:pt x="47539" y="3243"/>
                  <a:pt x="47581" y="3160"/>
                </a:cubicBezTo>
                <a:lnTo>
                  <a:pt x="47581" y="3620"/>
                </a:lnTo>
                <a:cubicBezTo>
                  <a:pt x="47581" y="3934"/>
                  <a:pt x="47539" y="4248"/>
                  <a:pt x="47539" y="4562"/>
                </a:cubicBezTo>
                <a:cubicBezTo>
                  <a:pt x="47539" y="4708"/>
                  <a:pt x="47518" y="4875"/>
                  <a:pt x="47518" y="5022"/>
                </a:cubicBezTo>
                <a:lnTo>
                  <a:pt x="47518" y="5210"/>
                </a:lnTo>
                <a:cubicBezTo>
                  <a:pt x="47518" y="5336"/>
                  <a:pt x="47539" y="5461"/>
                  <a:pt x="47581" y="5629"/>
                </a:cubicBezTo>
                <a:cubicBezTo>
                  <a:pt x="47602" y="5733"/>
                  <a:pt x="47644" y="5880"/>
                  <a:pt x="47707" y="5963"/>
                </a:cubicBezTo>
                <a:cubicBezTo>
                  <a:pt x="47748" y="6068"/>
                  <a:pt x="47832" y="6194"/>
                  <a:pt x="47916" y="6256"/>
                </a:cubicBezTo>
                <a:cubicBezTo>
                  <a:pt x="47937" y="6256"/>
                  <a:pt x="47937" y="6277"/>
                  <a:pt x="47958" y="6277"/>
                </a:cubicBezTo>
                <a:cubicBezTo>
                  <a:pt x="48062" y="6382"/>
                  <a:pt x="48209" y="6466"/>
                  <a:pt x="48355" y="6507"/>
                </a:cubicBezTo>
                <a:cubicBezTo>
                  <a:pt x="48481" y="6570"/>
                  <a:pt x="48585" y="6570"/>
                  <a:pt x="48732" y="6570"/>
                </a:cubicBezTo>
                <a:cubicBezTo>
                  <a:pt x="48755" y="6574"/>
                  <a:pt x="48778" y="6576"/>
                  <a:pt x="48801" y="6576"/>
                </a:cubicBezTo>
                <a:cubicBezTo>
                  <a:pt x="48903" y="6576"/>
                  <a:pt x="49006" y="6542"/>
                  <a:pt x="49108" y="6507"/>
                </a:cubicBezTo>
                <a:cubicBezTo>
                  <a:pt x="49192" y="6507"/>
                  <a:pt x="49276" y="6466"/>
                  <a:pt x="49360" y="6445"/>
                </a:cubicBezTo>
                <a:cubicBezTo>
                  <a:pt x="49820" y="6277"/>
                  <a:pt x="50196" y="5943"/>
                  <a:pt x="50531" y="5608"/>
                </a:cubicBezTo>
                <a:cubicBezTo>
                  <a:pt x="50845" y="5252"/>
                  <a:pt x="51075" y="4875"/>
                  <a:pt x="51305" y="4499"/>
                </a:cubicBezTo>
                <a:cubicBezTo>
                  <a:pt x="51452" y="4290"/>
                  <a:pt x="51577" y="4059"/>
                  <a:pt x="51703" y="3829"/>
                </a:cubicBezTo>
                <a:lnTo>
                  <a:pt x="51703" y="4687"/>
                </a:lnTo>
                <a:lnTo>
                  <a:pt x="51703" y="5252"/>
                </a:lnTo>
                <a:cubicBezTo>
                  <a:pt x="51703" y="5399"/>
                  <a:pt x="51724" y="5545"/>
                  <a:pt x="51766" y="5671"/>
                </a:cubicBezTo>
                <a:cubicBezTo>
                  <a:pt x="51766" y="5712"/>
                  <a:pt x="51787" y="5733"/>
                  <a:pt x="51787" y="5754"/>
                </a:cubicBezTo>
                <a:cubicBezTo>
                  <a:pt x="51849" y="5859"/>
                  <a:pt x="51870" y="5963"/>
                  <a:pt x="51912" y="6068"/>
                </a:cubicBezTo>
                <a:cubicBezTo>
                  <a:pt x="51996" y="6194"/>
                  <a:pt x="52080" y="6298"/>
                  <a:pt x="52142" y="6382"/>
                </a:cubicBezTo>
                <a:cubicBezTo>
                  <a:pt x="52289" y="6507"/>
                  <a:pt x="52435" y="6591"/>
                  <a:pt x="52624" y="6675"/>
                </a:cubicBezTo>
                <a:cubicBezTo>
                  <a:pt x="52770" y="6736"/>
                  <a:pt x="52937" y="6768"/>
                  <a:pt x="53110" y="6768"/>
                </a:cubicBezTo>
                <a:cubicBezTo>
                  <a:pt x="53233" y="6768"/>
                  <a:pt x="53359" y="6752"/>
                  <a:pt x="53482" y="6717"/>
                </a:cubicBezTo>
                <a:cubicBezTo>
                  <a:pt x="53712" y="6675"/>
                  <a:pt x="53921" y="6570"/>
                  <a:pt x="54130" y="6466"/>
                </a:cubicBezTo>
                <a:cubicBezTo>
                  <a:pt x="54339" y="6340"/>
                  <a:pt x="54528" y="6173"/>
                  <a:pt x="54716" y="6026"/>
                </a:cubicBezTo>
                <a:cubicBezTo>
                  <a:pt x="54862" y="5880"/>
                  <a:pt x="55009" y="5733"/>
                  <a:pt x="55114" y="5566"/>
                </a:cubicBezTo>
                <a:cubicBezTo>
                  <a:pt x="55260" y="5399"/>
                  <a:pt x="55427" y="5189"/>
                  <a:pt x="55553" y="5001"/>
                </a:cubicBezTo>
                <a:cubicBezTo>
                  <a:pt x="55804" y="4666"/>
                  <a:pt x="56013" y="4269"/>
                  <a:pt x="56264" y="3892"/>
                </a:cubicBezTo>
                <a:lnTo>
                  <a:pt x="56495" y="3515"/>
                </a:lnTo>
                <a:cubicBezTo>
                  <a:pt x="56662" y="3243"/>
                  <a:pt x="56808" y="2950"/>
                  <a:pt x="56955" y="2699"/>
                </a:cubicBezTo>
                <a:cubicBezTo>
                  <a:pt x="57101" y="2469"/>
                  <a:pt x="57227" y="2218"/>
                  <a:pt x="57373" y="1988"/>
                </a:cubicBezTo>
                <a:cubicBezTo>
                  <a:pt x="57436" y="2155"/>
                  <a:pt x="57457" y="2281"/>
                  <a:pt x="57520" y="2427"/>
                </a:cubicBezTo>
                <a:cubicBezTo>
                  <a:pt x="57562" y="2699"/>
                  <a:pt x="57624" y="2930"/>
                  <a:pt x="57666" y="3202"/>
                </a:cubicBezTo>
                <a:cubicBezTo>
                  <a:pt x="57750" y="3515"/>
                  <a:pt x="57813" y="3829"/>
                  <a:pt x="57875" y="4101"/>
                </a:cubicBezTo>
                <a:cubicBezTo>
                  <a:pt x="57896" y="4248"/>
                  <a:pt x="57959" y="4394"/>
                  <a:pt x="58001" y="4520"/>
                </a:cubicBezTo>
                <a:cubicBezTo>
                  <a:pt x="58064" y="4687"/>
                  <a:pt x="58085" y="4834"/>
                  <a:pt x="58147" y="5001"/>
                </a:cubicBezTo>
                <a:cubicBezTo>
                  <a:pt x="58357" y="5629"/>
                  <a:pt x="58629" y="6256"/>
                  <a:pt x="59215" y="6612"/>
                </a:cubicBezTo>
                <a:cubicBezTo>
                  <a:pt x="59194" y="6591"/>
                  <a:pt x="59131" y="6549"/>
                  <a:pt x="59110" y="6487"/>
                </a:cubicBezTo>
                <a:cubicBezTo>
                  <a:pt x="59005" y="6340"/>
                  <a:pt x="58901" y="6173"/>
                  <a:pt x="58859" y="5984"/>
                </a:cubicBezTo>
                <a:cubicBezTo>
                  <a:pt x="58712" y="5650"/>
                  <a:pt x="58650" y="5294"/>
                  <a:pt x="58587" y="4917"/>
                </a:cubicBezTo>
                <a:cubicBezTo>
                  <a:pt x="58503" y="4352"/>
                  <a:pt x="58503" y="3746"/>
                  <a:pt x="58482" y="3160"/>
                </a:cubicBezTo>
                <a:cubicBezTo>
                  <a:pt x="58482" y="2992"/>
                  <a:pt x="58482" y="2825"/>
                  <a:pt x="58461" y="2637"/>
                </a:cubicBezTo>
                <a:cubicBezTo>
                  <a:pt x="58461" y="2281"/>
                  <a:pt x="58399" y="1904"/>
                  <a:pt x="58378" y="1549"/>
                </a:cubicBezTo>
                <a:cubicBezTo>
                  <a:pt x="58357" y="1381"/>
                  <a:pt x="58357" y="1235"/>
                  <a:pt x="58294" y="1067"/>
                </a:cubicBezTo>
                <a:cubicBezTo>
                  <a:pt x="58273" y="963"/>
                  <a:pt x="58231" y="900"/>
                  <a:pt x="58168" y="816"/>
                </a:cubicBezTo>
                <a:cubicBezTo>
                  <a:pt x="58085" y="712"/>
                  <a:pt x="58022" y="628"/>
                  <a:pt x="57917" y="544"/>
                </a:cubicBezTo>
                <a:cubicBezTo>
                  <a:pt x="57813" y="523"/>
                  <a:pt x="57624" y="440"/>
                  <a:pt x="57436" y="440"/>
                </a:cubicBezTo>
                <a:cubicBezTo>
                  <a:pt x="57206" y="440"/>
                  <a:pt x="56997" y="586"/>
                  <a:pt x="56808" y="753"/>
                </a:cubicBezTo>
                <a:cubicBezTo>
                  <a:pt x="56620" y="942"/>
                  <a:pt x="56474" y="1151"/>
                  <a:pt x="56285" y="1360"/>
                </a:cubicBezTo>
                <a:cubicBezTo>
                  <a:pt x="56181" y="1486"/>
                  <a:pt x="56076" y="1632"/>
                  <a:pt x="55950" y="1758"/>
                </a:cubicBezTo>
                <a:cubicBezTo>
                  <a:pt x="55783" y="1946"/>
                  <a:pt x="55637" y="2155"/>
                  <a:pt x="55469" y="2323"/>
                </a:cubicBezTo>
                <a:lnTo>
                  <a:pt x="54842" y="3118"/>
                </a:lnTo>
                <a:cubicBezTo>
                  <a:pt x="54611" y="3432"/>
                  <a:pt x="54360" y="3746"/>
                  <a:pt x="54088" y="4059"/>
                </a:cubicBezTo>
                <a:cubicBezTo>
                  <a:pt x="53879" y="4290"/>
                  <a:pt x="53670" y="4520"/>
                  <a:pt x="53461" y="4708"/>
                </a:cubicBezTo>
                <a:cubicBezTo>
                  <a:pt x="53440" y="4206"/>
                  <a:pt x="53440" y="3725"/>
                  <a:pt x="53440" y="3222"/>
                </a:cubicBezTo>
                <a:cubicBezTo>
                  <a:pt x="53440" y="2930"/>
                  <a:pt x="53440" y="2678"/>
                  <a:pt x="53419" y="2386"/>
                </a:cubicBezTo>
                <a:lnTo>
                  <a:pt x="53419" y="1883"/>
                </a:lnTo>
                <a:cubicBezTo>
                  <a:pt x="53419" y="1716"/>
                  <a:pt x="53419" y="1528"/>
                  <a:pt x="53377" y="1339"/>
                </a:cubicBezTo>
                <a:cubicBezTo>
                  <a:pt x="53356" y="1193"/>
                  <a:pt x="53356" y="1046"/>
                  <a:pt x="53314" y="921"/>
                </a:cubicBezTo>
                <a:cubicBezTo>
                  <a:pt x="53272" y="837"/>
                  <a:pt x="53230" y="733"/>
                  <a:pt x="53209" y="670"/>
                </a:cubicBezTo>
                <a:cubicBezTo>
                  <a:pt x="53147" y="502"/>
                  <a:pt x="53105" y="398"/>
                  <a:pt x="53000" y="272"/>
                </a:cubicBezTo>
                <a:cubicBezTo>
                  <a:pt x="52896" y="168"/>
                  <a:pt x="52749" y="84"/>
                  <a:pt x="52603" y="63"/>
                </a:cubicBezTo>
                <a:cubicBezTo>
                  <a:pt x="52527" y="41"/>
                  <a:pt x="52449" y="31"/>
                  <a:pt x="52370" y="31"/>
                </a:cubicBezTo>
                <a:cubicBezTo>
                  <a:pt x="52145" y="31"/>
                  <a:pt x="51921" y="117"/>
                  <a:pt x="51766" y="272"/>
                </a:cubicBezTo>
                <a:cubicBezTo>
                  <a:pt x="51661" y="377"/>
                  <a:pt x="51557" y="481"/>
                  <a:pt x="51452" y="628"/>
                </a:cubicBezTo>
                <a:cubicBezTo>
                  <a:pt x="51368" y="774"/>
                  <a:pt x="51285" y="921"/>
                  <a:pt x="51222" y="1088"/>
                </a:cubicBezTo>
                <a:lnTo>
                  <a:pt x="51054" y="1381"/>
                </a:lnTo>
                <a:cubicBezTo>
                  <a:pt x="50950" y="1570"/>
                  <a:pt x="50845" y="1758"/>
                  <a:pt x="50761" y="1967"/>
                </a:cubicBezTo>
                <a:cubicBezTo>
                  <a:pt x="50343" y="2741"/>
                  <a:pt x="49924" y="3557"/>
                  <a:pt x="49401" y="4269"/>
                </a:cubicBezTo>
                <a:cubicBezTo>
                  <a:pt x="49360" y="4352"/>
                  <a:pt x="49297" y="4394"/>
                  <a:pt x="49234" y="4478"/>
                </a:cubicBezTo>
                <a:cubicBezTo>
                  <a:pt x="49192" y="4080"/>
                  <a:pt x="49192" y="3704"/>
                  <a:pt x="49192" y="3285"/>
                </a:cubicBezTo>
                <a:lnTo>
                  <a:pt x="49192" y="2406"/>
                </a:lnTo>
                <a:lnTo>
                  <a:pt x="49192" y="1862"/>
                </a:lnTo>
                <a:cubicBezTo>
                  <a:pt x="49192" y="1611"/>
                  <a:pt x="49171" y="1339"/>
                  <a:pt x="49150" y="1109"/>
                </a:cubicBezTo>
                <a:cubicBezTo>
                  <a:pt x="49108" y="921"/>
                  <a:pt x="49067" y="733"/>
                  <a:pt x="48983" y="565"/>
                </a:cubicBezTo>
                <a:cubicBezTo>
                  <a:pt x="48941" y="377"/>
                  <a:pt x="48795" y="209"/>
                  <a:pt x="48648" y="105"/>
                </a:cubicBezTo>
                <a:cubicBezTo>
                  <a:pt x="48544" y="42"/>
                  <a:pt x="48418" y="0"/>
                  <a:pt x="48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7"/>
        <p:cNvGrpSpPr/>
        <p:nvPr/>
      </p:nvGrpSpPr>
      <p:grpSpPr>
        <a:xfrm>
          <a:off x="0" y="0"/>
          <a:ext cx="0" cy="0"/>
          <a:chOff x="0" y="0"/>
          <a:chExt cx="0" cy="0"/>
        </a:xfrm>
      </p:grpSpPr>
      <p:sp>
        <p:nvSpPr>
          <p:cNvPr id="3668" name="Google Shape;3668;p106"/>
          <p:cNvSpPr txBox="1">
            <a:spLocks noGrp="1"/>
          </p:cNvSpPr>
          <p:nvPr>
            <p:ph type="subTitle" idx="1"/>
          </p:nvPr>
        </p:nvSpPr>
        <p:spPr>
          <a:xfrm flipH="1">
            <a:off x="4876599" y="3189900"/>
            <a:ext cx="3137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Testing</a:t>
            </a:r>
            <a:endParaRPr sz="2800" dirty="0"/>
          </a:p>
        </p:txBody>
      </p:sp>
      <p:sp>
        <p:nvSpPr>
          <p:cNvPr id="3669" name="Google Shape;3669;p106"/>
          <p:cNvSpPr txBox="1">
            <a:spLocks noGrp="1"/>
          </p:cNvSpPr>
          <p:nvPr>
            <p:ph type="ctrTitle"/>
          </p:nvPr>
        </p:nvSpPr>
        <p:spPr>
          <a:xfrm flipH="1">
            <a:off x="4876800" y="1073400"/>
            <a:ext cx="3547200" cy="1887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IN" dirty="0"/>
              <a:t>06</a:t>
            </a:r>
            <a:endParaRPr dirty="0"/>
          </a:p>
        </p:txBody>
      </p:sp>
      <p:pic>
        <p:nvPicPr>
          <p:cNvPr id="3670" name="Google Shape;3670;p106"/>
          <p:cNvPicPr preferRelativeResize="0"/>
          <p:nvPr/>
        </p:nvPicPr>
        <p:blipFill rotWithShape="1">
          <a:blip r:embed="rId3">
            <a:alphaModFix/>
          </a:blip>
          <a:srcRect l="12741" r="8562"/>
          <a:stretch/>
        </p:blipFill>
        <p:spPr>
          <a:xfrm>
            <a:off x="720000" y="1146600"/>
            <a:ext cx="3365400" cy="2850300"/>
          </a:xfrm>
          <a:prstGeom prst="rect">
            <a:avLst/>
          </a:prstGeom>
          <a:noFill/>
          <a:ln>
            <a:noFill/>
          </a:ln>
        </p:spPr>
      </p:pic>
      <p:grpSp>
        <p:nvGrpSpPr>
          <p:cNvPr id="3671" name="Google Shape;3671;p106"/>
          <p:cNvGrpSpPr/>
          <p:nvPr/>
        </p:nvGrpSpPr>
        <p:grpSpPr>
          <a:xfrm>
            <a:off x="585475" y="999175"/>
            <a:ext cx="3645850" cy="3148550"/>
            <a:chOff x="585475" y="999175"/>
            <a:chExt cx="3645850" cy="3148550"/>
          </a:xfrm>
        </p:grpSpPr>
        <p:sp>
          <p:nvSpPr>
            <p:cNvPr id="3672" name="Google Shape;3672;p106"/>
            <p:cNvSpPr/>
            <p:nvPr/>
          </p:nvSpPr>
          <p:spPr>
            <a:xfrm>
              <a:off x="625925" y="999175"/>
              <a:ext cx="3504197" cy="229050"/>
            </a:xfrm>
            <a:custGeom>
              <a:avLst/>
              <a:gdLst/>
              <a:ahLst/>
              <a:cxnLst/>
              <a:rect l="l" t="t" r="r" b="b"/>
              <a:pathLst>
                <a:path w="130050" h="9162" extrusionOk="0">
                  <a:moveTo>
                    <a:pt x="76078" y="0"/>
                  </a:moveTo>
                  <a:cubicBezTo>
                    <a:pt x="73804" y="0"/>
                    <a:pt x="70993" y="121"/>
                    <a:pt x="67079" y="560"/>
                  </a:cubicBezTo>
                  <a:cubicBezTo>
                    <a:pt x="66603" y="607"/>
                    <a:pt x="66314" y="624"/>
                    <a:pt x="66129" y="624"/>
                  </a:cubicBezTo>
                  <a:cubicBezTo>
                    <a:pt x="65645" y="624"/>
                    <a:pt x="65870" y="508"/>
                    <a:pt x="65294" y="508"/>
                  </a:cubicBezTo>
                  <a:cubicBezTo>
                    <a:pt x="65154" y="508"/>
                    <a:pt x="64967" y="514"/>
                    <a:pt x="64711" y="531"/>
                  </a:cubicBezTo>
                  <a:cubicBezTo>
                    <a:pt x="64388" y="556"/>
                    <a:pt x="37544" y="2286"/>
                    <a:pt x="30027" y="2286"/>
                  </a:cubicBezTo>
                  <a:cubicBezTo>
                    <a:pt x="28901" y="2286"/>
                    <a:pt x="28208" y="2247"/>
                    <a:pt x="28104" y="2158"/>
                  </a:cubicBezTo>
                  <a:cubicBezTo>
                    <a:pt x="28080" y="2134"/>
                    <a:pt x="28045" y="2124"/>
                    <a:pt x="28000" y="2124"/>
                  </a:cubicBezTo>
                  <a:cubicBezTo>
                    <a:pt x="27759" y="2124"/>
                    <a:pt x="27260" y="2410"/>
                    <a:pt x="26970" y="2410"/>
                  </a:cubicBezTo>
                  <a:cubicBezTo>
                    <a:pt x="26924" y="2410"/>
                    <a:pt x="26883" y="2403"/>
                    <a:pt x="26849" y="2386"/>
                  </a:cubicBezTo>
                  <a:cubicBezTo>
                    <a:pt x="24204" y="2528"/>
                    <a:pt x="12136" y="2963"/>
                    <a:pt x="6940" y="2963"/>
                  </a:cubicBezTo>
                  <a:cubicBezTo>
                    <a:pt x="5859" y="2963"/>
                    <a:pt x="5075" y="2944"/>
                    <a:pt x="4736" y="2900"/>
                  </a:cubicBezTo>
                  <a:cubicBezTo>
                    <a:pt x="4411" y="2853"/>
                    <a:pt x="4146" y="2831"/>
                    <a:pt x="3924" y="2831"/>
                  </a:cubicBezTo>
                  <a:cubicBezTo>
                    <a:pt x="3465" y="2831"/>
                    <a:pt x="3189" y="2926"/>
                    <a:pt x="2939" y="3099"/>
                  </a:cubicBezTo>
                  <a:cubicBezTo>
                    <a:pt x="1855" y="3841"/>
                    <a:pt x="0" y="8834"/>
                    <a:pt x="1141" y="9120"/>
                  </a:cubicBezTo>
                  <a:cubicBezTo>
                    <a:pt x="1323" y="9149"/>
                    <a:pt x="1799" y="9161"/>
                    <a:pt x="2497" y="9161"/>
                  </a:cubicBezTo>
                  <a:cubicBezTo>
                    <a:pt x="4539" y="9161"/>
                    <a:pt x="8485" y="9055"/>
                    <a:pt x="12526" y="8948"/>
                  </a:cubicBezTo>
                  <a:cubicBezTo>
                    <a:pt x="15556" y="8869"/>
                    <a:pt x="18631" y="8789"/>
                    <a:pt x="20988" y="8789"/>
                  </a:cubicBezTo>
                  <a:cubicBezTo>
                    <a:pt x="22848" y="8789"/>
                    <a:pt x="24260" y="8839"/>
                    <a:pt x="24852" y="8977"/>
                  </a:cubicBezTo>
                  <a:cubicBezTo>
                    <a:pt x="33668" y="8404"/>
                    <a:pt x="42365" y="7790"/>
                    <a:pt x="46836" y="7790"/>
                  </a:cubicBezTo>
                  <a:cubicBezTo>
                    <a:pt x="47704" y="7790"/>
                    <a:pt x="48413" y="7813"/>
                    <a:pt x="48933" y="7864"/>
                  </a:cubicBezTo>
                  <a:cubicBezTo>
                    <a:pt x="50046" y="7522"/>
                    <a:pt x="56066" y="7179"/>
                    <a:pt x="61915" y="6894"/>
                  </a:cubicBezTo>
                  <a:cubicBezTo>
                    <a:pt x="78435" y="6067"/>
                    <a:pt x="71873" y="6295"/>
                    <a:pt x="75040" y="6038"/>
                  </a:cubicBezTo>
                  <a:cubicBezTo>
                    <a:pt x="75448" y="6007"/>
                    <a:pt x="75868" y="5993"/>
                    <a:pt x="76278" y="5993"/>
                  </a:cubicBezTo>
                  <a:cubicBezTo>
                    <a:pt x="77729" y="5993"/>
                    <a:pt x="79059" y="6161"/>
                    <a:pt x="79348" y="6295"/>
                  </a:cubicBezTo>
                  <a:cubicBezTo>
                    <a:pt x="79830" y="6521"/>
                    <a:pt x="80431" y="6585"/>
                    <a:pt x="81036" y="6585"/>
                  </a:cubicBezTo>
                  <a:cubicBezTo>
                    <a:pt x="81808" y="6585"/>
                    <a:pt x="82585" y="6482"/>
                    <a:pt x="83132" y="6482"/>
                  </a:cubicBezTo>
                  <a:cubicBezTo>
                    <a:pt x="83400" y="6482"/>
                    <a:pt x="83613" y="6507"/>
                    <a:pt x="83742" y="6580"/>
                  </a:cubicBezTo>
                  <a:cubicBezTo>
                    <a:pt x="86126" y="6528"/>
                    <a:pt x="87141" y="6481"/>
                    <a:pt x="88248" y="6481"/>
                  </a:cubicBezTo>
                  <a:cubicBezTo>
                    <a:pt x="90759" y="6481"/>
                    <a:pt x="93740" y="6723"/>
                    <a:pt x="114214" y="7693"/>
                  </a:cubicBezTo>
                  <a:cubicBezTo>
                    <a:pt x="114892" y="7645"/>
                    <a:pt x="115590" y="7625"/>
                    <a:pt x="116297" y="7625"/>
                  </a:cubicBezTo>
                  <a:cubicBezTo>
                    <a:pt x="119545" y="7625"/>
                    <a:pt x="122962" y="8043"/>
                    <a:pt x="125275" y="8043"/>
                  </a:cubicBezTo>
                  <a:cubicBezTo>
                    <a:pt x="125446" y="8043"/>
                    <a:pt x="125612" y="8040"/>
                    <a:pt x="125770" y="8035"/>
                  </a:cubicBezTo>
                  <a:cubicBezTo>
                    <a:pt x="126654" y="8007"/>
                    <a:pt x="127282" y="7893"/>
                    <a:pt x="127625" y="7665"/>
                  </a:cubicBezTo>
                  <a:cubicBezTo>
                    <a:pt x="128224" y="7151"/>
                    <a:pt x="128909" y="5953"/>
                    <a:pt x="129365" y="4726"/>
                  </a:cubicBezTo>
                  <a:cubicBezTo>
                    <a:pt x="129822" y="3527"/>
                    <a:pt x="130050" y="2300"/>
                    <a:pt x="129793" y="1844"/>
                  </a:cubicBezTo>
                  <a:cubicBezTo>
                    <a:pt x="129725" y="1708"/>
                    <a:pt x="127309" y="1669"/>
                    <a:pt x="124774" y="1669"/>
                  </a:cubicBezTo>
                  <a:cubicBezTo>
                    <a:pt x="122008" y="1669"/>
                    <a:pt x="119100" y="1715"/>
                    <a:pt x="118951" y="1730"/>
                  </a:cubicBezTo>
                  <a:cubicBezTo>
                    <a:pt x="118870" y="1754"/>
                    <a:pt x="118789" y="1765"/>
                    <a:pt x="118713" y="1765"/>
                  </a:cubicBezTo>
                  <a:cubicBezTo>
                    <a:pt x="118520" y="1765"/>
                    <a:pt x="118356" y="1697"/>
                    <a:pt x="118295" y="1616"/>
                  </a:cubicBezTo>
                  <a:cubicBezTo>
                    <a:pt x="118295" y="1616"/>
                    <a:pt x="118123" y="1616"/>
                    <a:pt x="117867" y="1587"/>
                  </a:cubicBezTo>
                  <a:cubicBezTo>
                    <a:pt x="116497" y="1473"/>
                    <a:pt x="117267" y="1559"/>
                    <a:pt x="113444" y="1302"/>
                  </a:cubicBezTo>
                  <a:cubicBezTo>
                    <a:pt x="110705" y="1131"/>
                    <a:pt x="108993" y="1017"/>
                    <a:pt x="108651" y="988"/>
                  </a:cubicBezTo>
                  <a:cubicBezTo>
                    <a:pt x="108651" y="912"/>
                    <a:pt x="108524" y="874"/>
                    <a:pt x="108321" y="874"/>
                  </a:cubicBezTo>
                  <a:cubicBezTo>
                    <a:pt x="108220" y="874"/>
                    <a:pt x="108099" y="883"/>
                    <a:pt x="107966" y="902"/>
                  </a:cubicBezTo>
                  <a:cubicBezTo>
                    <a:pt x="107618" y="966"/>
                    <a:pt x="106675" y="992"/>
                    <a:pt x="105390" y="992"/>
                  </a:cubicBezTo>
                  <a:cubicBezTo>
                    <a:pt x="100874" y="992"/>
                    <a:pt x="92132" y="662"/>
                    <a:pt x="90133" y="417"/>
                  </a:cubicBezTo>
                  <a:cubicBezTo>
                    <a:pt x="88399" y="201"/>
                    <a:pt x="87591" y="106"/>
                    <a:pt x="86392" y="106"/>
                  </a:cubicBezTo>
                  <a:cubicBezTo>
                    <a:pt x="85854" y="106"/>
                    <a:pt x="85239" y="125"/>
                    <a:pt x="84427" y="161"/>
                  </a:cubicBezTo>
                  <a:cubicBezTo>
                    <a:pt x="83968" y="177"/>
                    <a:pt x="83526" y="184"/>
                    <a:pt x="83093" y="184"/>
                  </a:cubicBezTo>
                  <a:cubicBezTo>
                    <a:pt x="80865" y="184"/>
                    <a:pt x="78879" y="0"/>
                    <a:pt x="760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06"/>
            <p:cNvSpPr/>
            <p:nvPr/>
          </p:nvSpPr>
          <p:spPr>
            <a:xfrm rot="5400000">
              <a:off x="2600469" y="2468730"/>
              <a:ext cx="3055663"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06"/>
            <p:cNvSpPr/>
            <p:nvPr/>
          </p:nvSpPr>
          <p:spPr>
            <a:xfrm>
              <a:off x="653650" y="3948150"/>
              <a:ext cx="3547288"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06"/>
            <p:cNvSpPr/>
            <p:nvPr/>
          </p:nvSpPr>
          <p:spPr>
            <a:xfrm rot="-5400000">
              <a:off x="-802560" y="2461340"/>
              <a:ext cx="3045120"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106"/>
          <p:cNvGrpSpPr/>
          <p:nvPr/>
        </p:nvGrpSpPr>
        <p:grpSpPr>
          <a:xfrm>
            <a:off x="4085400" y="449100"/>
            <a:ext cx="497775" cy="1376600"/>
            <a:chOff x="5198250" y="2005175"/>
            <a:chExt cx="497775" cy="1376600"/>
          </a:xfrm>
        </p:grpSpPr>
        <p:sp>
          <p:nvSpPr>
            <p:cNvPr id="3677" name="Google Shape;3677;p106"/>
            <p:cNvSpPr/>
            <p:nvPr/>
          </p:nvSpPr>
          <p:spPr>
            <a:xfrm>
              <a:off x="5374250" y="2005850"/>
              <a:ext cx="314075" cy="246375"/>
            </a:xfrm>
            <a:custGeom>
              <a:avLst/>
              <a:gdLst/>
              <a:ahLst/>
              <a:cxnLst/>
              <a:rect l="l" t="t" r="r" b="b"/>
              <a:pathLst>
                <a:path w="12563" h="9855" extrusionOk="0">
                  <a:moveTo>
                    <a:pt x="158" y="0"/>
                  </a:moveTo>
                  <a:cubicBezTo>
                    <a:pt x="73" y="0"/>
                    <a:pt x="0" y="115"/>
                    <a:pt x="65" y="180"/>
                  </a:cubicBezTo>
                  <a:cubicBezTo>
                    <a:pt x="1781" y="2314"/>
                    <a:pt x="4019" y="3758"/>
                    <a:pt x="6300" y="5223"/>
                  </a:cubicBezTo>
                  <a:cubicBezTo>
                    <a:pt x="7346" y="5892"/>
                    <a:pt x="8225" y="6792"/>
                    <a:pt x="9167" y="7608"/>
                  </a:cubicBezTo>
                  <a:cubicBezTo>
                    <a:pt x="10108" y="8403"/>
                    <a:pt x="11217" y="9010"/>
                    <a:pt x="12159" y="9805"/>
                  </a:cubicBezTo>
                  <a:cubicBezTo>
                    <a:pt x="12203" y="9839"/>
                    <a:pt x="12249" y="9854"/>
                    <a:pt x="12293" y="9854"/>
                  </a:cubicBezTo>
                  <a:cubicBezTo>
                    <a:pt x="12438" y="9854"/>
                    <a:pt x="12563" y="9694"/>
                    <a:pt x="12514" y="9533"/>
                  </a:cubicBezTo>
                  <a:cubicBezTo>
                    <a:pt x="12305" y="8717"/>
                    <a:pt x="11405" y="8278"/>
                    <a:pt x="10715" y="7880"/>
                  </a:cubicBezTo>
                  <a:cubicBezTo>
                    <a:pt x="9606" y="7211"/>
                    <a:pt x="8685" y="6311"/>
                    <a:pt x="7681" y="5495"/>
                  </a:cubicBezTo>
                  <a:cubicBezTo>
                    <a:pt x="5275" y="3549"/>
                    <a:pt x="2346" y="2419"/>
                    <a:pt x="232" y="34"/>
                  </a:cubicBezTo>
                  <a:cubicBezTo>
                    <a:pt x="209" y="10"/>
                    <a:pt x="183" y="0"/>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06"/>
            <p:cNvSpPr/>
            <p:nvPr/>
          </p:nvSpPr>
          <p:spPr>
            <a:xfrm>
              <a:off x="5198250" y="2005175"/>
              <a:ext cx="178175" cy="349750"/>
            </a:xfrm>
            <a:custGeom>
              <a:avLst/>
              <a:gdLst/>
              <a:ahLst/>
              <a:cxnLst/>
              <a:rect l="l" t="t" r="r" b="b"/>
              <a:pathLst>
                <a:path w="7127" h="13990" extrusionOk="0">
                  <a:moveTo>
                    <a:pt x="6986" y="0"/>
                  </a:moveTo>
                  <a:cubicBezTo>
                    <a:pt x="6917" y="0"/>
                    <a:pt x="6843" y="42"/>
                    <a:pt x="6833" y="124"/>
                  </a:cubicBezTo>
                  <a:cubicBezTo>
                    <a:pt x="6665" y="1212"/>
                    <a:pt x="6121" y="2258"/>
                    <a:pt x="5598" y="3199"/>
                  </a:cubicBezTo>
                  <a:cubicBezTo>
                    <a:pt x="5012" y="4245"/>
                    <a:pt x="4489" y="5354"/>
                    <a:pt x="3862" y="6380"/>
                  </a:cubicBezTo>
                  <a:cubicBezTo>
                    <a:pt x="3192" y="7489"/>
                    <a:pt x="2564" y="8639"/>
                    <a:pt x="1937" y="9790"/>
                  </a:cubicBezTo>
                  <a:cubicBezTo>
                    <a:pt x="1246" y="11046"/>
                    <a:pt x="367" y="12238"/>
                    <a:pt x="54" y="13640"/>
                  </a:cubicBezTo>
                  <a:cubicBezTo>
                    <a:pt x="0" y="13841"/>
                    <a:pt x="168" y="13990"/>
                    <a:pt x="319" y="13990"/>
                  </a:cubicBezTo>
                  <a:cubicBezTo>
                    <a:pt x="404" y="13990"/>
                    <a:pt x="484" y="13942"/>
                    <a:pt x="514" y="13828"/>
                  </a:cubicBezTo>
                  <a:cubicBezTo>
                    <a:pt x="911" y="12448"/>
                    <a:pt x="1644" y="11255"/>
                    <a:pt x="2355" y="9999"/>
                  </a:cubicBezTo>
                  <a:cubicBezTo>
                    <a:pt x="3046" y="8702"/>
                    <a:pt x="3757" y="7426"/>
                    <a:pt x="4510" y="6129"/>
                  </a:cubicBezTo>
                  <a:cubicBezTo>
                    <a:pt x="5201" y="5041"/>
                    <a:pt x="5745" y="3806"/>
                    <a:pt x="6331" y="2655"/>
                  </a:cubicBezTo>
                  <a:cubicBezTo>
                    <a:pt x="6707" y="1860"/>
                    <a:pt x="7063" y="1044"/>
                    <a:pt x="7105" y="144"/>
                  </a:cubicBezTo>
                  <a:cubicBezTo>
                    <a:pt x="7126" y="48"/>
                    <a:pt x="7059" y="0"/>
                    <a:pt x="6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06"/>
            <p:cNvSpPr/>
            <p:nvPr/>
          </p:nvSpPr>
          <p:spPr>
            <a:xfrm>
              <a:off x="5200625" y="2338175"/>
              <a:ext cx="375075" cy="400250"/>
            </a:xfrm>
            <a:custGeom>
              <a:avLst/>
              <a:gdLst/>
              <a:ahLst/>
              <a:cxnLst/>
              <a:rect l="l" t="t" r="r" b="b"/>
              <a:pathLst>
                <a:path w="15003" h="16010" extrusionOk="0">
                  <a:moveTo>
                    <a:pt x="199" y="1"/>
                  </a:moveTo>
                  <a:cubicBezTo>
                    <a:pt x="98" y="1"/>
                    <a:pt x="0" y="64"/>
                    <a:pt x="0" y="174"/>
                  </a:cubicBezTo>
                  <a:cubicBezTo>
                    <a:pt x="42" y="822"/>
                    <a:pt x="231" y="1283"/>
                    <a:pt x="691" y="1764"/>
                  </a:cubicBezTo>
                  <a:cubicBezTo>
                    <a:pt x="1632" y="2747"/>
                    <a:pt x="2574" y="3731"/>
                    <a:pt x="3516" y="4714"/>
                  </a:cubicBezTo>
                  <a:cubicBezTo>
                    <a:pt x="5273" y="6555"/>
                    <a:pt x="6780" y="8564"/>
                    <a:pt x="8558" y="10343"/>
                  </a:cubicBezTo>
                  <a:cubicBezTo>
                    <a:pt x="9835" y="11640"/>
                    <a:pt x="11111" y="12937"/>
                    <a:pt x="12345" y="14297"/>
                  </a:cubicBezTo>
                  <a:cubicBezTo>
                    <a:pt x="12738" y="14729"/>
                    <a:pt x="13592" y="16009"/>
                    <a:pt x="14352" y="16009"/>
                  </a:cubicBezTo>
                  <a:cubicBezTo>
                    <a:pt x="14402" y="16009"/>
                    <a:pt x="14452" y="16004"/>
                    <a:pt x="14501" y="15992"/>
                  </a:cubicBezTo>
                  <a:cubicBezTo>
                    <a:pt x="15003" y="15876"/>
                    <a:pt x="14845" y="15118"/>
                    <a:pt x="14389" y="15118"/>
                  </a:cubicBezTo>
                  <a:cubicBezTo>
                    <a:pt x="14352" y="15118"/>
                    <a:pt x="14312" y="15123"/>
                    <a:pt x="14270" y="15134"/>
                  </a:cubicBezTo>
                  <a:cubicBezTo>
                    <a:pt x="14501" y="15071"/>
                    <a:pt x="13705" y="14444"/>
                    <a:pt x="13538" y="14255"/>
                  </a:cubicBezTo>
                  <a:cubicBezTo>
                    <a:pt x="13120" y="13837"/>
                    <a:pt x="12722" y="13418"/>
                    <a:pt x="12345" y="13000"/>
                  </a:cubicBezTo>
                  <a:cubicBezTo>
                    <a:pt x="11195" y="11786"/>
                    <a:pt x="9939" y="10636"/>
                    <a:pt x="8767" y="9443"/>
                  </a:cubicBezTo>
                  <a:cubicBezTo>
                    <a:pt x="7219" y="7915"/>
                    <a:pt x="5922" y="6158"/>
                    <a:pt x="4394" y="4610"/>
                  </a:cubicBezTo>
                  <a:cubicBezTo>
                    <a:pt x="3662" y="3856"/>
                    <a:pt x="2930" y="3124"/>
                    <a:pt x="2197" y="2371"/>
                  </a:cubicBezTo>
                  <a:cubicBezTo>
                    <a:pt x="1549" y="1680"/>
                    <a:pt x="586" y="1178"/>
                    <a:pt x="419" y="174"/>
                  </a:cubicBezTo>
                  <a:cubicBezTo>
                    <a:pt x="389" y="54"/>
                    <a:pt x="292" y="1"/>
                    <a:pt x="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06"/>
            <p:cNvSpPr/>
            <p:nvPr/>
          </p:nvSpPr>
          <p:spPr>
            <a:xfrm>
              <a:off x="5557925" y="2236525"/>
              <a:ext cx="138100" cy="476875"/>
            </a:xfrm>
            <a:custGeom>
              <a:avLst/>
              <a:gdLst/>
              <a:ahLst/>
              <a:cxnLst/>
              <a:rect l="l" t="t" r="r" b="b"/>
              <a:pathLst>
                <a:path w="5524" h="19075" extrusionOk="0">
                  <a:moveTo>
                    <a:pt x="4933" y="1"/>
                  </a:moveTo>
                  <a:cubicBezTo>
                    <a:pt x="4818" y="1"/>
                    <a:pt x="4703" y="103"/>
                    <a:pt x="4728" y="264"/>
                  </a:cubicBezTo>
                  <a:cubicBezTo>
                    <a:pt x="5021" y="1729"/>
                    <a:pt x="4268" y="3633"/>
                    <a:pt x="3954" y="5035"/>
                  </a:cubicBezTo>
                  <a:cubicBezTo>
                    <a:pt x="3598" y="6562"/>
                    <a:pt x="3263" y="8069"/>
                    <a:pt x="2803" y="9596"/>
                  </a:cubicBezTo>
                  <a:cubicBezTo>
                    <a:pt x="1882" y="12651"/>
                    <a:pt x="983" y="15685"/>
                    <a:pt x="41" y="18740"/>
                  </a:cubicBezTo>
                  <a:cubicBezTo>
                    <a:pt x="1" y="18929"/>
                    <a:pt x="144" y="19075"/>
                    <a:pt x="290" y="19075"/>
                  </a:cubicBezTo>
                  <a:cubicBezTo>
                    <a:pt x="369" y="19075"/>
                    <a:pt x="450" y="19032"/>
                    <a:pt x="501" y="18928"/>
                  </a:cubicBezTo>
                  <a:cubicBezTo>
                    <a:pt x="1171" y="17526"/>
                    <a:pt x="1380" y="15915"/>
                    <a:pt x="1966" y="14450"/>
                  </a:cubicBezTo>
                  <a:cubicBezTo>
                    <a:pt x="2615" y="12818"/>
                    <a:pt x="2929" y="10977"/>
                    <a:pt x="3452" y="9303"/>
                  </a:cubicBezTo>
                  <a:cubicBezTo>
                    <a:pt x="3975" y="7650"/>
                    <a:pt x="4372" y="5935"/>
                    <a:pt x="4707" y="4240"/>
                  </a:cubicBezTo>
                  <a:cubicBezTo>
                    <a:pt x="4958" y="2984"/>
                    <a:pt x="5523" y="1457"/>
                    <a:pt x="5126" y="160"/>
                  </a:cubicBezTo>
                  <a:cubicBezTo>
                    <a:pt x="5091" y="49"/>
                    <a:pt x="5012" y="1"/>
                    <a:pt x="4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06"/>
            <p:cNvSpPr/>
            <p:nvPr/>
          </p:nvSpPr>
          <p:spPr>
            <a:xfrm>
              <a:off x="5370100" y="2016600"/>
              <a:ext cx="187300" cy="687125"/>
            </a:xfrm>
            <a:custGeom>
              <a:avLst/>
              <a:gdLst/>
              <a:ahLst/>
              <a:cxnLst/>
              <a:rect l="l" t="t" r="r" b="b"/>
              <a:pathLst>
                <a:path w="7492" h="27485" extrusionOk="0">
                  <a:moveTo>
                    <a:pt x="110" y="1"/>
                  </a:moveTo>
                  <a:cubicBezTo>
                    <a:pt x="56" y="1"/>
                    <a:pt x="1" y="38"/>
                    <a:pt x="1" y="106"/>
                  </a:cubicBezTo>
                  <a:cubicBezTo>
                    <a:pt x="63" y="922"/>
                    <a:pt x="440" y="1633"/>
                    <a:pt x="712" y="2387"/>
                  </a:cubicBezTo>
                  <a:cubicBezTo>
                    <a:pt x="1068" y="3433"/>
                    <a:pt x="1486" y="4416"/>
                    <a:pt x="1988" y="5379"/>
                  </a:cubicBezTo>
                  <a:cubicBezTo>
                    <a:pt x="3118" y="7576"/>
                    <a:pt x="3892" y="9731"/>
                    <a:pt x="4583" y="12116"/>
                  </a:cubicBezTo>
                  <a:cubicBezTo>
                    <a:pt x="5294" y="14564"/>
                    <a:pt x="5420" y="17180"/>
                    <a:pt x="5755" y="19732"/>
                  </a:cubicBezTo>
                  <a:cubicBezTo>
                    <a:pt x="6089" y="22201"/>
                    <a:pt x="6864" y="24670"/>
                    <a:pt x="6905" y="27202"/>
                  </a:cubicBezTo>
                  <a:cubicBezTo>
                    <a:pt x="6905" y="27390"/>
                    <a:pt x="7052" y="27484"/>
                    <a:pt x="7198" y="27484"/>
                  </a:cubicBezTo>
                  <a:cubicBezTo>
                    <a:pt x="7345" y="27484"/>
                    <a:pt x="7491" y="27390"/>
                    <a:pt x="7491" y="27202"/>
                  </a:cubicBezTo>
                  <a:cubicBezTo>
                    <a:pt x="7408" y="25131"/>
                    <a:pt x="6926" y="23017"/>
                    <a:pt x="6550" y="21009"/>
                  </a:cubicBezTo>
                  <a:cubicBezTo>
                    <a:pt x="6048" y="18498"/>
                    <a:pt x="5713" y="15966"/>
                    <a:pt x="5190" y="13476"/>
                  </a:cubicBezTo>
                  <a:cubicBezTo>
                    <a:pt x="4688" y="11091"/>
                    <a:pt x="3809" y="8789"/>
                    <a:pt x="2888" y="6571"/>
                  </a:cubicBezTo>
                  <a:cubicBezTo>
                    <a:pt x="2407" y="5421"/>
                    <a:pt x="1884" y="4312"/>
                    <a:pt x="1444" y="3140"/>
                  </a:cubicBezTo>
                  <a:cubicBezTo>
                    <a:pt x="1068" y="2156"/>
                    <a:pt x="398" y="1110"/>
                    <a:pt x="210" y="85"/>
                  </a:cubicBezTo>
                  <a:cubicBezTo>
                    <a:pt x="200" y="27"/>
                    <a:pt x="156" y="1"/>
                    <a:pt x="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06"/>
            <p:cNvSpPr/>
            <p:nvPr/>
          </p:nvSpPr>
          <p:spPr>
            <a:xfrm>
              <a:off x="5199100" y="2245600"/>
              <a:ext cx="495350" cy="108525"/>
            </a:xfrm>
            <a:custGeom>
              <a:avLst/>
              <a:gdLst/>
              <a:ahLst/>
              <a:cxnLst/>
              <a:rect l="l" t="t" r="r" b="b"/>
              <a:pathLst>
                <a:path w="19814" h="4341" extrusionOk="0">
                  <a:moveTo>
                    <a:pt x="19049" y="1"/>
                  </a:moveTo>
                  <a:cubicBezTo>
                    <a:pt x="15617" y="1"/>
                    <a:pt x="12365" y="895"/>
                    <a:pt x="9017" y="1617"/>
                  </a:cubicBezTo>
                  <a:cubicBezTo>
                    <a:pt x="7657" y="1910"/>
                    <a:pt x="6276" y="2307"/>
                    <a:pt x="4937" y="2663"/>
                  </a:cubicBezTo>
                  <a:cubicBezTo>
                    <a:pt x="3326" y="3103"/>
                    <a:pt x="1484" y="3458"/>
                    <a:pt x="20" y="4232"/>
                  </a:cubicBezTo>
                  <a:cubicBezTo>
                    <a:pt x="1" y="4270"/>
                    <a:pt x="32" y="4340"/>
                    <a:pt x="84" y="4340"/>
                  </a:cubicBezTo>
                  <a:cubicBezTo>
                    <a:pt x="90" y="4340"/>
                    <a:pt x="96" y="4339"/>
                    <a:pt x="103" y="4337"/>
                  </a:cubicBezTo>
                  <a:cubicBezTo>
                    <a:pt x="1421" y="3626"/>
                    <a:pt x="3095" y="3354"/>
                    <a:pt x="4539" y="2956"/>
                  </a:cubicBezTo>
                  <a:cubicBezTo>
                    <a:pt x="6339" y="2454"/>
                    <a:pt x="8180" y="2119"/>
                    <a:pt x="10042" y="1742"/>
                  </a:cubicBezTo>
                  <a:cubicBezTo>
                    <a:pt x="11758" y="1408"/>
                    <a:pt x="13432" y="926"/>
                    <a:pt x="15189" y="738"/>
                  </a:cubicBezTo>
                  <a:cubicBezTo>
                    <a:pt x="16633" y="571"/>
                    <a:pt x="18098" y="571"/>
                    <a:pt x="19520" y="487"/>
                  </a:cubicBezTo>
                  <a:cubicBezTo>
                    <a:pt x="19813" y="466"/>
                    <a:pt x="19792" y="6"/>
                    <a:pt x="19499" y="6"/>
                  </a:cubicBezTo>
                  <a:cubicBezTo>
                    <a:pt x="19349" y="2"/>
                    <a:pt x="19199" y="1"/>
                    <a:pt x="19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06"/>
            <p:cNvSpPr/>
            <p:nvPr/>
          </p:nvSpPr>
          <p:spPr>
            <a:xfrm>
              <a:off x="5321025" y="2211900"/>
              <a:ext cx="40650" cy="22725"/>
            </a:xfrm>
            <a:custGeom>
              <a:avLst/>
              <a:gdLst/>
              <a:ahLst/>
              <a:cxnLst/>
              <a:rect l="l" t="t" r="r" b="b"/>
              <a:pathLst>
                <a:path w="1626" h="909" extrusionOk="0">
                  <a:moveTo>
                    <a:pt x="227" y="1"/>
                  </a:moveTo>
                  <a:cubicBezTo>
                    <a:pt x="77" y="1"/>
                    <a:pt x="0" y="255"/>
                    <a:pt x="185" y="329"/>
                  </a:cubicBezTo>
                  <a:cubicBezTo>
                    <a:pt x="604" y="517"/>
                    <a:pt x="1022" y="580"/>
                    <a:pt x="1357" y="873"/>
                  </a:cubicBezTo>
                  <a:cubicBezTo>
                    <a:pt x="1392" y="897"/>
                    <a:pt x="1426" y="908"/>
                    <a:pt x="1457" y="908"/>
                  </a:cubicBezTo>
                  <a:cubicBezTo>
                    <a:pt x="1559" y="908"/>
                    <a:pt x="1625" y="796"/>
                    <a:pt x="1545" y="684"/>
                  </a:cubicBezTo>
                  <a:cubicBezTo>
                    <a:pt x="1210" y="308"/>
                    <a:pt x="771" y="245"/>
                    <a:pt x="290" y="15"/>
                  </a:cubicBezTo>
                  <a:cubicBezTo>
                    <a:pt x="268" y="5"/>
                    <a:pt x="247" y="1"/>
                    <a:pt x="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06"/>
            <p:cNvSpPr/>
            <p:nvPr/>
          </p:nvSpPr>
          <p:spPr>
            <a:xfrm>
              <a:off x="5357225" y="2181850"/>
              <a:ext cx="34800" cy="47650"/>
            </a:xfrm>
            <a:custGeom>
              <a:avLst/>
              <a:gdLst/>
              <a:ahLst/>
              <a:cxnLst/>
              <a:rect l="l" t="t" r="r" b="b"/>
              <a:pathLst>
                <a:path w="1392" h="1906" extrusionOk="0">
                  <a:moveTo>
                    <a:pt x="218" y="1"/>
                  </a:moveTo>
                  <a:cubicBezTo>
                    <a:pt x="111" y="1"/>
                    <a:pt x="0" y="133"/>
                    <a:pt x="76" y="254"/>
                  </a:cubicBezTo>
                  <a:cubicBezTo>
                    <a:pt x="411" y="777"/>
                    <a:pt x="809" y="1238"/>
                    <a:pt x="1102" y="1824"/>
                  </a:cubicBezTo>
                  <a:cubicBezTo>
                    <a:pt x="1126" y="1880"/>
                    <a:pt x="1178" y="1906"/>
                    <a:pt x="1230" y="1906"/>
                  </a:cubicBezTo>
                  <a:cubicBezTo>
                    <a:pt x="1312" y="1906"/>
                    <a:pt x="1391" y="1842"/>
                    <a:pt x="1353" y="1740"/>
                  </a:cubicBezTo>
                  <a:cubicBezTo>
                    <a:pt x="1185" y="1070"/>
                    <a:pt x="725" y="610"/>
                    <a:pt x="327" y="66"/>
                  </a:cubicBezTo>
                  <a:cubicBezTo>
                    <a:pt x="299" y="20"/>
                    <a:pt x="259" y="1"/>
                    <a:pt x="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06"/>
            <p:cNvSpPr/>
            <p:nvPr/>
          </p:nvSpPr>
          <p:spPr>
            <a:xfrm>
              <a:off x="5373375" y="2343375"/>
              <a:ext cx="56475" cy="124225"/>
            </a:xfrm>
            <a:custGeom>
              <a:avLst/>
              <a:gdLst/>
              <a:ahLst/>
              <a:cxnLst/>
              <a:rect l="l" t="t" r="r" b="b"/>
              <a:pathLst>
                <a:path w="2259" h="4969" extrusionOk="0">
                  <a:moveTo>
                    <a:pt x="1991" y="1"/>
                  </a:moveTo>
                  <a:cubicBezTo>
                    <a:pt x="1932" y="1"/>
                    <a:pt x="1875" y="27"/>
                    <a:pt x="1837" y="91"/>
                  </a:cubicBezTo>
                  <a:cubicBezTo>
                    <a:pt x="1418" y="761"/>
                    <a:pt x="1125" y="1451"/>
                    <a:pt x="895" y="2205"/>
                  </a:cubicBezTo>
                  <a:cubicBezTo>
                    <a:pt x="623" y="3021"/>
                    <a:pt x="602" y="4046"/>
                    <a:pt x="79" y="4736"/>
                  </a:cubicBezTo>
                  <a:cubicBezTo>
                    <a:pt x="0" y="4847"/>
                    <a:pt x="87" y="4969"/>
                    <a:pt x="180" y="4969"/>
                  </a:cubicBezTo>
                  <a:cubicBezTo>
                    <a:pt x="210" y="4969"/>
                    <a:pt x="241" y="4956"/>
                    <a:pt x="267" y="4925"/>
                  </a:cubicBezTo>
                  <a:cubicBezTo>
                    <a:pt x="728" y="4381"/>
                    <a:pt x="916" y="3585"/>
                    <a:pt x="1104" y="2916"/>
                  </a:cubicBezTo>
                  <a:cubicBezTo>
                    <a:pt x="1334" y="1995"/>
                    <a:pt x="1732" y="1137"/>
                    <a:pt x="2171" y="300"/>
                  </a:cubicBezTo>
                  <a:cubicBezTo>
                    <a:pt x="2259" y="140"/>
                    <a:pt x="2123" y="1"/>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06"/>
            <p:cNvSpPr/>
            <p:nvPr/>
          </p:nvSpPr>
          <p:spPr>
            <a:xfrm>
              <a:off x="5416450" y="2405050"/>
              <a:ext cx="32225" cy="53925"/>
            </a:xfrm>
            <a:custGeom>
              <a:avLst/>
              <a:gdLst/>
              <a:ahLst/>
              <a:cxnLst/>
              <a:rect l="l" t="t" r="r" b="b"/>
              <a:pathLst>
                <a:path w="1289" h="2157" extrusionOk="0">
                  <a:moveTo>
                    <a:pt x="1081" y="0"/>
                  </a:moveTo>
                  <a:cubicBezTo>
                    <a:pt x="1041" y="0"/>
                    <a:pt x="1001" y="16"/>
                    <a:pt x="971" y="51"/>
                  </a:cubicBezTo>
                  <a:cubicBezTo>
                    <a:pt x="532" y="595"/>
                    <a:pt x="469" y="1286"/>
                    <a:pt x="114" y="1893"/>
                  </a:cubicBezTo>
                  <a:cubicBezTo>
                    <a:pt x="0" y="2034"/>
                    <a:pt x="136" y="2156"/>
                    <a:pt x="274" y="2156"/>
                  </a:cubicBezTo>
                  <a:cubicBezTo>
                    <a:pt x="340" y="2156"/>
                    <a:pt x="408" y="2128"/>
                    <a:pt x="448" y="2060"/>
                  </a:cubicBezTo>
                  <a:cubicBezTo>
                    <a:pt x="825" y="1495"/>
                    <a:pt x="950" y="805"/>
                    <a:pt x="1243" y="219"/>
                  </a:cubicBezTo>
                  <a:cubicBezTo>
                    <a:pt x="1288" y="99"/>
                    <a:pt x="1183" y="0"/>
                    <a:pt x="1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06"/>
            <p:cNvSpPr/>
            <p:nvPr/>
          </p:nvSpPr>
          <p:spPr>
            <a:xfrm>
              <a:off x="5558425" y="2301150"/>
              <a:ext cx="13100" cy="32550"/>
            </a:xfrm>
            <a:custGeom>
              <a:avLst/>
              <a:gdLst/>
              <a:ahLst/>
              <a:cxnLst/>
              <a:rect l="l" t="t" r="r" b="b"/>
              <a:pathLst>
                <a:path w="524" h="1302" extrusionOk="0">
                  <a:moveTo>
                    <a:pt x="237" y="1"/>
                  </a:moveTo>
                  <a:cubicBezTo>
                    <a:pt x="115" y="1"/>
                    <a:pt x="0" y="75"/>
                    <a:pt x="0" y="232"/>
                  </a:cubicBezTo>
                  <a:cubicBezTo>
                    <a:pt x="0" y="525"/>
                    <a:pt x="0" y="797"/>
                    <a:pt x="21" y="1090"/>
                  </a:cubicBezTo>
                  <a:cubicBezTo>
                    <a:pt x="42" y="1228"/>
                    <a:pt x="161" y="1302"/>
                    <a:pt x="276" y="1302"/>
                  </a:cubicBezTo>
                  <a:cubicBezTo>
                    <a:pt x="386" y="1302"/>
                    <a:pt x="492" y="1234"/>
                    <a:pt x="502" y="1090"/>
                  </a:cubicBezTo>
                  <a:cubicBezTo>
                    <a:pt x="523" y="839"/>
                    <a:pt x="523" y="546"/>
                    <a:pt x="523" y="274"/>
                  </a:cubicBezTo>
                  <a:cubicBezTo>
                    <a:pt x="523" y="96"/>
                    <a:pt x="376" y="1"/>
                    <a:pt x="2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06"/>
            <p:cNvSpPr/>
            <p:nvPr/>
          </p:nvSpPr>
          <p:spPr>
            <a:xfrm>
              <a:off x="5466350" y="2710025"/>
              <a:ext cx="189375" cy="671750"/>
            </a:xfrm>
            <a:custGeom>
              <a:avLst/>
              <a:gdLst/>
              <a:ahLst/>
              <a:cxnLst/>
              <a:rect l="l" t="t" r="r" b="b"/>
              <a:pathLst>
                <a:path w="7575" h="26870" extrusionOk="0">
                  <a:moveTo>
                    <a:pt x="3181" y="22711"/>
                  </a:moveTo>
                  <a:cubicBezTo>
                    <a:pt x="3348" y="22941"/>
                    <a:pt x="3474" y="23192"/>
                    <a:pt x="3558" y="23464"/>
                  </a:cubicBezTo>
                  <a:cubicBezTo>
                    <a:pt x="3375" y="23998"/>
                    <a:pt x="3183" y="24267"/>
                    <a:pt x="2989" y="24267"/>
                  </a:cubicBezTo>
                  <a:cubicBezTo>
                    <a:pt x="2893" y="24267"/>
                    <a:pt x="2796" y="24202"/>
                    <a:pt x="2700" y="24071"/>
                  </a:cubicBezTo>
                  <a:cubicBezTo>
                    <a:pt x="2428" y="23862"/>
                    <a:pt x="2239" y="23548"/>
                    <a:pt x="2072" y="23255"/>
                  </a:cubicBezTo>
                  <a:cubicBezTo>
                    <a:pt x="1997" y="23128"/>
                    <a:pt x="1931" y="23003"/>
                    <a:pt x="1874" y="22881"/>
                  </a:cubicBezTo>
                  <a:lnTo>
                    <a:pt x="1874" y="22881"/>
                  </a:lnTo>
                  <a:cubicBezTo>
                    <a:pt x="2308" y="22823"/>
                    <a:pt x="2740" y="22763"/>
                    <a:pt x="3181" y="22711"/>
                  </a:cubicBezTo>
                  <a:close/>
                  <a:moveTo>
                    <a:pt x="3926" y="1"/>
                  </a:moveTo>
                  <a:cubicBezTo>
                    <a:pt x="3583" y="1"/>
                    <a:pt x="3239" y="411"/>
                    <a:pt x="3516" y="720"/>
                  </a:cubicBezTo>
                  <a:cubicBezTo>
                    <a:pt x="5148" y="2541"/>
                    <a:pt x="6382" y="4905"/>
                    <a:pt x="6131" y="7416"/>
                  </a:cubicBezTo>
                  <a:cubicBezTo>
                    <a:pt x="6027" y="8420"/>
                    <a:pt x="5273" y="9069"/>
                    <a:pt x="4416" y="9425"/>
                  </a:cubicBezTo>
                  <a:cubicBezTo>
                    <a:pt x="3934" y="9613"/>
                    <a:pt x="3662" y="9466"/>
                    <a:pt x="3202" y="9655"/>
                  </a:cubicBezTo>
                  <a:cubicBezTo>
                    <a:pt x="2763" y="9906"/>
                    <a:pt x="2344" y="10283"/>
                    <a:pt x="2302" y="10806"/>
                  </a:cubicBezTo>
                  <a:cubicBezTo>
                    <a:pt x="2135" y="13086"/>
                    <a:pt x="5504" y="14718"/>
                    <a:pt x="4541" y="16936"/>
                  </a:cubicBezTo>
                  <a:cubicBezTo>
                    <a:pt x="3725" y="18798"/>
                    <a:pt x="1403" y="19259"/>
                    <a:pt x="1068" y="21435"/>
                  </a:cubicBezTo>
                  <a:cubicBezTo>
                    <a:pt x="1028" y="21684"/>
                    <a:pt x="1046" y="21958"/>
                    <a:pt x="1108" y="22239"/>
                  </a:cubicBezTo>
                  <a:lnTo>
                    <a:pt x="1108" y="22239"/>
                  </a:lnTo>
                  <a:cubicBezTo>
                    <a:pt x="1043" y="22305"/>
                    <a:pt x="980" y="22379"/>
                    <a:pt x="921" y="22460"/>
                  </a:cubicBezTo>
                  <a:cubicBezTo>
                    <a:pt x="1" y="23715"/>
                    <a:pt x="503" y="25724"/>
                    <a:pt x="1403" y="26791"/>
                  </a:cubicBezTo>
                  <a:cubicBezTo>
                    <a:pt x="1443" y="26848"/>
                    <a:pt x="1483" y="26870"/>
                    <a:pt x="1515" y="26870"/>
                  </a:cubicBezTo>
                  <a:cubicBezTo>
                    <a:pt x="1566" y="26870"/>
                    <a:pt x="1596" y="26814"/>
                    <a:pt x="1570" y="26749"/>
                  </a:cubicBezTo>
                  <a:cubicBezTo>
                    <a:pt x="1089" y="25912"/>
                    <a:pt x="879" y="25117"/>
                    <a:pt x="859" y="24176"/>
                  </a:cubicBezTo>
                  <a:cubicBezTo>
                    <a:pt x="859" y="23757"/>
                    <a:pt x="942" y="23381"/>
                    <a:pt x="1068" y="22983"/>
                  </a:cubicBezTo>
                  <a:cubicBezTo>
                    <a:pt x="1164" y="22972"/>
                    <a:pt x="1259" y="22960"/>
                    <a:pt x="1355" y="22948"/>
                  </a:cubicBezTo>
                  <a:lnTo>
                    <a:pt x="1355" y="22948"/>
                  </a:lnTo>
                  <a:cubicBezTo>
                    <a:pt x="1742" y="23773"/>
                    <a:pt x="2446" y="24518"/>
                    <a:pt x="3181" y="24699"/>
                  </a:cubicBezTo>
                  <a:cubicBezTo>
                    <a:pt x="3272" y="24722"/>
                    <a:pt x="3352" y="24733"/>
                    <a:pt x="3423" y="24733"/>
                  </a:cubicBezTo>
                  <a:cubicBezTo>
                    <a:pt x="4255" y="24733"/>
                    <a:pt x="3815" y="23261"/>
                    <a:pt x="3641" y="22837"/>
                  </a:cubicBezTo>
                  <a:cubicBezTo>
                    <a:pt x="3318" y="22178"/>
                    <a:pt x="2720" y="21807"/>
                    <a:pt x="2126" y="21807"/>
                  </a:cubicBezTo>
                  <a:cubicBezTo>
                    <a:pt x="1944" y="21807"/>
                    <a:pt x="1763" y="21841"/>
                    <a:pt x="1590" y="21913"/>
                  </a:cubicBezTo>
                  <a:lnTo>
                    <a:pt x="1590" y="21913"/>
                  </a:lnTo>
                  <a:cubicBezTo>
                    <a:pt x="1516" y="21168"/>
                    <a:pt x="1808" y="20482"/>
                    <a:pt x="2449" y="19761"/>
                  </a:cubicBezTo>
                  <a:cubicBezTo>
                    <a:pt x="3976" y="18150"/>
                    <a:pt x="6194" y="17062"/>
                    <a:pt x="4708" y="14614"/>
                  </a:cubicBezTo>
                  <a:cubicBezTo>
                    <a:pt x="3892" y="13296"/>
                    <a:pt x="838" y="10303"/>
                    <a:pt x="4520" y="10031"/>
                  </a:cubicBezTo>
                  <a:cubicBezTo>
                    <a:pt x="5796" y="9948"/>
                    <a:pt x="6696" y="8692"/>
                    <a:pt x="6947" y="7604"/>
                  </a:cubicBezTo>
                  <a:cubicBezTo>
                    <a:pt x="7575" y="4989"/>
                    <a:pt x="5985" y="1934"/>
                    <a:pt x="4206" y="114"/>
                  </a:cubicBezTo>
                  <a:cubicBezTo>
                    <a:pt x="4123" y="35"/>
                    <a:pt x="4024" y="1"/>
                    <a:pt x="3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06"/>
            <p:cNvSpPr/>
            <p:nvPr/>
          </p:nvSpPr>
          <p:spPr>
            <a:xfrm>
              <a:off x="5555275" y="2794875"/>
              <a:ext cx="71700" cy="46175"/>
            </a:xfrm>
            <a:custGeom>
              <a:avLst/>
              <a:gdLst/>
              <a:ahLst/>
              <a:cxnLst/>
              <a:rect l="l" t="t" r="r" b="b"/>
              <a:pathLst>
                <a:path w="2868" h="1847" extrusionOk="0">
                  <a:moveTo>
                    <a:pt x="1759" y="1"/>
                  </a:moveTo>
                  <a:cubicBezTo>
                    <a:pt x="1399" y="1"/>
                    <a:pt x="1051" y="47"/>
                    <a:pt x="712" y="256"/>
                  </a:cubicBezTo>
                  <a:cubicBezTo>
                    <a:pt x="315" y="486"/>
                    <a:pt x="1" y="1176"/>
                    <a:pt x="210" y="1595"/>
                  </a:cubicBezTo>
                  <a:cubicBezTo>
                    <a:pt x="310" y="1786"/>
                    <a:pt x="483" y="1846"/>
                    <a:pt x="670" y="1846"/>
                  </a:cubicBezTo>
                  <a:cubicBezTo>
                    <a:pt x="873" y="1846"/>
                    <a:pt x="1093" y="1775"/>
                    <a:pt x="1256" y="1720"/>
                  </a:cubicBezTo>
                  <a:cubicBezTo>
                    <a:pt x="1716" y="1574"/>
                    <a:pt x="2198" y="1302"/>
                    <a:pt x="2658" y="1114"/>
                  </a:cubicBezTo>
                  <a:cubicBezTo>
                    <a:pt x="2867" y="1051"/>
                    <a:pt x="2867" y="758"/>
                    <a:pt x="2637" y="695"/>
                  </a:cubicBezTo>
                  <a:cubicBezTo>
                    <a:pt x="2579" y="683"/>
                    <a:pt x="2521" y="678"/>
                    <a:pt x="2462" y="678"/>
                  </a:cubicBezTo>
                  <a:cubicBezTo>
                    <a:pt x="1907" y="678"/>
                    <a:pt x="1326" y="1171"/>
                    <a:pt x="796" y="1323"/>
                  </a:cubicBezTo>
                  <a:cubicBezTo>
                    <a:pt x="744" y="1341"/>
                    <a:pt x="703" y="1349"/>
                    <a:pt x="669" y="1349"/>
                  </a:cubicBezTo>
                  <a:cubicBezTo>
                    <a:pt x="388" y="1349"/>
                    <a:pt x="688" y="782"/>
                    <a:pt x="838" y="632"/>
                  </a:cubicBezTo>
                  <a:cubicBezTo>
                    <a:pt x="1172" y="256"/>
                    <a:pt x="1905" y="235"/>
                    <a:pt x="2344" y="193"/>
                  </a:cubicBezTo>
                  <a:cubicBezTo>
                    <a:pt x="2363" y="197"/>
                    <a:pt x="2380" y="199"/>
                    <a:pt x="2395" y="199"/>
                  </a:cubicBezTo>
                  <a:cubicBezTo>
                    <a:pt x="2535" y="199"/>
                    <a:pt x="2541" y="44"/>
                    <a:pt x="2428" y="26"/>
                  </a:cubicBezTo>
                  <a:cubicBezTo>
                    <a:pt x="2199" y="18"/>
                    <a:pt x="1977"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06"/>
            <p:cNvSpPr/>
            <p:nvPr/>
          </p:nvSpPr>
          <p:spPr>
            <a:xfrm>
              <a:off x="5616600" y="2741075"/>
              <a:ext cx="63825" cy="72875"/>
            </a:xfrm>
            <a:custGeom>
              <a:avLst/>
              <a:gdLst/>
              <a:ahLst/>
              <a:cxnLst/>
              <a:rect l="l" t="t" r="r" b="b"/>
              <a:pathLst>
                <a:path w="2553" h="2915" extrusionOk="0">
                  <a:moveTo>
                    <a:pt x="1461" y="0"/>
                  </a:moveTo>
                  <a:cubicBezTo>
                    <a:pt x="846" y="0"/>
                    <a:pt x="196" y="1158"/>
                    <a:pt x="38" y="1634"/>
                  </a:cubicBezTo>
                  <a:cubicBezTo>
                    <a:pt x="0" y="1732"/>
                    <a:pt x="80" y="1795"/>
                    <a:pt x="160" y="1795"/>
                  </a:cubicBezTo>
                  <a:cubicBezTo>
                    <a:pt x="216" y="1795"/>
                    <a:pt x="272" y="1765"/>
                    <a:pt x="289" y="1696"/>
                  </a:cubicBezTo>
                  <a:cubicBezTo>
                    <a:pt x="419" y="1403"/>
                    <a:pt x="930" y="412"/>
                    <a:pt x="1347" y="412"/>
                  </a:cubicBezTo>
                  <a:cubicBezTo>
                    <a:pt x="1466" y="412"/>
                    <a:pt x="1577" y="493"/>
                    <a:pt x="1670" y="692"/>
                  </a:cubicBezTo>
                  <a:cubicBezTo>
                    <a:pt x="2004" y="1445"/>
                    <a:pt x="1188" y="2324"/>
                    <a:pt x="498" y="2470"/>
                  </a:cubicBezTo>
                  <a:cubicBezTo>
                    <a:pt x="289" y="2512"/>
                    <a:pt x="310" y="2889"/>
                    <a:pt x="519" y="2910"/>
                  </a:cubicBezTo>
                  <a:cubicBezTo>
                    <a:pt x="553" y="2913"/>
                    <a:pt x="587" y="2915"/>
                    <a:pt x="621" y="2915"/>
                  </a:cubicBezTo>
                  <a:cubicBezTo>
                    <a:pt x="1703" y="2915"/>
                    <a:pt x="2553" y="1333"/>
                    <a:pt x="2025" y="420"/>
                  </a:cubicBezTo>
                  <a:cubicBezTo>
                    <a:pt x="1852" y="120"/>
                    <a:pt x="1658"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06"/>
            <p:cNvSpPr/>
            <p:nvPr/>
          </p:nvSpPr>
          <p:spPr>
            <a:xfrm>
              <a:off x="5567825" y="2892925"/>
              <a:ext cx="47625" cy="46525"/>
            </a:xfrm>
            <a:custGeom>
              <a:avLst/>
              <a:gdLst/>
              <a:ahLst/>
              <a:cxnLst/>
              <a:rect l="l" t="t" r="r" b="b"/>
              <a:pathLst>
                <a:path w="1905" h="1861" extrusionOk="0">
                  <a:moveTo>
                    <a:pt x="297" y="1"/>
                  </a:moveTo>
                  <a:cubicBezTo>
                    <a:pt x="210" y="1"/>
                    <a:pt x="128" y="28"/>
                    <a:pt x="64" y="100"/>
                  </a:cubicBezTo>
                  <a:cubicBezTo>
                    <a:pt x="1" y="205"/>
                    <a:pt x="22" y="330"/>
                    <a:pt x="43" y="435"/>
                  </a:cubicBezTo>
                  <a:cubicBezTo>
                    <a:pt x="126" y="686"/>
                    <a:pt x="231" y="916"/>
                    <a:pt x="357" y="1125"/>
                  </a:cubicBezTo>
                  <a:cubicBezTo>
                    <a:pt x="612" y="1509"/>
                    <a:pt x="1075" y="1860"/>
                    <a:pt x="1536" y="1860"/>
                  </a:cubicBezTo>
                  <a:cubicBezTo>
                    <a:pt x="1603" y="1860"/>
                    <a:pt x="1671" y="1853"/>
                    <a:pt x="1737" y="1837"/>
                  </a:cubicBezTo>
                  <a:cubicBezTo>
                    <a:pt x="1905" y="1795"/>
                    <a:pt x="1842" y="1565"/>
                    <a:pt x="1717" y="1544"/>
                  </a:cubicBezTo>
                  <a:cubicBezTo>
                    <a:pt x="1319" y="1439"/>
                    <a:pt x="963" y="1376"/>
                    <a:pt x="649" y="1062"/>
                  </a:cubicBezTo>
                  <a:cubicBezTo>
                    <a:pt x="587" y="1021"/>
                    <a:pt x="168" y="309"/>
                    <a:pt x="252" y="288"/>
                  </a:cubicBezTo>
                  <a:cubicBezTo>
                    <a:pt x="268" y="280"/>
                    <a:pt x="287" y="277"/>
                    <a:pt x="307" y="277"/>
                  </a:cubicBezTo>
                  <a:cubicBezTo>
                    <a:pt x="449" y="277"/>
                    <a:pt x="681" y="445"/>
                    <a:pt x="754" y="518"/>
                  </a:cubicBezTo>
                  <a:cubicBezTo>
                    <a:pt x="963" y="686"/>
                    <a:pt x="1110" y="874"/>
                    <a:pt x="1193" y="1125"/>
                  </a:cubicBezTo>
                  <a:cubicBezTo>
                    <a:pt x="1202" y="1175"/>
                    <a:pt x="1246" y="1198"/>
                    <a:pt x="1294" y="1198"/>
                  </a:cubicBezTo>
                  <a:cubicBezTo>
                    <a:pt x="1367" y="1198"/>
                    <a:pt x="1449" y="1143"/>
                    <a:pt x="1424" y="1042"/>
                  </a:cubicBezTo>
                  <a:cubicBezTo>
                    <a:pt x="1319" y="686"/>
                    <a:pt x="1089" y="393"/>
                    <a:pt x="775" y="184"/>
                  </a:cubicBezTo>
                  <a:cubicBezTo>
                    <a:pt x="651" y="101"/>
                    <a:pt x="464"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06"/>
            <p:cNvSpPr/>
            <p:nvPr/>
          </p:nvSpPr>
          <p:spPr>
            <a:xfrm>
              <a:off x="5600050" y="2920600"/>
              <a:ext cx="53075" cy="44550"/>
            </a:xfrm>
            <a:custGeom>
              <a:avLst/>
              <a:gdLst/>
              <a:ahLst/>
              <a:cxnLst/>
              <a:rect l="l" t="t" r="r" b="b"/>
              <a:pathLst>
                <a:path w="2123" h="1782" extrusionOk="0">
                  <a:moveTo>
                    <a:pt x="628" y="0"/>
                  </a:moveTo>
                  <a:cubicBezTo>
                    <a:pt x="529" y="0"/>
                    <a:pt x="433" y="18"/>
                    <a:pt x="344" y="60"/>
                  </a:cubicBezTo>
                  <a:cubicBezTo>
                    <a:pt x="287" y="117"/>
                    <a:pt x="316" y="275"/>
                    <a:pt x="399" y="275"/>
                  </a:cubicBezTo>
                  <a:cubicBezTo>
                    <a:pt x="408" y="275"/>
                    <a:pt x="417" y="273"/>
                    <a:pt x="428" y="269"/>
                  </a:cubicBezTo>
                  <a:cubicBezTo>
                    <a:pt x="476" y="253"/>
                    <a:pt x="527" y="246"/>
                    <a:pt x="578" y="246"/>
                  </a:cubicBezTo>
                  <a:cubicBezTo>
                    <a:pt x="987" y="246"/>
                    <a:pt x="1450" y="727"/>
                    <a:pt x="1599" y="1043"/>
                  </a:cubicBezTo>
                  <a:cubicBezTo>
                    <a:pt x="1597" y="1039"/>
                    <a:pt x="1595" y="1037"/>
                    <a:pt x="1593" y="1037"/>
                  </a:cubicBezTo>
                  <a:cubicBezTo>
                    <a:pt x="1574" y="1037"/>
                    <a:pt x="1555" y="1192"/>
                    <a:pt x="1537" y="1211"/>
                  </a:cubicBezTo>
                  <a:cubicBezTo>
                    <a:pt x="1475" y="1335"/>
                    <a:pt x="1333" y="1367"/>
                    <a:pt x="1204" y="1367"/>
                  </a:cubicBezTo>
                  <a:cubicBezTo>
                    <a:pt x="1158" y="1367"/>
                    <a:pt x="1114" y="1363"/>
                    <a:pt x="1076" y="1357"/>
                  </a:cubicBezTo>
                  <a:cubicBezTo>
                    <a:pt x="741" y="1295"/>
                    <a:pt x="511" y="918"/>
                    <a:pt x="323" y="667"/>
                  </a:cubicBezTo>
                  <a:cubicBezTo>
                    <a:pt x="292" y="618"/>
                    <a:pt x="251" y="598"/>
                    <a:pt x="209" y="598"/>
                  </a:cubicBezTo>
                  <a:cubicBezTo>
                    <a:pt x="107" y="598"/>
                    <a:pt x="0" y="716"/>
                    <a:pt x="30" y="834"/>
                  </a:cubicBezTo>
                  <a:cubicBezTo>
                    <a:pt x="218" y="1253"/>
                    <a:pt x="616" y="1713"/>
                    <a:pt x="1118" y="1776"/>
                  </a:cubicBezTo>
                  <a:cubicBezTo>
                    <a:pt x="1155" y="1779"/>
                    <a:pt x="1191" y="1781"/>
                    <a:pt x="1226" y="1781"/>
                  </a:cubicBezTo>
                  <a:cubicBezTo>
                    <a:pt x="1612" y="1781"/>
                    <a:pt x="1903" y="1572"/>
                    <a:pt x="2018" y="1169"/>
                  </a:cubicBezTo>
                  <a:cubicBezTo>
                    <a:pt x="2122" y="751"/>
                    <a:pt x="1662" y="437"/>
                    <a:pt x="1348" y="248"/>
                  </a:cubicBezTo>
                  <a:cubicBezTo>
                    <a:pt x="1139" y="114"/>
                    <a:pt x="876" y="0"/>
                    <a:pt x="6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06"/>
            <p:cNvSpPr/>
            <p:nvPr/>
          </p:nvSpPr>
          <p:spPr>
            <a:xfrm>
              <a:off x="5556325" y="3005325"/>
              <a:ext cx="36650" cy="34725"/>
            </a:xfrm>
            <a:custGeom>
              <a:avLst/>
              <a:gdLst/>
              <a:ahLst/>
              <a:cxnLst/>
              <a:rect l="l" t="t" r="r" b="b"/>
              <a:pathLst>
                <a:path w="1466" h="1389" extrusionOk="0">
                  <a:moveTo>
                    <a:pt x="673" y="0"/>
                  </a:moveTo>
                  <a:cubicBezTo>
                    <a:pt x="544" y="0"/>
                    <a:pt x="415" y="31"/>
                    <a:pt x="314" y="82"/>
                  </a:cubicBezTo>
                  <a:cubicBezTo>
                    <a:pt x="63" y="207"/>
                    <a:pt x="0" y="584"/>
                    <a:pt x="42" y="835"/>
                  </a:cubicBezTo>
                  <a:cubicBezTo>
                    <a:pt x="21" y="921"/>
                    <a:pt x="82" y="968"/>
                    <a:pt x="150" y="968"/>
                  </a:cubicBezTo>
                  <a:cubicBezTo>
                    <a:pt x="214" y="968"/>
                    <a:pt x="283" y="926"/>
                    <a:pt x="293" y="835"/>
                  </a:cubicBezTo>
                  <a:cubicBezTo>
                    <a:pt x="313" y="661"/>
                    <a:pt x="386" y="433"/>
                    <a:pt x="562" y="433"/>
                  </a:cubicBezTo>
                  <a:cubicBezTo>
                    <a:pt x="577" y="433"/>
                    <a:pt x="592" y="434"/>
                    <a:pt x="607" y="437"/>
                  </a:cubicBezTo>
                  <a:cubicBezTo>
                    <a:pt x="625" y="437"/>
                    <a:pt x="689" y="483"/>
                    <a:pt x="707" y="483"/>
                  </a:cubicBezTo>
                  <a:cubicBezTo>
                    <a:pt x="708" y="483"/>
                    <a:pt x="709" y="483"/>
                    <a:pt x="710" y="483"/>
                  </a:cubicBezTo>
                  <a:lnTo>
                    <a:pt x="710" y="483"/>
                  </a:lnTo>
                  <a:cubicBezTo>
                    <a:pt x="710" y="483"/>
                    <a:pt x="710" y="484"/>
                    <a:pt x="711" y="484"/>
                  </a:cubicBezTo>
                  <a:cubicBezTo>
                    <a:pt x="711" y="484"/>
                    <a:pt x="712" y="482"/>
                    <a:pt x="712" y="479"/>
                  </a:cubicBezTo>
                  <a:lnTo>
                    <a:pt x="712" y="542"/>
                  </a:lnTo>
                  <a:cubicBezTo>
                    <a:pt x="691" y="730"/>
                    <a:pt x="524" y="939"/>
                    <a:pt x="419" y="1128"/>
                  </a:cubicBezTo>
                  <a:cubicBezTo>
                    <a:pt x="369" y="1245"/>
                    <a:pt x="439" y="1388"/>
                    <a:pt x="565" y="1388"/>
                  </a:cubicBezTo>
                  <a:cubicBezTo>
                    <a:pt x="597" y="1388"/>
                    <a:pt x="632" y="1379"/>
                    <a:pt x="670" y="1358"/>
                  </a:cubicBezTo>
                  <a:cubicBezTo>
                    <a:pt x="1026" y="1128"/>
                    <a:pt x="1465" y="521"/>
                    <a:pt x="1047" y="123"/>
                  </a:cubicBezTo>
                  <a:cubicBezTo>
                    <a:pt x="949" y="37"/>
                    <a:pt x="812" y="0"/>
                    <a:pt x="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06"/>
            <p:cNvSpPr/>
            <p:nvPr/>
          </p:nvSpPr>
          <p:spPr>
            <a:xfrm>
              <a:off x="5529650" y="3027550"/>
              <a:ext cx="31925" cy="24300"/>
            </a:xfrm>
            <a:custGeom>
              <a:avLst/>
              <a:gdLst/>
              <a:ahLst/>
              <a:cxnLst/>
              <a:rect l="l" t="t" r="r" b="b"/>
              <a:pathLst>
                <a:path w="1277" h="972" extrusionOk="0">
                  <a:moveTo>
                    <a:pt x="514" y="0"/>
                  </a:moveTo>
                  <a:cubicBezTo>
                    <a:pt x="435" y="0"/>
                    <a:pt x="360" y="13"/>
                    <a:pt x="293" y="50"/>
                  </a:cubicBezTo>
                  <a:cubicBezTo>
                    <a:pt x="126" y="134"/>
                    <a:pt x="84" y="281"/>
                    <a:pt x="63" y="448"/>
                  </a:cubicBezTo>
                  <a:cubicBezTo>
                    <a:pt x="0" y="908"/>
                    <a:pt x="712" y="971"/>
                    <a:pt x="1026" y="971"/>
                  </a:cubicBezTo>
                  <a:cubicBezTo>
                    <a:pt x="1277" y="971"/>
                    <a:pt x="1277" y="553"/>
                    <a:pt x="1026" y="553"/>
                  </a:cubicBezTo>
                  <a:cubicBezTo>
                    <a:pt x="949" y="553"/>
                    <a:pt x="865" y="557"/>
                    <a:pt x="781" y="557"/>
                  </a:cubicBezTo>
                  <a:cubicBezTo>
                    <a:pt x="646" y="557"/>
                    <a:pt x="508" y="545"/>
                    <a:pt x="395" y="483"/>
                  </a:cubicBezTo>
                  <a:lnTo>
                    <a:pt x="395" y="483"/>
                  </a:lnTo>
                  <a:cubicBezTo>
                    <a:pt x="395" y="429"/>
                    <a:pt x="403" y="368"/>
                    <a:pt x="440" y="343"/>
                  </a:cubicBezTo>
                  <a:cubicBezTo>
                    <a:pt x="544" y="281"/>
                    <a:pt x="712" y="281"/>
                    <a:pt x="837" y="260"/>
                  </a:cubicBezTo>
                  <a:cubicBezTo>
                    <a:pt x="942" y="239"/>
                    <a:pt x="963" y="30"/>
                    <a:pt x="816" y="30"/>
                  </a:cubicBezTo>
                  <a:cubicBezTo>
                    <a:pt x="713" y="18"/>
                    <a:pt x="610" y="0"/>
                    <a:pt x="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06"/>
            <p:cNvSpPr/>
            <p:nvPr/>
          </p:nvSpPr>
          <p:spPr>
            <a:xfrm>
              <a:off x="5575200" y="3116500"/>
              <a:ext cx="48950" cy="33250"/>
            </a:xfrm>
            <a:custGeom>
              <a:avLst/>
              <a:gdLst/>
              <a:ahLst/>
              <a:cxnLst/>
              <a:rect l="l" t="t" r="r" b="b"/>
              <a:pathLst>
                <a:path w="1958" h="1330" extrusionOk="0">
                  <a:moveTo>
                    <a:pt x="635" y="0"/>
                  </a:moveTo>
                  <a:cubicBezTo>
                    <a:pt x="387" y="0"/>
                    <a:pt x="169" y="92"/>
                    <a:pt x="62" y="322"/>
                  </a:cubicBezTo>
                  <a:cubicBezTo>
                    <a:pt x="1" y="473"/>
                    <a:pt x="116" y="581"/>
                    <a:pt x="224" y="581"/>
                  </a:cubicBezTo>
                  <a:cubicBezTo>
                    <a:pt x="265" y="581"/>
                    <a:pt x="305" y="565"/>
                    <a:pt x="334" y="531"/>
                  </a:cubicBezTo>
                  <a:cubicBezTo>
                    <a:pt x="380" y="469"/>
                    <a:pt x="451" y="447"/>
                    <a:pt x="530" y="447"/>
                  </a:cubicBezTo>
                  <a:cubicBezTo>
                    <a:pt x="665" y="447"/>
                    <a:pt x="819" y="512"/>
                    <a:pt x="898" y="552"/>
                  </a:cubicBezTo>
                  <a:cubicBezTo>
                    <a:pt x="1078" y="623"/>
                    <a:pt x="1257" y="726"/>
                    <a:pt x="1371" y="886"/>
                  </a:cubicBezTo>
                  <a:lnTo>
                    <a:pt x="1371" y="886"/>
                  </a:lnTo>
                  <a:cubicBezTo>
                    <a:pt x="1352" y="975"/>
                    <a:pt x="1303" y="1023"/>
                    <a:pt x="1202" y="1023"/>
                  </a:cubicBezTo>
                  <a:cubicBezTo>
                    <a:pt x="1174" y="1023"/>
                    <a:pt x="1143" y="1019"/>
                    <a:pt x="1108" y="1012"/>
                  </a:cubicBezTo>
                  <a:cubicBezTo>
                    <a:pt x="919" y="991"/>
                    <a:pt x="773" y="886"/>
                    <a:pt x="668" y="740"/>
                  </a:cubicBezTo>
                  <a:cubicBezTo>
                    <a:pt x="644" y="709"/>
                    <a:pt x="616" y="697"/>
                    <a:pt x="589" y="697"/>
                  </a:cubicBezTo>
                  <a:cubicBezTo>
                    <a:pt x="525" y="697"/>
                    <a:pt x="471" y="771"/>
                    <a:pt x="501" y="845"/>
                  </a:cubicBezTo>
                  <a:cubicBezTo>
                    <a:pt x="626" y="1117"/>
                    <a:pt x="919" y="1305"/>
                    <a:pt x="1233" y="1326"/>
                  </a:cubicBezTo>
                  <a:cubicBezTo>
                    <a:pt x="1253" y="1329"/>
                    <a:pt x="1274" y="1330"/>
                    <a:pt x="1295" y="1330"/>
                  </a:cubicBezTo>
                  <a:cubicBezTo>
                    <a:pt x="1598" y="1330"/>
                    <a:pt x="1958" y="1051"/>
                    <a:pt x="1840" y="698"/>
                  </a:cubicBezTo>
                  <a:cubicBezTo>
                    <a:pt x="1702" y="340"/>
                    <a:pt x="1112" y="0"/>
                    <a:pt x="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06"/>
            <p:cNvSpPr/>
            <p:nvPr/>
          </p:nvSpPr>
          <p:spPr>
            <a:xfrm>
              <a:off x="5553700" y="3114950"/>
              <a:ext cx="37800" cy="37950"/>
            </a:xfrm>
            <a:custGeom>
              <a:avLst/>
              <a:gdLst/>
              <a:ahLst/>
              <a:cxnLst/>
              <a:rect l="l" t="t" r="r" b="b"/>
              <a:pathLst>
                <a:path w="1512" h="1518" extrusionOk="0">
                  <a:moveTo>
                    <a:pt x="441" y="1"/>
                  </a:moveTo>
                  <a:cubicBezTo>
                    <a:pt x="346" y="1"/>
                    <a:pt x="253" y="23"/>
                    <a:pt x="168" y="70"/>
                  </a:cubicBezTo>
                  <a:cubicBezTo>
                    <a:pt x="64" y="112"/>
                    <a:pt x="1" y="216"/>
                    <a:pt x="1" y="321"/>
                  </a:cubicBezTo>
                  <a:cubicBezTo>
                    <a:pt x="43" y="844"/>
                    <a:pt x="587" y="1220"/>
                    <a:pt x="942" y="1472"/>
                  </a:cubicBezTo>
                  <a:cubicBezTo>
                    <a:pt x="983" y="1504"/>
                    <a:pt x="1022" y="1517"/>
                    <a:pt x="1058" y="1517"/>
                  </a:cubicBezTo>
                  <a:cubicBezTo>
                    <a:pt x="1212" y="1517"/>
                    <a:pt x="1312" y="1276"/>
                    <a:pt x="1194" y="1158"/>
                  </a:cubicBezTo>
                  <a:cubicBezTo>
                    <a:pt x="1047" y="990"/>
                    <a:pt x="922" y="907"/>
                    <a:pt x="796" y="760"/>
                  </a:cubicBezTo>
                  <a:cubicBezTo>
                    <a:pt x="731" y="696"/>
                    <a:pt x="656" y="620"/>
                    <a:pt x="595" y="536"/>
                  </a:cubicBezTo>
                  <a:lnTo>
                    <a:pt x="595" y="536"/>
                  </a:lnTo>
                  <a:cubicBezTo>
                    <a:pt x="775" y="599"/>
                    <a:pt x="954" y="740"/>
                    <a:pt x="1128" y="740"/>
                  </a:cubicBezTo>
                  <a:cubicBezTo>
                    <a:pt x="1207" y="740"/>
                    <a:pt x="1284" y="711"/>
                    <a:pt x="1361" y="635"/>
                  </a:cubicBezTo>
                  <a:cubicBezTo>
                    <a:pt x="1512" y="484"/>
                    <a:pt x="1394" y="306"/>
                    <a:pt x="1244" y="306"/>
                  </a:cubicBezTo>
                  <a:cubicBezTo>
                    <a:pt x="1213" y="306"/>
                    <a:pt x="1181" y="313"/>
                    <a:pt x="1150" y="330"/>
                  </a:cubicBezTo>
                  <a:lnTo>
                    <a:pt x="1150" y="330"/>
                  </a:lnTo>
                  <a:cubicBezTo>
                    <a:pt x="1157" y="313"/>
                    <a:pt x="1078" y="296"/>
                    <a:pt x="1026" y="279"/>
                  </a:cubicBezTo>
                  <a:cubicBezTo>
                    <a:pt x="942" y="216"/>
                    <a:pt x="838" y="132"/>
                    <a:pt x="775" y="91"/>
                  </a:cubicBezTo>
                  <a:cubicBezTo>
                    <a:pt x="672" y="33"/>
                    <a:pt x="555"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06"/>
            <p:cNvSpPr/>
            <p:nvPr/>
          </p:nvSpPr>
          <p:spPr>
            <a:xfrm>
              <a:off x="5533450" y="3193350"/>
              <a:ext cx="51150" cy="31500"/>
            </a:xfrm>
            <a:custGeom>
              <a:avLst/>
              <a:gdLst/>
              <a:ahLst/>
              <a:cxnLst/>
              <a:rect l="l" t="t" r="r" b="b"/>
              <a:pathLst>
                <a:path w="2046" h="1260" extrusionOk="0">
                  <a:moveTo>
                    <a:pt x="1397" y="686"/>
                  </a:moveTo>
                  <a:cubicBezTo>
                    <a:pt x="1401" y="686"/>
                    <a:pt x="1402" y="690"/>
                    <a:pt x="1397" y="700"/>
                  </a:cubicBezTo>
                  <a:cubicBezTo>
                    <a:pt x="1388" y="701"/>
                    <a:pt x="1378" y="703"/>
                    <a:pt x="1369" y="704"/>
                  </a:cubicBezTo>
                  <a:lnTo>
                    <a:pt x="1369" y="704"/>
                  </a:lnTo>
                  <a:cubicBezTo>
                    <a:pt x="1380" y="693"/>
                    <a:pt x="1391" y="686"/>
                    <a:pt x="1397" y="686"/>
                  </a:cubicBezTo>
                  <a:close/>
                  <a:moveTo>
                    <a:pt x="961" y="456"/>
                  </a:moveTo>
                  <a:cubicBezTo>
                    <a:pt x="1101" y="456"/>
                    <a:pt x="1231" y="483"/>
                    <a:pt x="1271" y="553"/>
                  </a:cubicBezTo>
                  <a:cubicBezTo>
                    <a:pt x="1285" y="609"/>
                    <a:pt x="1308" y="664"/>
                    <a:pt x="1322" y="707"/>
                  </a:cubicBezTo>
                  <a:lnTo>
                    <a:pt x="1322" y="707"/>
                  </a:lnTo>
                  <a:cubicBezTo>
                    <a:pt x="1311" y="708"/>
                    <a:pt x="1300" y="708"/>
                    <a:pt x="1288" y="708"/>
                  </a:cubicBezTo>
                  <a:cubicBezTo>
                    <a:pt x="1184" y="708"/>
                    <a:pt x="1070" y="689"/>
                    <a:pt x="978" y="658"/>
                  </a:cubicBezTo>
                  <a:cubicBezTo>
                    <a:pt x="835" y="629"/>
                    <a:pt x="682" y="611"/>
                    <a:pt x="539" y="554"/>
                  </a:cubicBezTo>
                  <a:lnTo>
                    <a:pt x="539" y="554"/>
                  </a:lnTo>
                  <a:cubicBezTo>
                    <a:pt x="553" y="549"/>
                    <a:pt x="567" y="542"/>
                    <a:pt x="581" y="533"/>
                  </a:cubicBezTo>
                  <a:cubicBezTo>
                    <a:pt x="646" y="489"/>
                    <a:pt x="809" y="456"/>
                    <a:pt x="961" y="456"/>
                  </a:cubicBezTo>
                  <a:close/>
                  <a:moveTo>
                    <a:pt x="1079" y="0"/>
                  </a:moveTo>
                  <a:cubicBezTo>
                    <a:pt x="794" y="0"/>
                    <a:pt x="491" y="90"/>
                    <a:pt x="330" y="240"/>
                  </a:cubicBezTo>
                  <a:cubicBezTo>
                    <a:pt x="270" y="299"/>
                    <a:pt x="255" y="362"/>
                    <a:pt x="267" y="417"/>
                  </a:cubicBezTo>
                  <a:lnTo>
                    <a:pt x="267" y="417"/>
                  </a:lnTo>
                  <a:cubicBezTo>
                    <a:pt x="262" y="417"/>
                    <a:pt x="256" y="417"/>
                    <a:pt x="251" y="417"/>
                  </a:cubicBezTo>
                  <a:cubicBezTo>
                    <a:pt x="106" y="417"/>
                    <a:pt x="0" y="621"/>
                    <a:pt x="120" y="742"/>
                  </a:cubicBezTo>
                  <a:cubicBezTo>
                    <a:pt x="341" y="1022"/>
                    <a:pt x="832" y="1260"/>
                    <a:pt x="1256" y="1260"/>
                  </a:cubicBezTo>
                  <a:cubicBezTo>
                    <a:pt x="1434" y="1260"/>
                    <a:pt x="1601" y="1218"/>
                    <a:pt x="1732" y="1118"/>
                  </a:cubicBezTo>
                  <a:cubicBezTo>
                    <a:pt x="2045" y="867"/>
                    <a:pt x="1815" y="323"/>
                    <a:pt x="1585" y="135"/>
                  </a:cubicBezTo>
                  <a:cubicBezTo>
                    <a:pt x="1458" y="42"/>
                    <a:pt x="1273" y="0"/>
                    <a:pt x="1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06"/>
            <p:cNvSpPr/>
            <p:nvPr/>
          </p:nvSpPr>
          <p:spPr>
            <a:xfrm>
              <a:off x="5502450" y="3171675"/>
              <a:ext cx="51275" cy="37650"/>
            </a:xfrm>
            <a:custGeom>
              <a:avLst/>
              <a:gdLst/>
              <a:ahLst/>
              <a:cxnLst/>
              <a:rect l="l" t="t" r="r" b="b"/>
              <a:pathLst>
                <a:path w="2051" h="1506" extrusionOk="0">
                  <a:moveTo>
                    <a:pt x="668" y="447"/>
                  </a:moveTo>
                  <a:cubicBezTo>
                    <a:pt x="880" y="447"/>
                    <a:pt x="1119" y="718"/>
                    <a:pt x="1285" y="886"/>
                  </a:cubicBezTo>
                  <a:lnTo>
                    <a:pt x="1285" y="886"/>
                  </a:lnTo>
                  <a:cubicBezTo>
                    <a:pt x="1186" y="854"/>
                    <a:pt x="1090" y="814"/>
                    <a:pt x="1005" y="772"/>
                  </a:cubicBezTo>
                  <a:cubicBezTo>
                    <a:pt x="885" y="738"/>
                    <a:pt x="653" y="619"/>
                    <a:pt x="561" y="474"/>
                  </a:cubicBezTo>
                  <a:lnTo>
                    <a:pt x="561" y="474"/>
                  </a:lnTo>
                  <a:cubicBezTo>
                    <a:pt x="595" y="456"/>
                    <a:pt x="631" y="447"/>
                    <a:pt x="668" y="447"/>
                  </a:cubicBezTo>
                  <a:close/>
                  <a:moveTo>
                    <a:pt x="662" y="1"/>
                  </a:moveTo>
                  <a:cubicBezTo>
                    <a:pt x="389" y="1"/>
                    <a:pt x="88" y="142"/>
                    <a:pt x="42" y="416"/>
                  </a:cubicBezTo>
                  <a:cubicBezTo>
                    <a:pt x="0" y="751"/>
                    <a:pt x="356" y="1002"/>
                    <a:pt x="586" y="1169"/>
                  </a:cubicBezTo>
                  <a:cubicBezTo>
                    <a:pt x="882" y="1347"/>
                    <a:pt x="1253" y="1506"/>
                    <a:pt x="1610" y="1506"/>
                  </a:cubicBezTo>
                  <a:cubicBezTo>
                    <a:pt x="1631" y="1506"/>
                    <a:pt x="1653" y="1505"/>
                    <a:pt x="1674" y="1504"/>
                  </a:cubicBezTo>
                  <a:cubicBezTo>
                    <a:pt x="1988" y="1504"/>
                    <a:pt x="2051" y="1044"/>
                    <a:pt x="1716" y="981"/>
                  </a:cubicBezTo>
                  <a:cubicBezTo>
                    <a:pt x="1688" y="979"/>
                    <a:pt x="1660" y="975"/>
                    <a:pt x="1631" y="971"/>
                  </a:cubicBezTo>
                  <a:lnTo>
                    <a:pt x="1631" y="971"/>
                  </a:lnTo>
                  <a:cubicBezTo>
                    <a:pt x="1692" y="901"/>
                    <a:pt x="1712" y="788"/>
                    <a:pt x="1632" y="688"/>
                  </a:cubicBezTo>
                  <a:cubicBezTo>
                    <a:pt x="1423" y="458"/>
                    <a:pt x="1214" y="228"/>
                    <a:pt x="942" y="60"/>
                  </a:cubicBezTo>
                  <a:cubicBezTo>
                    <a:pt x="862" y="21"/>
                    <a:pt x="764"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106"/>
          <p:cNvGrpSpPr/>
          <p:nvPr/>
        </p:nvGrpSpPr>
        <p:grpSpPr>
          <a:xfrm rot="2959149">
            <a:off x="3607436" y="1368072"/>
            <a:ext cx="380101" cy="259540"/>
            <a:chOff x="3395374" y="1873351"/>
            <a:chExt cx="380127" cy="259558"/>
          </a:xfrm>
        </p:grpSpPr>
        <p:grpSp>
          <p:nvGrpSpPr>
            <p:cNvPr id="3700" name="Google Shape;3700;p106"/>
            <p:cNvGrpSpPr/>
            <p:nvPr/>
          </p:nvGrpSpPr>
          <p:grpSpPr>
            <a:xfrm>
              <a:off x="3395374" y="1873351"/>
              <a:ext cx="252719" cy="187484"/>
              <a:chOff x="2406574" y="1419776"/>
              <a:chExt cx="252719" cy="187484"/>
            </a:xfrm>
          </p:grpSpPr>
          <p:sp>
            <p:nvSpPr>
              <p:cNvPr id="3701" name="Google Shape;3701;p106"/>
              <p:cNvSpPr/>
              <p:nvPr/>
            </p:nvSpPr>
            <p:spPr>
              <a:xfrm rot="-1543354">
                <a:off x="2435355" y="1428178"/>
                <a:ext cx="72795" cy="14924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06"/>
              <p:cNvSpPr/>
              <p:nvPr/>
            </p:nvSpPr>
            <p:spPr>
              <a:xfrm rot="1639413">
                <a:off x="2560973" y="1443350"/>
                <a:ext cx="65823" cy="157595"/>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3" name="Google Shape;3703;p106"/>
            <p:cNvSpPr/>
            <p:nvPr/>
          </p:nvSpPr>
          <p:spPr>
            <a:xfrm rot="4047039">
              <a:off x="3648745" y="1980124"/>
              <a:ext cx="64579" cy="177760"/>
            </a:xfrm>
            <a:custGeom>
              <a:avLst/>
              <a:gdLst/>
              <a:ahLst/>
              <a:cxnLst/>
              <a:rect l="l" t="t" r="r" b="b"/>
              <a:pathLst>
                <a:path w="2583" h="7110" extrusionOk="0">
                  <a:moveTo>
                    <a:pt x="1037" y="0"/>
                  </a:moveTo>
                  <a:cubicBezTo>
                    <a:pt x="546" y="0"/>
                    <a:pt x="45" y="310"/>
                    <a:pt x="30" y="930"/>
                  </a:cubicBezTo>
                  <a:cubicBezTo>
                    <a:pt x="1" y="2782"/>
                    <a:pt x="165" y="4589"/>
                    <a:pt x="538" y="6411"/>
                  </a:cubicBezTo>
                  <a:cubicBezTo>
                    <a:pt x="639" y="6899"/>
                    <a:pt x="1000" y="7109"/>
                    <a:pt x="1381" y="7109"/>
                  </a:cubicBezTo>
                  <a:cubicBezTo>
                    <a:pt x="1958" y="7109"/>
                    <a:pt x="2582" y="6626"/>
                    <a:pt x="2420" y="5889"/>
                  </a:cubicBezTo>
                  <a:cubicBezTo>
                    <a:pt x="2092" y="4231"/>
                    <a:pt x="1942" y="2603"/>
                    <a:pt x="1987" y="930"/>
                  </a:cubicBezTo>
                  <a:cubicBezTo>
                    <a:pt x="2009" y="310"/>
                    <a:pt x="1528" y="0"/>
                    <a:pt x="10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4" name="Google Shape;3704;p106"/>
          <p:cNvSpPr/>
          <p:nvPr/>
        </p:nvSpPr>
        <p:spPr>
          <a:xfrm>
            <a:off x="281225" y="4252875"/>
            <a:ext cx="1786828" cy="156925"/>
          </a:xfrm>
          <a:custGeom>
            <a:avLst/>
            <a:gdLst/>
            <a:ahLst/>
            <a:cxnLst/>
            <a:rect l="l" t="t" r="r" b="b"/>
            <a:pathLst>
              <a:path w="54282" h="6277" extrusionOk="0">
                <a:moveTo>
                  <a:pt x="50310" y="0"/>
                </a:moveTo>
                <a:cubicBezTo>
                  <a:pt x="50001" y="0"/>
                  <a:pt x="49686" y="52"/>
                  <a:pt x="49378" y="148"/>
                </a:cubicBezTo>
                <a:cubicBezTo>
                  <a:pt x="47561" y="726"/>
                  <a:pt x="46015" y="3603"/>
                  <a:pt x="44099" y="3603"/>
                </a:cubicBezTo>
                <a:cubicBezTo>
                  <a:pt x="43638" y="3603"/>
                  <a:pt x="43155" y="3436"/>
                  <a:pt x="42642" y="3030"/>
                </a:cubicBezTo>
                <a:cubicBezTo>
                  <a:pt x="41776" y="2358"/>
                  <a:pt x="41238" y="1507"/>
                  <a:pt x="40133" y="1163"/>
                </a:cubicBezTo>
                <a:cubicBezTo>
                  <a:pt x="39697" y="1025"/>
                  <a:pt x="39239" y="958"/>
                  <a:pt x="38781" y="958"/>
                </a:cubicBezTo>
                <a:cubicBezTo>
                  <a:pt x="38298" y="958"/>
                  <a:pt x="37815" y="1033"/>
                  <a:pt x="37355" y="1178"/>
                </a:cubicBezTo>
                <a:cubicBezTo>
                  <a:pt x="36504" y="1462"/>
                  <a:pt x="35727" y="1985"/>
                  <a:pt x="35204" y="2717"/>
                </a:cubicBezTo>
                <a:cubicBezTo>
                  <a:pt x="34576" y="3604"/>
                  <a:pt x="34090" y="5193"/>
                  <a:pt x="32932" y="5193"/>
                </a:cubicBezTo>
                <a:cubicBezTo>
                  <a:pt x="32687" y="5193"/>
                  <a:pt x="32411" y="5122"/>
                  <a:pt x="32098" y="4957"/>
                </a:cubicBezTo>
                <a:cubicBezTo>
                  <a:pt x="31052" y="4404"/>
                  <a:pt x="31172" y="2956"/>
                  <a:pt x="30529" y="2089"/>
                </a:cubicBezTo>
                <a:cubicBezTo>
                  <a:pt x="29921" y="1301"/>
                  <a:pt x="28901" y="948"/>
                  <a:pt x="27923" y="948"/>
                </a:cubicBezTo>
                <a:cubicBezTo>
                  <a:pt x="27846" y="948"/>
                  <a:pt x="27768" y="950"/>
                  <a:pt x="27692" y="954"/>
                </a:cubicBezTo>
                <a:cubicBezTo>
                  <a:pt x="26586" y="1014"/>
                  <a:pt x="25496" y="1417"/>
                  <a:pt x="24630" y="2089"/>
                </a:cubicBezTo>
                <a:cubicBezTo>
                  <a:pt x="24227" y="2388"/>
                  <a:pt x="23883" y="2732"/>
                  <a:pt x="23554" y="3135"/>
                </a:cubicBezTo>
                <a:cubicBezTo>
                  <a:pt x="23106" y="3703"/>
                  <a:pt x="22838" y="4404"/>
                  <a:pt x="22180" y="4778"/>
                </a:cubicBezTo>
                <a:cubicBezTo>
                  <a:pt x="21648" y="5098"/>
                  <a:pt x="21029" y="5235"/>
                  <a:pt x="20404" y="5235"/>
                </a:cubicBezTo>
                <a:cubicBezTo>
                  <a:pt x="19660" y="5235"/>
                  <a:pt x="18907" y="5041"/>
                  <a:pt x="18282" y="4733"/>
                </a:cubicBezTo>
                <a:cubicBezTo>
                  <a:pt x="17730" y="4449"/>
                  <a:pt x="17237" y="4061"/>
                  <a:pt x="16833" y="3583"/>
                </a:cubicBezTo>
                <a:cubicBezTo>
                  <a:pt x="16430" y="3090"/>
                  <a:pt x="16236" y="2388"/>
                  <a:pt x="15683" y="2000"/>
                </a:cubicBezTo>
                <a:cubicBezTo>
                  <a:pt x="15378" y="1789"/>
                  <a:pt x="15007" y="1718"/>
                  <a:pt x="14621" y="1718"/>
                </a:cubicBezTo>
                <a:cubicBezTo>
                  <a:pt x="14158" y="1718"/>
                  <a:pt x="13672" y="1821"/>
                  <a:pt x="13249" y="1910"/>
                </a:cubicBezTo>
                <a:cubicBezTo>
                  <a:pt x="12233" y="2134"/>
                  <a:pt x="11352" y="2612"/>
                  <a:pt x="10919" y="3613"/>
                </a:cubicBezTo>
                <a:cubicBezTo>
                  <a:pt x="10605" y="4390"/>
                  <a:pt x="10411" y="5226"/>
                  <a:pt x="9380" y="5271"/>
                </a:cubicBezTo>
                <a:cubicBezTo>
                  <a:pt x="9364" y="5271"/>
                  <a:pt x="9348" y="5272"/>
                  <a:pt x="9332" y="5272"/>
                </a:cubicBezTo>
                <a:cubicBezTo>
                  <a:pt x="8453" y="5272"/>
                  <a:pt x="8013" y="4483"/>
                  <a:pt x="7573" y="3852"/>
                </a:cubicBezTo>
                <a:cubicBezTo>
                  <a:pt x="7021" y="3030"/>
                  <a:pt x="6423" y="2358"/>
                  <a:pt x="5452" y="2000"/>
                </a:cubicBezTo>
                <a:cubicBezTo>
                  <a:pt x="4975" y="1828"/>
                  <a:pt x="4473" y="1745"/>
                  <a:pt x="3972" y="1745"/>
                </a:cubicBezTo>
                <a:cubicBezTo>
                  <a:pt x="2467" y="1745"/>
                  <a:pt x="976" y="2496"/>
                  <a:pt x="225" y="3852"/>
                </a:cubicBezTo>
                <a:cubicBezTo>
                  <a:pt x="0" y="4250"/>
                  <a:pt x="340" y="4606"/>
                  <a:pt x="679" y="4606"/>
                </a:cubicBezTo>
                <a:cubicBezTo>
                  <a:pt x="835" y="4606"/>
                  <a:pt x="992" y="4529"/>
                  <a:pt x="1091" y="4345"/>
                </a:cubicBezTo>
                <a:cubicBezTo>
                  <a:pt x="1689" y="3288"/>
                  <a:pt x="2784" y="2761"/>
                  <a:pt x="3881" y="2761"/>
                </a:cubicBezTo>
                <a:cubicBezTo>
                  <a:pt x="4892" y="2761"/>
                  <a:pt x="5904" y="3210"/>
                  <a:pt x="6528" y="4106"/>
                </a:cubicBezTo>
                <a:cubicBezTo>
                  <a:pt x="7050" y="4853"/>
                  <a:pt x="7484" y="5734"/>
                  <a:pt x="8380" y="6107"/>
                </a:cubicBezTo>
                <a:cubicBezTo>
                  <a:pt x="8669" y="6222"/>
                  <a:pt x="8975" y="6277"/>
                  <a:pt x="9279" y="6277"/>
                </a:cubicBezTo>
                <a:cubicBezTo>
                  <a:pt x="9808" y="6277"/>
                  <a:pt x="10334" y="6112"/>
                  <a:pt x="10769" y="5808"/>
                </a:cubicBezTo>
                <a:cubicBezTo>
                  <a:pt x="11695" y="5136"/>
                  <a:pt x="11576" y="3732"/>
                  <a:pt x="12562" y="3195"/>
                </a:cubicBezTo>
                <a:cubicBezTo>
                  <a:pt x="13010" y="2956"/>
                  <a:pt x="13562" y="2851"/>
                  <a:pt x="14070" y="2776"/>
                </a:cubicBezTo>
                <a:cubicBezTo>
                  <a:pt x="14249" y="2754"/>
                  <a:pt x="14447" y="2717"/>
                  <a:pt x="14638" y="2717"/>
                </a:cubicBezTo>
                <a:cubicBezTo>
                  <a:pt x="14828" y="2717"/>
                  <a:pt x="15011" y="2754"/>
                  <a:pt x="15161" y="2881"/>
                </a:cubicBezTo>
                <a:cubicBezTo>
                  <a:pt x="15429" y="3105"/>
                  <a:pt x="15624" y="3658"/>
                  <a:pt x="15848" y="3956"/>
                </a:cubicBezTo>
                <a:cubicBezTo>
                  <a:pt x="16878" y="5383"/>
                  <a:pt x="18598" y="6226"/>
                  <a:pt x="20325" y="6226"/>
                </a:cubicBezTo>
                <a:cubicBezTo>
                  <a:pt x="20550" y="6226"/>
                  <a:pt x="20776" y="6211"/>
                  <a:pt x="21000" y="6182"/>
                </a:cubicBezTo>
                <a:cubicBezTo>
                  <a:pt x="21912" y="6062"/>
                  <a:pt x="22838" y="5689"/>
                  <a:pt x="23450" y="4987"/>
                </a:cubicBezTo>
                <a:cubicBezTo>
                  <a:pt x="23838" y="4524"/>
                  <a:pt x="24107" y="3956"/>
                  <a:pt x="24510" y="3508"/>
                </a:cubicBezTo>
                <a:cubicBezTo>
                  <a:pt x="25078" y="2896"/>
                  <a:pt x="25795" y="2433"/>
                  <a:pt x="26586" y="2164"/>
                </a:cubicBezTo>
                <a:cubicBezTo>
                  <a:pt x="26987" y="2035"/>
                  <a:pt x="27405" y="1962"/>
                  <a:pt x="27810" y="1962"/>
                </a:cubicBezTo>
                <a:cubicBezTo>
                  <a:pt x="28766" y="1962"/>
                  <a:pt x="29644" y="2370"/>
                  <a:pt x="30022" y="3419"/>
                </a:cubicBezTo>
                <a:cubicBezTo>
                  <a:pt x="30380" y="4390"/>
                  <a:pt x="30574" y="5301"/>
                  <a:pt x="31545" y="5823"/>
                </a:cubicBezTo>
                <a:cubicBezTo>
                  <a:pt x="31960" y="6040"/>
                  <a:pt x="32431" y="6151"/>
                  <a:pt x="32898" y="6151"/>
                </a:cubicBezTo>
                <a:cubicBezTo>
                  <a:pt x="33238" y="6151"/>
                  <a:pt x="33576" y="6092"/>
                  <a:pt x="33890" y="5973"/>
                </a:cubicBezTo>
                <a:cubicBezTo>
                  <a:pt x="35055" y="5510"/>
                  <a:pt x="35279" y="4390"/>
                  <a:pt x="35921" y="3434"/>
                </a:cubicBezTo>
                <a:cubicBezTo>
                  <a:pt x="36534" y="2508"/>
                  <a:pt x="37624" y="1985"/>
                  <a:pt x="38714" y="1985"/>
                </a:cubicBezTo>
                <a:cubicBezTo>
                  <a:pt x="38738" y="1984"/>
                  <a:pt x="38761" y="1984"/>
                  <a:pt x="38784" y="1984"/>
                </a:cubicBezTo>
                <a:cubicBezTo>
                  <a:pt x="40214" y="1984"/>
                  <a:pt x="40867" y="2895"/>
                  <a:pt x="41896" y="3747"/>
                </a:cubicBezTo>
                <a:cubicBezTo>
                  <a:pt x="42534" y="4301"/>
                  <a:pt x="43332" y="4596"/>
                  <a:pt x="44143" y="4596"/>
                </a:cubicBezTo>
                <a:cubicBezTo>
                  <a:pt x="44470" y="4596"/>
                  <a:pt x="44800" y="4548"/>
                  <a:pt x="45122" y="4449"/>
                </a:cubicBezTo>
                <a:cubicBezTo>
                  <a:pt x="46302" y="4091"/>
                  <a:pt x="47078" y="3120"/>
                  <a:pt x="47900" y="2284"/>
                </a:cubicBezTo>
                <a:cubicBezTo>
                  <a:pt x="48531" y="1652"/>
                  <a:pt x="49421" y="1038"/>
                  <a:pt x="50231" y="1038"/>
                </a:cubicBezTo>
                <a:cubicBezTo>
                  <a:pt x="50744" y="1038"/>
                  <a:pt x="51225" y="1283"/>
                  <a:pt x="51589" y="1925"/>
                </a:cubicBezTo>
                <a:cubicBezTo>
                  <a:pt x="52037" y="2732"/>
                  <a:pt x="52366" y="3658"/>
                  <a:pt x="53381" y="3867"/>
                </a:cubicBezTo>
                <a:cubicBezTo>
                  <a:pt x="53426" y="3875"/>
                  <a:pt x="53468" y="3880"/>
                  <a:pt x="53509" y="3880"/>
                </a:cubicBezTo>
                <a:cubicBezTo>
                  <a:pt x="54097" y="3880"/>
                  <a:pt x="54282" y="3022"/>
                  <a:pt x="53695" y="2896"/>
                </a:cubicBezTo>
                <a:cubicBezTo>
                  <a:pt x="52814" y="2717"/>
                  <a:pt x="52605" y="1373"/>
                  <a:pt x="52052" y="745"/>
                </a:cubicBezTo>
                <a:cubicBezTo>
                  <a:pt x="51586" y="228"/>
                  <a:pt x="50962" y="0"/>
                  <a:pt x="50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6"/>
                                        </p:tgtEl>
                                        <p:attrNameLst>
                                          <p:attrName>style.visibility</p:attrName>
                                        </p:attrNameLst>
                                      </p:cBhvr>
                                      <p:to>
                                        <p:strVal val="visible"/>
                                      </p:to>
                                    </p:set>
                                    <p:animEffect transition="in" filter="fade">
                                      <p:cBhvr>
                                        <p:cTn id="7" dur="1000"/>
                                        <p:tgtEl>
                                          <p:spTgt spid="3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4"/>
                                        </p:tgtEl>
                                        <p:attrNameLst>
                                          <p:attrName>style.visibility</p:attrName>
                                        </p:attrNameLst>
                                      </p:cBhvr>
                                      <p:to>
                                        <p:strVal val="visible"/>
                                      </p:to>
                                    </p:set>
                                    <p:animEffect transition="in" filter="fade">
                                      <p:cBhvr>
                                        <p:cTn id="12" dur="1000"/>
                                        <p:tgtEl>
                                          <p:spTgt spid="3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2" name="Google Shape;1252;p66"/>
          <p:cNvSpPr txBox="1">
            <a:spLocks noGrp="1"/>
          </p:cNvSpPr>
          <p:nvPr>
            <p:ph type="title"/>
          </p:nvPr>
        </p:nvSpPr>
        <p:spPr>
          <a:xfrm>
            <a:off x="5273596" y="1626963"/>
            <a:ext cx="3346148" cy="2293670"/>
          </a:xfrm>
          <a:prstGeom prst="rect">
            <a:avLst/>
          </a:prstGeom>
        </p:spPr>
        <p:txBody>
          <a:bodyPr spcFirstLastPara="1" wrap="square" lIns="91425" tIns="91425" rIns="91425" bIns="91425" anchor="ctr" anchorCtr="0">
            <a:noAutofit/>
          </a:bodyPr>
          <a:lstStyle/>
          <a:p>
            <a:br>
              <a:rPr lang="en-IN" b="0" dirty="0"/>
            </a:br>
            <a:r>
              <a:rPr lang="en-IN" b="0" dirty="0"/>
              <a:t>3.</a:t>
            </a:r>
            <a:r>
              <a:rPr lang="en-IN" dirty="0"/>
              <a:t>Manual Testing</a:t>
            </a:r>
            <a:endParaRPr dirty="0"/>
          </a:p>
        </p:txBody>
      </p:sp>
      <p:grpSp>
        <p:nvGrpSpPr>
          <p:cNvPr id="1254" name="Google Shape;1254;p66"/>
          <p:cNvGrpSpPr/>
          <p:nvPr/>
        </p:nvGrpSpPr>
        <p:grpSpPr>
          <a:xfrm rot="-1800044">
            <a:off x="6892618" y="1267983"/>
            <a:ext cx="596262" cy="831882"/>
            <a:chOff x="1656350" y="2894175"/>
            <a:chExt cx="596275" cy="831900"/>
          </a:xfrm>
        </p:grpSpPr>
        <p:sp>
          <p:nvSpPr>
            <p:cNvPr id="1255" name="Google Shape;1255;p66"/>
            <p:cNvSpPr/>
            <p:nvPr/>
          </p:nvSpPr>
          <p:spPr>
            <a:xfrm>
              <a:off x="1656350" y="2894175"/>
              <a:ext cx="596275" cy="831900"/>
            </a:xfrm>
            <a:custGeom>
              <a:avLst/>
              <a:gdLst/>
              <a:ahLst/>
              <a:cxnLst/>
              <a:rect l="l" t="t" r="r" b="b"/>
              <a:pathLst>
                <a:path w="23851" h="33276" extrusionOk="0">
                  <a:moveTo>
                    <a:pt x="15172" y="15177"/>
                  </a:moveTo>
                  <a:cubicBezTo>
                    <a:pt x="15174" y="15177"/>
                    <a:pt x="15176" y="15177"/>
                    <a:pt x="15178" y="15178"/>
                  </a:cubicBezTo>
                  <a:cubicBezTo>
                    <a:pt x="15512" y="15378"/>
                    <a:pt x="16979" y="25152"/>
                    <a:pt x="16646" y="25719"/>
                  </a:cubicBezTo>
                  <a:cubicBezTo>
                    <a:pt x="16549" y="25885"/>
                    <a:pt x="15935" y="25948"/>
                    <a:pt x="15103" y="25948"/>
                  </a:cubicBezTo>
                  <a:cubicBezTo>
                    <a:pt x="13082" y="25948"/>
                    <a:pt x="9772" y="25575"/>
                    <a:pt x="9441" y="25386"/>
                  </a:cubicBezTo>
                  <a:cubicBezTo>
                    <a:pt x="9209" y="25220"/>
                    <a:pt x="14837" y="15177"/>
                    <a:pt x="15172" y="15177"/>
                  </a:cubicBezTo>
                  <a:close/>
                  <a:moveTo>
                    <a:pt x="18382" y="1"/>
                  </a:moveTo>
                  <a:cubicBezTo>
                    <a:pt x="18382" y="1"/>
                    <a:pt x="18381" y="1"/>
                    <a:pt x="18380" y="1"/>
                  </a:cubicBezTo>
                  <a:cubicBezTo>
                    <a:pt x="17013" y="34"/>
                    <a:pt x="1" y="29722"/>
                    <a:pt x="501" y="30222"/>
                  </a:cubicBezTo>
                  <a:cubicBezTo>
                    <a:pt x="1669" y="31390"/>
                    <a:pt x="14511" y="33275"/>
                    <a:pt x="20352" y="33275"/>
                  </a:cubicBezTo>
                  <a:cubicBezTo>
                    <a:pt x="21853" y="33275"/>
                    <a:pt x="22891" y="33151"/>
                    <a:pt x="23151" y="32858"/>
                  </a:cubicBezTo>
                  <a:cubicBezTo>
                    <a:pt x="23851" y="32024"/>
                    <a:pt x="19519" y="1"/>
                    <a:pt x="18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2074150" y="3041775"/>
              <a:ext cx="85925" cy="20050"/>
            </a:xfrm>
            <a:custGeom>
              <a:avLst/>
              <a:gdLst/>
              <a:ahLst/>
              <a:cxnLst/>
              <a:rect l="l" t="t" r="r" b="b"/>
              <a:pathLst>
                <a:path w="3437" h="802" extrusionOk="0">
                  <a:moveTo>
                    <a:pt x="3170" y="1"/>
                  </a:moveTo>
                  <a:cubicBezTo>
                    <a:pt x="2669" y="68"/>
                    <a:pt x="2135" y="168"/>
                    <a:pt x="1635" y="268"/>
                  </a:cubicBezTo>
                  <a:cubicBezTo>
                    <a:pt x="1101" y="335"/>
                    <a:pt x="601" y="468"/>
                    <a:pt x="101" y="601"/>
                  </a:cubicBezTo>
                  <a:cubicBezTo>
                    <a:pt x="34" y="601"/>
                    <a:pt x="1" y="635"/>
                    <a:pt x="67" y="735"/>
                  </a:cubicBezTo>
                  <a:cubicBezTo>
                    <a:pt x="67" y="768"/>
                    <a:pt x="134" y="802"/>
                    <a:pt x="167" y="802"/>
                  </a:cubicBezTo>
                  <a:cubicBezTo>
                    <a:pt x="668" y="768"/>
                    <a:pt x="1201" y="735"/>
                    <a:pt x="1702" y="635"/>
                  </a:cubicBezTo>
                  <a:cubicBezTo>
                    <a:pt x="2202" y="568"/>
                    <a:pt x="2769" y="501"/>
                    <a:pt x="3270" y="435"/>
                  </a:cubicBezTo>
                  <a:cubicBezTo>
                    <a:pt x="3370" y="401"/>
                    <a:pt x="3436" y="301"/>
                    <a:pt x="3436" y="168"/>
                  </a:cubicBezTo>
                  <a:cubicBezTo>
                    <a:pt x="3370"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a:off x="2106675" y="3254450"/>
              <a:ext cx="85075" cy="20050"/>
            </a:xfrm>
            <a:custGeom>
              <a:avLst/>
              <a:gdLst/>
              <a:ahLst/>
              <a:cxnLst/>
              <a:rect l="l" t="t" r="r" b="b"/>
              <a:pathLst>
                <a:path w="3403" h="802" extrusionOk="0">
                  <a:moveTo>
                    <a:pt x="3169" y="0"/>
                  </a:moveTo>
                  <a:cubicBezTo>
                    <a:pt x="2669" y="67"/>
                    <a:pt x="2135" y="167"/>
                    <a:pt x="1635" y="267"/>
                  </a:cubicBezTo>
                  <a:cubicBezTo>
                    <a:pt x="1068" y="334"/>
                    <a:pt x="568" y="467"/>
                    <a:pt x="67" y="601"/>
                  </a:cubicBezTo>
                  <a:cubicBezTo>
                    <a:pt x="34" y="601"/>
                    <a:pt x="1" y="634"/>
                    <a:pt x="67" y="701"/>
                  </a:cubicBezTo>
                  <a:cubicBezTo>
                    <a:pt x="67" y="768"/>
                    <a:pt x="101" y="801"/>
                    <a:pt x="167" y="801"/>
                  </a:cubicBezTo>
                  <a:cubicBezTo>
                    <a:pt x="668" y="768"/>
                    <a:pt x="1201" y="701"/>
                    <a:pt x="1702" y="634"/>
                  </a:cubicBezTo>
                  <a:cubicBezTo>
                    <a:pt x="2202" y="568"/>
                    <a:pt x="2736" y="501"/>
                    <a:pt x="3236" y="434"/>
                  </a:cubicBezTo>
                  <a:cubicBezTo>
                    <a:pt x="3370" y="367"/>
                    <a:pt x="3403" y="301"/>
                    <a:pt x="3403" y="167"/>
                  </a:cubicBezTo>
                  <a:cubicBezTo>
                    <a:pt x="3370" y="101"/>
                    <a:pt x="3303" y="0"/>
                    <a:pt x="3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a:off x="2102500" y="3097650"/>
              <a:ext cx="66750" cy="17550"/>
            </a:xfrm>
            <a:custGeom>
              <a:avLst/>
              <a:gdLst/>
              <a:ahLst/>
              <a:cxnLst/>
              <a:rect l="l" t="t" r="r" b="b"/>
              <a:pathLst>
                <a:path w="2670" h="702" extrusionOk="0">
                  <a:moveTo>
                    <a:pt x="2402" y="1"/>
                  </a:moveTo>
                  <a:cubicBezTo>
                    <a:pt x="2036" y="34"/>
                    <a:pt x="1635" y="134"/>
                    <a:pt x="1235" y="201"/>
                  </a:cubicBezTo>
                  <a:cubicBezTo>
                    <a:pt x="835" y="301"/>
                    <a:pt x="468" y="368"/>
                    <a:pt x="67" y="501"/>
                  </a:cubicBezTo>
                  <a:cubicBezTo>
                    <a:pt x="34" y="501"/>
                    <a:pt x="1" y="535"/>
                    <a:pt x="67" y="635"/>
                  </a:cubicBezTo>
                  <a:cubicBezTo>
                    <a:pt x="67" y="668"/>
                    <a:pt x="134" y="701"/>
                    <a:pt x="168" y="701"/>
                  </a:cubicBezTo>
                  <a:cubicBezTo>
                    <a:pt x="534" y="668"/>
                    <a:pt x="935" y="635"/>
                    <a:pt x="1335" y="568"/>
                  </a:cubicBezTo>
                  <a:cubicBezTo>
                    <a:pt x="1702" y="535"/>
                    <a:pt x="2102" y="501"/>
                    <a:pt x="2503" y="401"/>
                  </a:cubicBezTo>
                  <a:cubicBezTo>
                    <a:pt x="2636" y="368"/>
                    <a:pt x="2669" y="301"/>
                    <a:pt x="2669" y="168"/>
                  </a:cubicBezTo>
                  <a:cubicBezTo>
                    <a:pt x="2636" y="34"/>
                    <a:pt x="2536" y="1"/>
                    <a:pt x="2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a:off x="2110850" y="3147700"/>
              <a:ext cx="66725" cy="17525"/>
            </a:xfrm>
            <a:custGeom>
              <a:avLst/>
              <a:gdLst/>
              <a:ahLst/>
              <a:cxnLst/>
              <a:rect l="l" t="t" r="r" b="b"/>
              <a:pathLst>
                <a:path w="2669" h="701" extrusionOk="0">
                  <a:moveTo>
                    <a:pt x="2402" y="0"/>
                  </a:moveTo>
                  <a:cubicBezTo>
                    <a:pt x="2035" y="34"/>
                    <a:pt x="1635" y="134"/>
                    <a:pt x="1235" y="200"/>
                  </a:cubicBezTo>
                  <a:cubicBezTo>
                    <a:pt x="834" y="301"/>
                    <a:pt x="467" y="367"/>
                    <a:pt x="67" y="501"/>
                  </a:cubicBezTo>
                  <a:cubicBezTo>
                    <a:pt x="34" y="501"/>
                    <a:pt x="0" y="534"/>
                    <a:pt x="67" y="634"/>
                  </a:cubicBezTo>
                  <a:cubicBezTo>
                    <a:pt x="67" y="667"/>
                    <a:pt x="134" y="701"/>
                    <a:pt x="167" y="701"/>
                  </a:cubicBezTo>
                  <a:cubicBezTo>
                    <a:pt x="534" y="667"/>
                    <a:pt x="934" y="634"/>
                    <a:pt x="1335" y="567"/>
                  </a:cubicBezTo>
                  <a:cubicBezTo>
                    <a:pt x="1702" y="534"/>
                    <a:pt x="2102" y="501"/>
                    <a:pt x="2502" y="401"/>
                  </a:cubicBezTo>
                  <a:cubicBezTo>
                    <a:pt x="2636" y="367"/>
                    <a:pt x="2669" y="301"/>
                    <a:pt x="2669" y="167"/>
                  </a:cubicBezTo>
                  <a:cubicBezTo>
                    <a:pt x="2636" y="34"/>
                    <a:pt x="2535" y="0"/>
                    <a:pt x="2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a:off x="2115850" y="3201075"/>
              <a:ext cx="65900" cy="17525"/>
            </a:xfrm>
            <a:custGeom>
              <a:avLst/>
              <a:gdLst/>
              <a:ahLst/>
              <a:cxnLst/>
              <a:rect l="l" t="t" r="r" b="b"/>
              <a:pathLst>
                <a:path w="2636" h="701" extrusionOk="0">
                  <a:moveTo>
                    <a:pt x="2369" y="0"/>
                  </a:moveTo>
                  <a:cubicBezTo>
                    <a:pt x="2002" y="34"/>
                    <a:pt x="1602" y="100"/>
                    <a:pt x="1201" y="200"/>
                  </a:cubicBezTo>
                  <a:cubicBezTo>
                    <a:pt x="801" y="267"/>
                    <a:pt x="434" y="367"/>
                    <a:pt x="34" y="467"/>
                  </a:cubicBezTo>
                  <a:cubicBezTo>
                    <a:pt x="0" y="534"/>
                    <a:pt x="0" y="567"/>
                    <a:pt x="34" y="601"/>
                  </a:cubicBezTo>
                  <a:cubicBezTo>
                    <a:pt x="34" y="634"/>
                    <a:pt x="101" y="701"/>
                    <a:pt x="134" y="701"/>
                  </a:cubicBezTo>
                  <a:cubicBezTo>
                    <a:pt x="501" y="634"/>
                    <a:pt x="901" y="601"/>
                    <a:pt x="1301" y="567"/>
                  </a:cubicBezTo>
                  <a:cubicBezTo>
                    <a:pt x="1668" y="534"/>
                    <a:pt x="2069" y="467"/>
                    <a:pt x="2469" y="400"/>
                  </a:cubicBezTo>
                  <a:cubicBezTo>
                    <a:pt x="2602" y="367"/>
                    <a:pt x="2636" y="267"/>
                    <a:pt x="2636" y="134"/>
                  </a:cubicBezTo>
                  <a:cubicBezTo>
                    <a:pt x="2602"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6"/>
            <p:cNvSpPr/>
            <p:nvPr/>
          </p:nvSpPr>
          <p:spPr>
            <a:xfrm>
              <a:off x="2129200" y="3302825"/>
              <a:ext cx="66725" cy="17525"/>
            </a:xfrm>
            <a:custGeom>
              <a:avLst/>
              <a:gdLst/>
              <a:ahLst/>
              <a:cxnLst/>
              <a:rect l="l" t="t" r="r" b="b"/>
              <a:pathLst>
                <a:path w="2669" h="701" extrusionOk="0">
                  <a:moveTo>
                    <a:pt x="2435" y="0"/>
                  </a:moveTo>
                  <a:cubicBezTo>
                    <a:pt x="2068" y="34"/>
                    <a:pt x="1635" y="134"/>
                    <a:pt x="1268" y="200"/>
                  </a:cubicBezTo>
                  <a:cubicBezTo>
                    <a:pt x="834" y="300"/>
                    <a:pt x="467" y="367"/>
                    <a:pt x="100" y="501"/>
                  </a:cubicBezTo>
                  <a:cubicBezTo>
                    <a:pt x="67" y="501"/>
                    <a:pt x="0" y="534"/>
                    <a:pt x="100" y="634"/>
                  </a:cubicBezTo>
                  <a:cubicBezTo>
                    <a:pt x="100" y="667"/>
                    <a:pt x="134" y="701"/>
                    <a:pt x="167" y="701"/>
                  </a:cubicBezTo>
                  <a:cubicBezTo>
                    <a:pt x="534" y="667"/>
                    <a:pt x="968" y="634"/>
                    <a:pt x="1334" y="567"/>
                  </a:cubicBezTo>
                  <a:cubicBezTo>
                    <a:pt x="1701" y="534"/>
                    <a:pt x="2135" y="501"/>
                    <a:pt x="2502" y="400"/>
                  </a:cubicBezTo>
                  <a:cubicBezTo>
                    <a:pt x="2635" y="367"/>
                    <a:pt x="2669" y="300"/>
                    <a:pt x="2669" y="167"/>
                  </a:cubicBezTo>
                  <a:cubicBezTo>
                    <a:pt x="2635" y="34"/>
                    <a:pt x="2535" y="0"/>
                    <a:pt x="2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2137525" y="3352850"/>
              <a:ext cx="66750" cy="17550"/>
            </a:xfrm>
            <a:custGeom>
              <a:avLst/>
              <a:gdLst/>
              <a:ahLst/>
              <a:cxnLst/>
              <a:rect l="l" t="t" r="r" b="b"/>
              <a:pathLst>
                <a:path w="2670" h="702" extrusionOk="0">
                  <a:moveTo>
                    <a:pt x="2436" y="1"/>
                  </a:moveTo>
                  <a:cubicBezTo>
                    <a:pt x="2069" y="34"/>
                    <a:pt x="1635" y="134"/>
                    <a:pt x="1268" y="201"/>
                  </a:cubicBezTo>
                  <a:cubicBezTo>
                    <a:pt x="835" y="301"/>
                    <a:pt x="468" y="368"/>
                    <a:pt x="101" y="501"/>
                  </a:cubicBezTo>
                  <a:cubicBezTo>
                    <a:pt x="67" y="501"/>
                    <a:pt x="1" y="534"/>
                    <a:pt x="101" y="634"/>
                  </a:cubicBezTo>
                  <a:cubicBezTo>
                    <a:pt x="101" y="668"/>
                    <a:pt x="134" y="701"/>
                    <a:pt x="168" y="701"/>
                  </a:cubicBezTo>
                  <a:cubicBezTo>
                    <a:pt x="534" y="668"/>
                    <a:pt x="968" y="634"/>
                    <a:pt x="1335" y="568"/>
                  </a:cubicBezTo>
                  <a:cubicBezTo>
                    <a:pt x="1702" y="534"/>
                    <a:pt x="2136" y="501"/>
                    <a:pt x="2503" y="401"/>
                  </a:cubicBezTo>
                  <a:cubicBezTo>
                    <a:pt x="2636" y="368"/>
                    <a:pt x="2669" y="301"/>
                    <a:pt x="2669" y="167"/>
                  </a:cubicBezTo>
                  <a:cubicBezTo>
                    <a:pt x="2636" y="34"/>
                    <a:pt x="2536" y="1"/>
                    <a:pt x="24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2143375" y="3406225"/>
              <a:ext cx="65075" cy="17525"/>
            </a:xfrm>
            <a:custGeom>
              <a:avLst/>
              <a:gdLst/>
              <a:ahLst/>
              <a:cxnLst/>
              <a:rect l="l" t="t" r="r" b="b"/>
              <a:pathLst>
                <a:path w="2603" h="701" extrusionOk="0">
                  <a:moveTo>
                    <a:pt x="2369" y="0"/>
                  </a:moveTo>
                  <a:cubicBezTo>
                    <a:pt x="2002" y="34"/>
                    <a:pt x="1568" y="101"/>
                    <a:pt x="1201" y="201"/>
                  </a:cubicBezTo>
                  <a:cubicBezTo>
                    <a:pt x="767" y="267"/>
                    <a:pt x="401" y="367"/>
                    <a:pt x="34" y="467"/>
                  </a:cubicBezTo>
                  <a:cubicBezTo>
                    <a:pt x="34" y="534"/>
                    <a:pt x="0" y="568"/>
                    <a:pt x="34" y="601"/>
                  </a:cubicBezTo>
                  <a:cubicBezTo>
                    <a:pt x="34" y="634"/>
                    <a:pt x="67" y="701"/>
                    <a:pt x="100" y="701"/>
                  </a:cubicBezTo>
                  <a:cubicBezTo>
                    <a:pt x="467" y="634"/>
                    <a:pt x="901" y="601"/>
                    <a:pt x="1268" y="568"/>
                  </a:cubicBezTo>
                  <a:cubicBezTo>
                    <a:pt x="1635" y="534"/>
                    <a:pt x="2068" y="467"/>
                    <a:pt x="2435" y="401"/>
                  </a:cubicBezTo>
                  <a:cubicBezTo>
                    <a:pt x="2569" y="367"/>
                    <a:pt x="2602" y="267"/>
                    <a:pt x="2602" y="134"/>
                  </a:cubicBezTo>
                  <a:cubicBezTo>
                    <a:pt x="2569" y="34"/>
                    <a:pt x="2502" y="0"/>
                    <a:pt x="2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2133350" y="3462925"/>
              <a:ext cx="85925" cy="20050"/>
            </a:xfrm>
            <a:custGeom>
              <a:avLst/>
              <a:gdLst/>
              <a:ahLst/>
              <a:cxnLst/>
              <a:rect l="l" t="t" r="r" b="b"/>
              <a:pathLst>
                <a:path w="3437" h="802" extrusionOk="0">
                  <a:moveTo>
                    <a:pt x="3170" y="1"/>
                  </a:moveTo>
                  <a:cubicBezTo>
                    <a:pt x="2670" y="67"/>
                    <a:pt x="2136" y="168"/>
                    <a:pt x="1635" y="268"/>
                  </a:cubicBezTo>
                  <a:cubicBezTo>
                    <a:pt x="1102" y="334"/>
                    <a:pt x="601" y="468"/>
                    <a:pt x="101" y="601"/>
                  </a:cubicBezTo>
                  <a:cubicBezTo>
                    <a:pt x="68" y="601"/>
                    <a:pt x="1" y="635"/>
                    <a:pt x="101" y="701"/>
                  </a:cubicBezTo>
                  <a:cubicBezTo>
                    <a:pt x="101" y="768"/>
                    <a:pt x="134" y="801"/>
                    <a:pt x="168" y="801"/>
                  </a:cubicBezTo>
                  <a:cubicBezTo>
                    <a:pt x="668" y="768"/>
                    <a:pt x="1235" y="701"/>
                    <a:pt x="1736" y="635"/>
                  </a:cubicBezTo>
                  <a:cubicBezTo>
                    <a:pt x="2236" y="568"/>
                    <a:pt x="2770" y="501"/>
                    <a:pt x="3270" y="434"/>
                  </a:cubicBezTo>
                  <a:cubicBezTo>
                    <a:pt x="3403" y="368"/>
                    <a:pt x="3437" y="301"/>
                    <a:pt x="3437" y="168"/>
                  </a:cubicBezTo>
                  <a:cubicBezTo>
                    <a:pt x="3403" y="101"/>
                    <a:pt x="3303" y="1"/>
                    <a:pt x="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2156700" y="3511300"/>
              <a:ext cx="66750" cy="17525"/>
            </a:xfrm>
            <a:custGeom>
              <a:avLst/>
              <a:gdLst/>
              <a:ahLst/>
              <a:cxnLst/>
              <a:rect l="l" t="t" r="r" b="b"/>
              <a:pathLst>
                <a:path w="2670" h="701" extrusionOk="0">
                  <a:moveTo>
                    <a:pt x="2403" y="0"/>
                  </a:moveTo>
                  <a:cubicBezTo>
                    <a:pt x="2036" y="34"/>
                    <a:pt x="1635" y="134"/>
                    <a:pt x="1235" y="201"/>
                  </a:cubicBezTo>
                  <a:cubicBezTo>
                    <a:pt x="835" y="301"/>
                    <a:pt x="468" y="367"/>
                    <a:pt x="68" y="501"/>
                  </a:cubicBezTo>
                  <a:cubicBezTo>
                    <a:pt x="34" y="534"/>
                    <a:pt x="1" y="534"/>
                    <a:pt x="68" y="634"/>
                  </a:cubicBezTo>
                  <a:cubicBezTo>
                    <a:pt x="68" y="668"/>
                    <a:pt x="134" y="701"/>
                    <a:pt x="168" y="701"/>
                  </a:cubicBezTo>
                  <a:cubicBezTo>
                    <a:pt x="535" y="668"/>
                    <a:pt x="935" y="634"/>
                    <a:pt x="1335" y="568"/>
                  </a:cubicBezTo>
                  <a:cubicBezTo>
                    <a:pt x="1702" y="534"/>
                    <a:pt x="2102" y="501"/>
                    <a:pt x="2503" y="401"/>
                  </a:cubicBezTo>
                  <a:cubicBezTo>
                    <a:pt x="2636" y="367"/>
                    <a:pt x="2670" y="301"/>
                    <a:pt x="2670" y="167"/>
                  </a:cubicBezTo>
                  <a:cubicBezTo>
                    <a:pt x="2636" y="34"/>
                    <a:pt x="2536" y="0"/>
                    <a:pt x="2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2165875" y="3561325"/>
              <a:ext cx="65925" cy="17550"/>
            </a:xfrm>
            <a:custGeom>
              <a:avLst/>
              <a:gdLst/>
              <a:ahLst/>
              <a:cxnLst/>
              <a:rect l="l" t="t" r="r" b="b"/>
              <a:pathLst>
                <a:path w="2637" h="702" extrusionOk="0">
                  <a:moveTo>
                    <a:pt x="2369" y="1"/>
                  </a:moveTo>
                  <a:cubicBezTo>
                    <a:pt x="2002" y="34"/>
                    <a:pt x="1602" y="134"/>
                    <a:pt x="1202" y="201"/>
                  </a:cubicBezTo>
                  <a:cubicBezTo>
                    <a:pt x="801" y="301"/>
                    <a:pt x="435" y="368"/>
                    <a:pt x="34" y="501"/>
                  </a:cubicBezTo>
                  <a:cubicBezTo>
                    <a:pt x="1" y="501"/>
                    <a:pt x="1" y="535"/>
                    <a:pt x="34" y="635"/>
                  </a:cubicBezTo>
                  <a:cubicBezTo>
                    <a:pt x="34" y="668"/>
                    <a:pt x="101" y="701"/>
                    <a:pt x="134" y="701"/>
                  </a:cubicBezTo>
                  <a:cubicBezTo>
                    <a:pt x="501" y="668"/>
                    <a:pt x="902" y="635"/>
                    <a:pt x="1302" y="568"/>
                  </a:cubicBezTo>
                  <a:cubicBezTo>
                    <a:pt x="1669" y="535"/>
                    <a:pt x="2069" y="501"/>
                    <a:pt x="2469" y="401"/>
                  </a:cubicBezTo>
                  <a:cubicBezTo>
                    <a:pt x="2603" y="368"/>
                    <a:pt x="2636" y="301"/>
                    <a:pt x="2636" y="168"/>
                  </a:cubicBezTo>
                  <a:cubicBezTo>
                    <a:pt x="2603" y="34"/>
                    <a:pt x="2503" y="1"/>
                    <a:pt x="2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2170050" y="3615550"/>
              <a:ext cx="66750" cy="17525"/>
            </a:xfrm>
            <a:custGeom>
              <a:avLst/>
              <a:gdLst/>
              <a:ahLst/>
              <a:cxnLst/>
              <a:rect l="l" t="t" r="r" b="b"/>
              <a:pathLst>
                <a:path w="2670" h="701" extrusionOk="0">
                  <a:moveTo>
                    <a:pt x="2436" y="0"/>
                  </a:moveTo>
                  <a:cubicBezTo>
                    <a:pt x="2035" y="33"/>
                    <a:pt x="1635" y="134"/>
                    <a:pt x="1268" y="200"/>
                  </a:cubicBezTo>
                  <a:cubicBezTo>
                    <a:pt x="835" y="300"/>
                    <a:pt x="468" y="367"/>
                    <a:pt x="101" y="500"/>
                  </a:cubicBezTo>
                  <a:cubicBezTo>
                    <a:pt x="34" y="500"/>
                    <a:pt x="1" y="534"/>
                    <a:pt x="67" y="634"/>
                  </a:cubicBezTo>
                  <a:cubicBezTo>
                    <a:pt x="67" y="667"/>
                    <a:pt x="134" y="701"/>
                    <a:pt x="167" y="701"/>
                  </a:cubicBezTo>
                  <a:cubicBezTo>
                    <a:pt x="534" y="667"/>
                    <a:pt x="968" y="634"/>
                    <a:pt x="1335" y="567"/>
                  </a:cubicBezTo>
                  <a:cubicBezTo>
                    <a:pt x="1702" y="534"/>
                    <a:pt x="2136" y="500"/>
                    <a:pt x="2502" y="400"/>
                  </a:cubicBezTo>
                  <a:cubicBezTo>
                    <a:pt x="2636" y="367"/>
                    <a:pt x="2669" y="300"/>
                    <a:pt x="2669" y="167"/>
                  </a:cubicBezTo>
                  <a:cubicBezTo>
                    <a:pt x="2636" y="33"/>
                    <a:pt x="2536" y="0"/>
                    <a:pt x="24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1883175" y="3549650"/>
              <a:ext cx="33400" cy="45125"/>
            </a:xfrm>
            <a:custGeom>
              <a:avLst/>
              <a:gdLst/>
              <a:ahLst/>
              <a:cxnLst/>
              <a:rect l="l" t="t" r="r" b="b"/>
              <a:pathLst>
                <a:path w="1336" h="1805" extrusionOk="0">
                  <a:moveTo>
                    <a:pt x="368" y="0"/>
                  </a:moveTo>
                  <a:cubicBezTo>
                    <a:pt x="301" y="0"/>
                    <a:pt x="201" y="67"/>
                    <a:pt x="168" y="67"/>
                  </a:cubicBezTo>
                  <a:cubicBezTo>
                    <a:pt x="134" y="67"/>
                    <a:pt x="101" y="101"/>
                    <a:pt x="101" y="101"/>
                  </a:cubicBezTo>
                  <a:cubicBezTo>
                    <a:pt x="34" y="101"/>
                    <a:pt x="1" y="167"/>
                    <a:pt x="34" y="234"/>
                  </a:cubicBezTo>
                  <a:cubicBezTo>
                    <a:pt x="34" y="258"/>
                    <a:pt x="68" y="281"/>
                    <a:pt x="111" y="281"/>
                  </a:cubicBezTo>
                  <a:cubicBezTo>
                    <a:pt x="129" y="281"/>
                    <a:pt x="148" y="277"/>
                    <a:pt x="168" y="267"/>
                  </a:cubicBezTo>
                  <a:lnTo>
                    <a:pt x="535" y="267"/>
                  </a:lnTo>
                  <a:cubicBezTo>
                    <a:pt x="601" y="267"/>
                    <a:pt x="635" y="301"/>
                    <a:pt x="668" y="301"/>
                  </a:cubicBezTo>
                  <a:cubicBezTo>
                    <a:pt x="701" y="301"/>
                    <a:pt x="768" y="334"/>
                    <a:pt x="768" y="334"/>
                  </a:cubicBezTo>
                  <a:cubicBezTo>
                    <a:pt x="768" y="334"/>
                    <a:pt x="801" y="334"/>
                    <a:pt x="801" y="401"/>
                  </a:cubicBezTo>
                  <a:cubicBezTo>
                    <a:pt x="501" y="401"/>
                    <a:pt x="201" y="634"/>
                    <a:pt x="168" y="1001"/>
                  </a:cubicBezTo>
                  <a:cubicBezTo>
                    <a:pt x="134" y="1401"/>
                    <a:pt x="334" y="1768"/>
                    <a:pt x="668" y="1802"/>
                  </a:cubicBezTo>
                  <a:cubicBezTo>
                    <a:pt x="689" y="1804"/>
                    <a:pt x="710" y="1805"/>
                    <a:pt x="731" y="1805"/>
                  </a:cubicBezTo>
                  <a:cubicBezTo>
                    <a:pt x="1038" y="1805"/>
                    <a:pt x="1304" y="1574"/>
                    <a:pt x="1335" y="1168"/>
                  </a:cubicBezTo>
                  <a:cubicBezTo>
                    <a:pt x="1335" y="934"/>
                    <a:pt x="1302" y="768"/>
                    <a:pt x="1302" y="701"/>
                  </a:cubicBezTo>
                  <a:cubicBezTo>
                    <a:pt x="1302" y="668"/>
                    <a:pt x="1268" y="634"/>
                    <a:pt x="1268" y="568"/>
                  </a:cubicBezTo>
                  <a:cubicBezTo>
                    <a:pt x="1268" y="501"/>
                    <a:pt x="1235" y="434"/>
                    <a:pt x="1168" y="401"/>
                  </a:cubicBezTo>
                  <a:cubicBezTo>
                    <a:pt x="1135" y="334"/>
                    <a:pt x="1102" y="267"/>
                    <a:pt x="1068" y="234"/>
                  </a:cubicBezTo>
                  <a:cubicBezTo>
                    <a:pt x="1002" y="167"/>
                    <a:pt x="935" y="134"/>
                    <a:pt x="868" y="101"/>
                  </a:cubicBezTo>
                  <a:cubicBezTo>
                    <a:pt x="835" y="67"/>
                    <a:pt x="768" y="67"/>
                    <a:pt x="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2015775" y="3566325"/>
              <a:ext cx="33375" cy="45150"/>
            </a:xfrm>
            <a:custGeom>
              <a:avLst/>
              <a:gdLst/>
              <a:ahLst/>
              <a:cxnLst/>
              <a:rect l="l" t="t" r="r" b="b"/>
              <a:pathLst>
                <a:path w="1335" h="1806" extrusionOk="0">
                  <a:moveTo>
                    <a:pt x="368" y="1"/>
                  </a:moveTo>
                  <a:cubicBezTo>
                    <a:pt x="301" y="1"/>
                    <a:pt x="201" y="67"/>
                    <a:pt x="167" y="67"/>
                  </a:cubicBezTo>
                  <a:cubicBezTo>
                    <a:pt x="134" y="67"/>
                    <a:pt x="67" y="101"/>
                    <a:pt x="67" y="101"/>
                  </a:cubicBezTo>
                  <a:cubicBezTo>
                    <a:pt x="34" y="101"/>
                    <a:pt x="1" y="167"/>
                    <a:pt x="34" y="234"/>
                  </a:cubicBezTo>
                  <a:cubicBezTo>
                    <a:pt x="34" y="258"/>
                    <a:pt x="51" y="281"/>
                    <a:pt x="96" y="281"/>
                  </a:cubicBezTo>
                  <a:cubicBezTo>
                    <a:pt x="114" y="281"/>
                    <a:pt x="138" y="277"/>
                    <a:pt x="167" y="267"/>
                  </a:cubicBezTo>
                  <a:lnTo>
                    <a:pt x="534" y="267"/>
                  </a:lnTo>
                  <a:cubicBezTo>
                    <a:pt x="568" y="267"/>
                    <a:pt x="634" y="301"/>
                    <a:pt x="668" y="301"/>
                  </a:cubicBezTo>
                  <a:cubicBezTo>
                    <a:pt x="701" y="301"/>
                    <a:pt x="734" y="334"/>
                    <a:pt x="734" y="334"/>
                  </a:cubicBezTo>
                  <a:cubicBezTo>
                    <a:pt x="734" y="334"/>
                    <a:pt x="801" y="334"/>
                    <a:pt x="801" y="401"/>
                  </a:cubicBezTo>
                  <a:cubicBezTo>
                    <a:pt x="501" y="401"/>
                    <a:pt x="201" y="634"/>
                    <a:pt x="167" y="1001"/>
                  </a:cubicBezTo>
                  <a:cubicBezTo>
                    <a:pt x="134" y="1402"/>
                    <a:pt x="334" y="1769"/>
                    <a:pt x="668" y="1802"/>
                  </a:cubicBezTo>
                  <a:cubicBezTo>
                    <a:pt x="689" y="1804"/>
                    <a:pt x="710" y="1805"/>
                    <a:pt x="730" y="1805"/>
                  </a:cubicBezTo>
                  <a:cubicBezTo>
                    <a:pt x="1038" y="1805"/>
                    <a:pt x="1304" y="1574"/>
                    <a:pt x="1335" y="1168"/>
                  </a:cubicBezTo>
                  <a:cubicBezTo>
                    <a:pt x="1335" y="935"/>
                    <a:pt x="1302" y="768"/>
                    <a:pt x="1302" y="734"/>
                  </a:cubicBezTo>
                  <a:cubicBezTo>
                    <a:pt x="1302" y="668"/>
                    <a:pt x="1268" y="634"/>
                    <a:pt x="1268" y="568"/>
                  </a:cubicBezTo>
                  <a:cubicBezTo>
                    <a:pt x="1268" y="501"/>
                    <a:pt x="1201" y="434"/>
                    <a:pt x="1168" y="401"/>
                  </a:cubicBezTo>
                  <a:cubicBezTo>
                    <a:pt x="1135" y="334"/>
                    <a:pt x="1101" y="267"/>
                    <a:pt x="1035" y="234"/>
                  </a:cubicBezTo>
                  <a:cubicBezTo>
                    <a:pt x="1001" y="167"/>
                    <a:pt x="935" y="134"/>
                    <a:pt x="868" y="101"/>
                  </a:cubicBezTo>
                  <a:cubicBezTo>
                    <a:pt x="835" y="67"/>
                    <a:pt x="768" y="67"/>
                    <a:pt x="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2026625" y="3611950"/>
              <a:ext cx="98425" cy="93900"/>
            </a:xfrm>
            <a:custGeom>
              <a:avLst/>
              <a:gdLst/>
              <a:ahLst/>
              <a:cxnLst/>
              <a:rect l="l" t="t" r="r" b="b"/>
              <a:pathLst>
                <a:path w="3937" h="3756" extrusionOk="0">
                  <a:moveTo>
                    <a:pt x="2006" y="1"/>
                  </a:moveTo>
                  <a:cubicBezTo>
                    <a:pt x="1052" y="1"/>
                    <a:pt x="225" y="677"/>
                    <a:pt x="100" y="1645"/>
                  </a:cubicBezTo>
                  <a:cubicBezTo>
                    <a:pt x="0" y="2679"/>
                    <a:pt x="701" y="3613"/>
                    <a:pt x="1735" y="3746"/>
                  </a:cubicBezTo>
                  <a:cubicBezTo>
                    <a:pt x="1801" y="3753"/>
                    <a:pt x="1866" y="3756"/>
                    <a:pt x="1931" y="3756"/>
                  </a:cubicBezTo>
                  <a:cubicBezTo>
                    <a:pt x="2885" y="3756"/>
                    <a:pt x="3711" y="3080"/>
                    <a:pt x="3836" y="2112"/>
                  </a:cubicBezTo>
                  <a:cubicBezTo>
                    <a:pt x="3936" y="1078"/>
                    <a:pt x="3203" y="144"/>
                    <a:pt x="2202" y="10"/>
                  </a:cubicBezTo>
                  <a:cubicBezTo>
                    <a:pt x="2136" y="4"/>
                    <a:pt x="2071" y="1"/>
                    <a:pt x="20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1791450" y="3581775"/>
              <a:ext cx="99275" cy="93400"/>
            </a:xfrm>
            <a:custGeom>
              <a:avLst/>
              <a:gdLst/>
              <a:ahLst/>
              <a:cxnLst/>
              <a:rect l="l" t="t" r="r" b="b"/>
              <a:pathLst>
                <a:path w="3971" h="3736" extrusionOk="0">
                  <a:moveTo>
                    <a:pt x="1986" y="1"/>
                  </a:moveTo>
                  <a:cubicBezTo>
                    <a:pt x="1031" y="1"/>
                    <a:pt x="257" y="699"/>
                    <a:pt x="134" y="1651"/>
                  </a:cubicBezTo>
                  <a:cubicBezTo>
                    <a:pt x="1" y="2652"/>
                    <a:pt x="734" y="3552"/>
                    <a:pt x="1768" y="3719"/>
                  </a:cubicBezTo>
                  <a:cubicBezTo>
                    <a:pt x="1853" y="3730"/>
                    <a:pt x="1937" y="3735"/>
                    <a:pt x="2020" y="3735"/>
                  </a:cubicBezTo>
                  <a:cubicBezTo>
                    <a:pt x="2950" y="3735"/>
                    <a:pt x="3745" y="3067"/>
                    <a:pt x="3837" y="2118"/>
                  </a:cubicBezTo>
                  <a:cubicBezTo>
                    <a:pt x="3970" y="1050"/>
                    <a:pt x="3270" y="150"/>
                    <a:pt x="2235" y="16"/>
                  </a:cubicBezTo>
                  <a:cubicBezTo>
                    <a:pt x="2151" y="6"/>
                    <a:pt x="2068" y="1"/>
                    <a:pt x="1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1928225" y="3590175"/>
              <a:ext cx="74225" cy="38050"/>
            </a:xfrm>
            <a:custGeom>
              <a:avLst/>
              <a:gdLst/>
              <a:ahLst/>
              <a:cxnLst/>
              <a:rect l="l" t="t" r="r" b="b"/>
              <a:pathLst>
                <a:path w="2969" h="1522" extrusionOk="0">
                  <a:moveTo>
                    <a:pt x="191" y="0"/>
                  </a:moveTo>
                  <a:cubicBezTo>
                    <a:pt x="173" y="0"/>
                    <a:pt x="153" y="4"/>
                    <a:pt x="134" y="14"/>
                  </a:cubicBezTo>
                  <a:cubicBezTo>
                    <a:pt x="33" y="14"/>
                    <a:pt x="0" y="81"/>
                    <a:pt x="0" y="181"/>
                  </a:cubicBezTo>
                  <a:cubicBezTo>
                    <a:pt x="67" y="514"/>
                    <a:pt x="234" y="815"/>
                    <a:pt x="467" y="1048"/>
                  </a:cubicBezTo>
                  <a:cubicBezTo>
                    <a:pt x="667" y="1315"/>
                    <a:pt x="1001" y="1482"/>
                    <a:pt x="1368" y="1515"/>
                  </a:cubicBezTo>
                  <a:cubicBezTo>
                    <a:pt x="1409" y="1519"/>
                    <a:pt x="1453" y="1521"/>
                    <a:pt x="1497" y="1521"/>
                  </a:cubicBezTo>
                  <a:cubicBezTo>
                    <a:pt x="1807" y="1521"/>
                    <a:pt x="2164" y="1419"/>
                    <a:pt x="2368" y="1215"/>
                  </a:cubicBezTo>
                  <a:cubicBezTo>
                    <a:pt x="2669" y="981"/>
                    <a:pt x="2835" y="714"/>
                    <a:pt x="2936" y="381"/>
                  </a:cubicBezTo>
                  <a:cubicBezTo>
                    <a:pt x="2969" y="314"/>
                    <a:pt x="2936" y="281"/>
                    <a:pt x="2869" y="214"/>
                  </a:cubicBezTo>
                  <a:cubicBezTo>
                    <a:pt x="2852" y="181"/>
                    <a:pt x="2810" y="164"/>
                    <a:pt x="2769" y="164"/>
                  </a:cubicBezTo>
                  <a:cubicBezTo>
                    <a:pt x="2727" y="164"/>
                    <a:pt x="2685" y="181"/>
                    <a:pt x="2669" y="214"/>
                  </a:cubicBezTo>
                  <a:cubicBezTo>
                    <a:pt x="2502" y="448"/>
                    <a:pt x="2302" y="614"/>
                    <a:pt x="2102" y="714"/>
                  </a:cubicBezTo>
                  <a:cubicBezTo>
                    <a:pt x="1923" y="816"/>
                    <a:pt x="1764" y="860"/>
                    <a:pt x="1610" y="860"/>
                  </a:cubicBezTo>
                  <a:cubicBezTo>
                    <a:pt x="1562" y="860"/>
                    <a:pt x="1515" y="856"/>
                    <a:pt x="1468" y="848"/>
                  </a:cubicBezTo>
                  <a:cubicBezTo>
                    <a:pt x="1268" y="848"/>
                    <a:pt x="1034" y="748"/>
                    <a:pt x="834" y="614"/>
                  </a:cubicBezTo>
                  <a:cubicBezTo>
                    <a:pt x="634" y="481"/>
                    <a:pt x="467" y="281"/>
                    <a:pt x="300" y="47"/>
                  </a:cubicBezTo>
                  <a:cubicBezTo>
                    <a:pt x="277" y="24"/>
                    <a:pt x="23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66"/>
          <p:cNvSpPr txBox="1">
            <a:spLocks noGrp="1"/>
          </p:cNvSpPr>
          <p:nvPr>
            <p:ph type="title" idx="4"/>
          </p:nvPr>
        </p:nvSpPr>
        <p:spPr>
          <a:xfrm>
            <a:off x="719328" y="2706827"/>
            <a:ext cx="3755136" cy="697200"/>
          </a:xfrm>
          <a:prstGeom prst="rect">
            <a:avLst/>
          </a:prstGeom>
        </p:spPr>
        <p:txBody>
          <a:bodyPr spcFirstLastPara="1" wrap="square" lIns="91425" tIns="91425" rIns="91425" bIns="91425" anchor="ctr" anchorCtr="0">
            <a:noAutofit/>
          </a:bodyPr>
          <a:lstStyle/>
          <a:p>
            <a:pPr lvl="0"/>
            <a:r>
              <a:rPr lang="en-IN" dirty="0"/>
              <a:t>2.Integration Testing</a:t>
            </a:r>
            <a:endParaRPr dirty="0"/>
          </a:p>
        </p:txBody>
      </p:sp>
      <p:sp>
        <p:nvSpPr>
          <p:cNvPr id="1277" name="Google Shape;1277;p66"/>
          <p:cNvSpPr txBox="1">
            <a:spLocks noGrp="1"/>
          </p:cNvSpPr>
          <p:nvPr>
            <p:ph type="title" idx="7"/>
          </p:nvPr>
        </p:nvSpPr>
        <p:spPr>
          <a:xfrm>
            <a:off x="3402600" y="651538"/>
            <a:ext cx="2338800" cy="697200"/>
          </a:xfrm>
          <a:prstGeom prst="rect">
            <a:avLst/>
          </a:prstGeom>
        </p:spPr>
        <p:txBody>
          <a:bodyPr spcFirstLastPara="1" wrap="square" lIns="91425" tIns="91425" rIns="91425" bIns="91425" anchor="ctr" anchorCtr="0">
            <a:noAutofit/>
          </a:bodyPr>
          <a:lstStyle/>
          <a:p>
            <a:pPr lvl="0"/>
            <a:r>
              <a:rPr lang="en-IN" dirty="0"/>
              <a:t>1.Unit Testing</a:t>
            </a:r>
            <a:endParaRPr dirty="0"/>
          </a:p>
        </p:txBody>
      </p:sp>
      <p:sp>
        <p:nvSpPr>
          <p:cNvPr id="2" name="TextBox 1">
            <a:extLst>
              <a:ext uri="{FF2B5EF4-FFF2-40B4-BE49-F238E27FC236}">
                <a16:creationId xmlns:a16="http://schemas.microsoft.com/office/drawing/2014/main" id="{F0B9E0EC-7307-A142-B283-A59067482A43}"/>
              </a:ext>
            </a:extLst>
          </p:cNvPr>
          <p:cNvSpPr txBox="1"/>
          <p:nvPr/>
        </p:nvSpPr>
        <p:spPr>
          <a:xfrm>
            <a:off x="3399302" y="1750783"/>
            <a:ext cx="3201393" cy="553998"/>
          </a:xfrm>
          <a:prstGeom prst="rect">
            <a:avLst/>
          </a:prstGeom>
          <a:noFill/>
        </p:spPr>
        <p:txBody>
          <a:bodyPr wrap="square" rtlCol="0">
            <a:spAutoFit/>
          </a:bodyPr>
          <a:lstStyle/>
          <a:p>
            <a:r>
              <a:rPr lang="en-US" sz="1000" dirty="0">
                <a:solidFill>
                  <a:schemeClr val="bg2"/>
                </a:solidFill>
              </a:rPr>
              <a:t> Individual components like user login, assignment upload, and submission logic were tested in isolation to ensure correctness</a:t>
            </a:r>
            <a:endParaRPr lang="en-IN" sz="1000" dirty="0">
              <a:solidFill>
                <a:schemeClr val="bg2"/>
              </a:solidFill>
            </a:endParaRPr>
          </a:p>
        </p:txBody>
      </p:sp>
      <p:sp>
        <p:nvSpPr>
          <p:cNvPr id="3" name="TextBox 2">
            <a:extLst>
              <a:ext uri="{FF2B5EF4-FFF2-40B4-BE49-F238E27FC236}">
                <a16:creationId xmlns:a16="http://schemas.microsoft.com/office/drawing/2014/main" id="{6F73E7D9-AFE4-62D6-085B-B5D28CBB2316}"/>
              </a:ext>
            </a:extLst>
          </p:cNvPr>
          <p:cNvSpPr txBox="1"/>
          <p:nvPr/>
        </p:nvSpPr>
        <p:spPr>
          <a:xfrm>
            <a:off x="5300689" y="4140036"/>
            <a:ext cx="3201393" cy="553998"/>
          </a:xfrm>
          <a:prstGeom prst="rect">
            <a:avLst/>
          </a:prstGeom>
          <a:noFill/>
        </p:spPr>
        <p:txBody>
          <a:bodyPr wrap="square" rtlCol="0">
            <a:spAutoFit/>
          </a:bodyPr>
          <a:lstStyle/>
          <a:p>
            <a:r>
              <a:rPr lang="en-US" sz="1000" dirty="0">
                <a:solidFill>
                  <a:schemeClr val="bg2"/>
                </a:solidFill>
              </a:rPr>
              <a:t>All user roles (student, admin, super admin) were manually tested to ensure that role-based access and UI behavior functioned correctly.</a:t>
            </a:r>
          </a:p>
        </p:txBody>
      </p:sp>
      <p:sp>
        <p:nvSpPr>
          <p:cNvPr id="4" name="TextBox 3">
            <a:extLst>
              <a:ext uri="{FF2B5EF4-FFF2-40B4-BE49-F238E27FC236}">
                <a16:creationId xmlns:a16="http://schemas.microsoft.com/office/drawing/2014/main" id="{117ED939-3165-7928-705E-09621D9BBBCD}"/>
              </a:ext>
            </a:extLst>
          </p:cNvPr>
          <p:cNvSpPr txBox="1"/>
          <p:nvPr/>
        </p:nvSpPr>
        <p:spPr>
          <a:xfrm>
            <a:off x="1211256" y="3815270"/>
            <a:ext cx="3201393" cy="400110"/>
          </a:xfrm>
          <a:prstGeom prst="rect">
            <a:avLst/>
          </a:prstGeom>
          <a:noFill/>
        </p:spPr>
        <p:txBody>
          <a:bodyPr wrap="square" rtlCol="0">
            <a:spAutoFit/>
          </a:bodyPr>
          <a:lstStyle/>
          <a:p>
            <a:r>
              <a:rPr lang="en-US" sz="1000" dirty="0">
                <a:solidFill>
                  <a:schemeClr val="bg2"/>
                </a:solidFill>
              </a:rPr>
              <a:t>APIs were tested with real frontend requests to verify end-to-end data flow</a:t>
            </a:r>
            <a:endParaRPr lang="en-IN" sz="1000" dirty="0">
              <a:solidFill>
                <a:schemeClr val="bg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4"/>
                                        </p:tgtEl>
                                        <p:attrNameLst>
                                          <p:attrName>style.visibility</p:attrName>
                                        </p:attrNameLst>
                                      </p:cBhvr>
                                      <p:to>
                                        <p:strVal val="visible"/>
                                      </p:to>
                                    </p:set>
                                    <p:animEffect transition="in" filter="fade">
                                      <p:cBhvr>
                                        <p:cTn id="7" dur="10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grpSp>
        <p:nvGrpSpPr>
          <p:cNvPr id="1283" name="Google Shape;1283;p67"/>
          <p:cNvGrpSpPr/>
          <p:nvPr/>
        </p:nvGrpSpPr>
        <p:grpSpPr>
          <a:xfrm rot="-512821">
            <a:off x="3335360" y="770855"/>
            <a:ext cx="1298629" cy="1289079"/>
            <a:chOff x="5030925" y="3821825"/>
            <a:chExt cx="1128675" cy="1120375"/>
          </a:xfrm>
        </p:grpSpPr>
        <p:sp>
          <p:nvSpPr>
            <p:cNvPr id="1284" name="Google Shape;1284;p67"/>
            <p:cNvSpPr/>
            <p:nvPr/>
          </p:nvSpPr>
          <p:spPr>
            <a:xfrm>
              <a:off x="5030925" y="4281850"/>
              <a:ext cx="700875" cy="660350"/>
            </a:xfrm>
            <a:custGeom>
              <a:avLst/>
              <a:gdLst/>
              <a:ahLst/>
              <a:cxnLst/>
              <a:rect l="l" t="t" r="r" b="b"/>
              <a:pathLst>
                <a:path w="28035" h="26414" extrusionOk="0">
                  <a:moveTo>
                    <a:pt x="24999" y="0"/>
                  </a:moveTo>
                  <a:cubicBezTo>
                    <a:pt x="24999" y="0"/>
                    <a:pt x="1182" y="23350"/>
                    <a:pt x="414" y="24584"/>
                  </a:cubicBezTo>
                  <a:cubicBezTo>
                    <a:pt x="1" y="25264"/>
                    <a:pt x="581" y="26414"/>
                    <a:pt x="1646" y="26414"/>
                  </a:cubicBezTo>
                  <a:cubicBezTo>
                    <a:pt x="1783" y="26414"/>
                    <a:pt x="1929" y="26394"/>
                    <a:pt x="2082" y="26352"/>
                  </a:cubicBezTo>
                  <a:cubicBezTo>
                    <a:pt x="2849" y="26085"/>
                    <a:pt x="28034" y="3269"/>
                    <a:pt x="28034" y="3269"/>
                  </a:cubicBezTo>
                  <a:cubicBezTo>
                    <a:pt x="26133" y="2502"/>
                    <a:pt x="24999" y="0"/>
                    <a:pt x="24999"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5655875" y="4131725"/>
              <a:ext cx="238525" cy="232700"/>
            </a:xfrm>
            <a:custGeom>
              <a:avLst/>
              <a:gdLst/>
              <a:ahLst/>
              <a:cxnLst/>
              <a:rect l="l" t="t" r="r" b="b"/>
              <a:pathLst>
                <a:path w="9541" h="9308" extrusionOk="0">
                  <a:moveTo>
                    <a:pt x="4837" y="1"/>
                  </a:moveTo>
                  <a:lnTo>
                    <a:pt x="1" y="6005"/>
                  </a:lnTo>
                  <a:cubicBezTo>
                    <a:pt x="1" y="6005"/>
                    <a:pt x="1135" y="8507"/>
                    <a:pt x="3036" y="9307"/>
                  </a:cubicBezTo>
                  <a:lnTo>
                    <a:pt x="9541" y="4504"/>
                  </a:lnTo>
                  <a:cubicBezTo>
                    <a:pt x="8874" y="4371"/>
                    <a:pt x="8307" y="4137"/>
                    <a:pt x="7839" y="3837"/>
                  </a:cubicBezTo>
                  <a:cubicBezTo>
                    <a:pt x="6472" y="2970"/>
                    <a:pt x="5171" y="1669"/>
                    <a:pt x="4837" y="1"/>
                  </a:cubicBezTo>
                  <a:close/>
                </a:path>
              </a:pathLst>
            </a:custGeom>
            <a:solidFill>
              <a:schemeClr val="accent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5770950" y="3920750"/>
              <a:ext cx="371975" cy="326075"/>
            </a:xfrm>
            <a:custGeom>
              <a:avLst/>
              <a:gdLst/>
              <a:ahLst/>
              <a:cxnLst/>
              <a:rect l="l" t="t" r="r" b="b"/>
              <a:pathLst>
                <a:path w="14879" h="13043" extrusionOk="0">
                  <a:moveTo>
                    <a:pt x="8207" y="0"/>
                  </a:moveTo>
                  <a:lnTo>
                    <a:pt x="8207" y="0"/>
                  </a:lnTo>
                  <a:cubicBezTo>
                    <a:pt x="5838" y="801"/>
                    <a:pt x="2903" y="1969"/>
                    <a:pt x="1335" y="4237"/>
                  </a:cubicBezTo>
                  <a:cubicBezTo>
                    <a:pt x="234" y="5805"/>
                    <a:pt x="1" y="7239"/>
                    <a:pt x="234" y="8473"/>
                  </a:cubicBezTo>
                  <a:cubicBezTo>
                    <a:pt x="568" y="10108"/>
                    <a:pt x="1869" y="11442"/>
                    <a:pt x="3236" y="12309"/>
                  </a:cubicBezTo>
                  <a:cubicBezTo>
                    <a:pt x="3704" y="12609"/>
                    <a:pt x="4271" y="12810"/>
                    <a:pt x="4904" y="12943"/>
                  </a:cubicBezTo>
                  <a:cubicBezTo>
                    <a:pt x="5253" y="13008"/>
                    <a:pt x="5622" y="13042"/>
                    <a:pt x="6006" y="13042"/>
                  </a:cubicBezTo>
                  <a:cubicBezTo>
                    <a:pt x="8596" y="13042"/>
                    <a:pt x="11848" y="11467"/>
                    <a:pt x="13911" y="6905"/>
                  </a:cubicBezTo>
                  <a:cubicBezTo>
                    <a:pt x="14411" y="5838"/>
                    <a:pt x="14711" y="4771"/>
                    <a:pt x="14878" y="3736"/>
                  </a:cubicBezTo>
                  <a:cubicBezTo>
                    <a:pt x="14816" y="3715"/>
                    <a:pt x="14759" y="3705"/>
                    <a:pt x="14704" y="3705"/>
                  </a:cubicBezTo>
                  <a:cubicBezTo>
                    <a:pt x="14292" y="3705"/>
                    <a:pt x="14066" y="4261"/>
                    <a:pt x="13412" y="4261"/>
                  </a:cubicBezTo>
                  <a:cubicBezTo>
                    <a:pt x="13228" y="4261"/>
                    <a:pt x="13009" y="4216"/>
                    <a:pt x="12743" y="4103"/>
                  </a:cubicBezTo>
                  <a:cubicBezTo>
                    <a:pt x="11409" y="3503"/>
                    <a:pt x="11676" y="2302"/>
                    <a:pt x="11009" y="1802"/>
                  </a:cubicBezTo>
                  <a:cubicBezTo>
                    <a:pt x="10837" y="1664"/>
                    <a:pt x="10661" y="1620"/>
                    <a:pt x="10476" y="1620"/>
                  </a:cubicBezTo>
                  <a:cubicBezTo>
                    <a:pt x="10138" y="1620"/>
                    <a:pt x="9774" y="1770"/>
                    <a:pt x="9362" y="1770"/>
                  </a:cubicBezTo>
                  <a:cubicBezTo>
                    <a:pt x="9127" y="1770"/>
                    <a:pt x="8877" y="1721"/>
                    <a:pt x="8607" y="1568"/>
                  </a:cubicBezTo>
                  <a:cubicBezTo>
                    <a:pt x="7706" y="968"/>
                    <a:pt x="8173" y="101"/>
                    <a:pt x="8207" y="0"/>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5964425" y="3821825"/>
              <a:ext cx="195175" cy="205450"/>
            </a:xfrm>
            <a:custGeom>
              <a:avLst/>
              <a:gdLst/>
              <a:ahLst/>
              <a:cxnLst/>
              <a:rect l="l" t="t" r="r" b="b"/>
              <a:pathLst>
                <a:path w="7807" h="8218" extrusionOk="0">
                  <a:moveTo>
                    <a:pt x="6027" y="1"/>
                  </a:moveTo>
                  <a:cubicBezTo>
                    <a:pt x="5300" y="1"/>
                    <a:pt x="4980" y="1649"/>
                    <a:pt x="4070" y="2590"/>
                  </a:cubicBezTo>
                  <a:cubicBezTo>
                    <a:pt x="3670" y="2990"/>
                    <a:pt x="2269" y="3324"/>
                    <a:pt x="534" y="3924"/>
                  </a:cubicBezTo>
                  <a:cubicBezTo>
                    <a:pt x="501" y="3991"/>
                    <a:pt x="1" y="4925"/>
                    <a:pt x="968" y="5459"/>
                  </a:cubicBezTo>
                  <a:cubicBezTo>
                    <a:pt x="1243" y="5623"/>
                    <a:pt x="1497" y="5675"/>
                    <a:pt x="1735" y="5675"/>
                  </a:cubicBezTo>
                  <a:cubicBezTo>
                    <a:pt x="2136" y="5675"/>
                    <a:pt x="2489" y="5529"/>
                    <a:pt x="2812" y="5529"/>
                  </a:cubicBezTo>
                  <a:cubicBezTo>
                    <a:pt x="2996" y="5529"/>
                    <a:pt x="3170" y="5576"/>
                    <a:pt x="3336" y="5725"/>
                  </a:cubicBezTo>
                  <a:cubicBezTo>
                    <a:pt x="3970" y="6259"/>
                    <a:pt x="3703" y="7460"/>
                    <a:pt x="5038" y="8060"/>
                  </a:cubicBezTo>
                  <a:cubicBezTo>
                    <a:pt x="5304" y="8173"/>
                    <a:pt x="5521" y="8218"/>
                    <a:pt x="5703" y="8218"/>
                  </a:cubicBezTo>
                  <a:cubicBezTo>
                    <a:pt x="6351" y="8218"/>
                    <a:pt x="6563" y="7662"/>
                    <a:pt x="6991" y="7662"/>
                  </a:cubicBezTo>
                  <a:cubicBezTo>
                    <a:pt x="7047" y="7662"/>
                    <a:pt x="7107" y="7672"/>
                    <a:pt x="7173" y="7693"/>
                  </a:cubicBezTo>
                  <a:cubicBezTo>
                    <a:pt x="7806" y="3724"/>
                    <a:pt x="6672" y="121"/>
                    <a:pt x="6172" y="21"/>
                  </a:cubicBezTo>
                  <a:cubicBezTo>
                    <a:pt x="6122" y="7"/>
                    <a:pt x="6074" y="1"/>
                    <a:pt x="6027" y="1"/>
                  </a:cubicBezTo>
                  <a:close/>
                </a:path>
              </a:pathLst>
            </a:cu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67"/>
          <p:cNvSpPr txBox="1">
            <a:spLocks noGrp="1"/>
          </p:cNvSpPr>
          <p:nvPr>
            <p:ph type="title"/>
          </p:nvPr>
        </p:nvSpPr>
        <p:spPr>
          <a:xfrm>
            <a:off x="5155325" y="1244009"/>
            <a:ext cx="1132257" cy="9052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07</a:t>
            </a:r>
            <a:endParaRPr sz="4800" dirty="0"/>
          </a:p>
        </p:txBody>
      </p:sp>
      <p:sp>
        <p:nvSpPr>
          <p:cNvPr id="1289" name="Google Shape;1289;p67"/>
          <p:cNvSpPr txBox="1">
            <a:spLocks noGrp="1"/>
          </p:cNvSpPr>
          <p:nvPr>
            <p:ph type="body" idx="1"/>
          </p:nvPr>
        </p:nvSpPr>
        <p:spPr>
          <a:xfrm>
            <a:off x="4566118" y="2498202"/>
            <a:ext cx="3819600" cy="1342931"/>
          </a:xfrm>
          <a:prstGeom prst="rect">
            <a:avLst/>
          </a:prstGeom>
        </p:spPr>
        <p:txBody>
          <a:bodyPr spcFirstLastPara="1" wrap="square" lIns="91425" tIns="91425" rIns="91425" bIns="91425" anchor="t" anchorCtr="0">
            <a:normAutofit/>
          </a:bodyPr>
          <a:lstStyle/>
          <a:p>
            <a:pPr marL="0" lvl="0" indent="0">
              <a:buNone/>
            </a:pPr>
            <a:r>
              <a:rPr lang="en-IN" sz="4400" b="1" dirty="0">
                <a:latin typeface="Gaegu" pitchFamily="2" charset="0"/>
                <a:ea typeface="Gaegu" pitchFamily="2" charset="0"/>
              </a:rPr>
              <a:t>Snapshot</a:t>
            </a:r>
            <a:endParaRPr sz="4400" dirty="0">
              <a:latin typeface="Gaegu" pitchFamily="2" charset="0"/>
              <a:ea typeface="Gaegu" pitchFamily="2" charset="0"/>
            </a:endParaRPr>
          </a:p>
        </p:txBody>
      </p:sp>
      <p:pic>
        <p:nvPicPr>
          <p:cNvPr id="1290" name="Google Shape;1290;p67"/>
          <p:cNvPicPr preferRelativeResize="0"/>
          <p:nvPr/>
        </p:nvPicPr>
        <p:blipFill rotWithShape="1">
          <a:blip r:embed="rId3">
            <a:alphaModFix/>
          </a:blip>
          <a:srcRect l="5845" r="5845"/>
          <a:stretch/>
        </p:blipFill>
        <p:spPr>
          <a:xfrm flipH="1">
            <a:off x="651612" y="794775"/>
            <a:ext cx="3018050" cy="3417773"/>
          </a:xfrm>
          <a:prstGeom prst="rect">
            <a:avLst/>
          </a:prstGeom>
          <a:noFill/>
          <a:ln>
            <a:noFill/>
          </a:ln>
        </p:spPr>
      </p:pic>
      <p:grpSp>
        <p:nvGrpSpPr>
          <p:cNvPr id="1291" name="Google Shape;1291;p67"/>
          <p:cNvGrpSpPr/>
          <p:nvPr/>
        </p:nvGrpSpPr>
        <p:grpSpPr>
          <a:xfrm>
            <a:off x="511425" y="707300"/>
            <a:ext cx="3298425" cy="3682225"/>
            <a:chOff x="511425" y="859700"/>
            <a:chExt cx="3298425" cy="3682225"/>
          </a:xfrm>
        </p:grpSpPr>
        <p:sp>
          <p:nvSpPr>
            <p:cNvPr id="1292" name="Google Shape;1292;p67"/>
            <p:cNvSpPr/>
            <p:nvPr/>
          </p:nvSpPr>
          <p:spPr>
            <a:xfrm>
              <a:off x="511425" y="859700"/>
              <a:ext cx="3249712" cy="206050"/>
            </a:xfrm>
            <a:custGeom>
              <a:avLst/>
              <a:gdLst/>
              <a:ahLst/>
              <a:cxnLst/>
              <a:rect l="l" t="t" r="r" b="b"/>
              <a:pathLst>
                <a:path w="139353" h="8242" extrusionOk="0">
                  <a:moveTo>
                    <a:pt x="55733" y="1"/>
                  </a:moveTo>
                  <a:cubicBezTo>
                    <a:pt x="53503" y="1"/>
                    <a:pt x="51073" y="14"/>
                    <a:pt x="48534" y="50"/>
                  </a:cubicBezTo>
                  <a:cubicBezTo>
                    <a:pt x="40800" y="116"/>
                    <a:pt x="33893" y="303"/>
                    <a:pt x="31086" y="303"/>
                  </a:cubicBezTo>
                  <a:cubicBezTo>
                    <a:pt x="30279" y="303"/>
                    <a:pt x="29811" y="288"/>
                    <a:pt x="29760" y="249"/>
                  </a:cubicBezTo>
                  <a:cubicBezTo>
                    <a:pt x="29736" y="226"/>
                    <a:pt x="29699" y="216"/>
                    <a:pt x="29652" y="216"/>
                  </a:cubicBezTo>
                  <a:cubicBezTo>
                    <a:pt x="29402" y="216"/>
                    <a:pt x="28870" y="502"/>
                    <a:pt x="28571" y="502"/>
                  </a:cubicBezTo>
                  <a:cubicBezTo>
                    <a:pt x="28523" y="502"/>
                    <a:pt x="28481" y="495"/>
                    <a:pt x="28447" y="478"/>
                  </a:cubicBezTo>
                  <a:cubicBezTo>
                    <a:pt x="13968" y="1240"/>
                    <a:pt x="6551" y="1794"/>
                    <a:pt x="4907" y="1794"/>
                  </a:cubicBezTo>
                  <a:cubicBezTo>
                    <a:pt x="4827" y="1794"/>
                    <a:pt x="4761" y="1793"/>
                    <a:pt x="4709" y="1790"/>
                  </a:cubicBezTo>
                  <a:cubicBezTo>
                    <a:pt x="4548" y="1786"/>
                    <a:pt x="4401" y="1784"/>
                    <a:pt x="4266" y="1784"/>
                  </a:cubicBezTo>
                  <a:cubicBezTo>
                    <a:pt x="3490" y="1784"/>
                    <a:pt x="3109" y="1861"/>
                    <a:pt x="2768" y="2104"/>
                  </a:cubicBezTo>
                  <a:cubicBezTo>
                    <a:pt x="1656" y="2931"/>
                    <a:pt x="1" y="8039"/>
                    <a:pt x="1228" y="8238"/>
                  </a:cubicBezTo>
                  <a:cubicBezTo>
                    <a:pt x="1253" y="8240"/>
                    <a:pt x="1289" y="8241"/>
                    <a:pt x="1333" y="8241"/>
                  </a:cubicBezTo>
                  <a:cubicBezTo>
                    <a:pt x="2996" y="8241"/>
                    <a:pt x="17482" y="6949"/>
                    <a:pt x="23837" y="6949"/>
                  </a:cubicBezTo>
                  <a:cubicBezTo>
                    <a:pt x="25010" y="6949"/>
                    <a:pt x="25906" y="6993"/>
                    <a:pt x="26393" y="7097"/>
                  </a:cubicBezTo>
                  <a:cubicBezTo>
                    <a:pt x="30021" y="6844"/>
                    <a:pt x="39419" y="6170"/>
                    <a:pt x="46125" y="6170"/>
                  </a:cubicBezTo>
                  <a:cubicBezTo>
                    <a:pt x="48490" y="6170"/>
                    <a:pt x="50520" y="6254"/>
                    <a:pt x="51844" y="6469"/>
                  </a:cubicBezTo>
                  <a:cubicBezTo>
                    <a:pt x="52567" y="6265"/>
                    <a:pt x="54440" y="6187"/>
                    <a:pt x="56874" y="6187"/>
                  </a:cubicBezTo>
                  <a:cubicBezTo>
                    <a:pt x="64404" y="6187"/>
                    <a:pt x="77312" y="6928"/>
                    <a:pt x="78244" y="6928"/>
                  </a:cubicBezTo>
                  <a:cubicBezTo>
                    <a:pt x="78269" y="6928"/>
                    <a:pt x="78286" y="6927"/>
                    <a:pt x="78293" y="6926"/>
                  </a:cubicBezTo>
                  <a:cubicBezTo>
                    <a:pt x="78514" y="6890"/>
                    <a:pt x="78887" y="6874"/>
                    <a:pt x="79344" y="6874"/>
                  </a:cubicBezTo>
                  <a:cubicBezTo>
                    <a:pt x="81068" y="6874"/>
                    <a:pt x="83994" y="7100"/>
                    <a:pt x="84513" y="7325"/>
                  </a:cubicBezTo>
                  <a:cubicBezTo>
                    <a:pt x="85064" y="7569"/>
                    <a:pt x="85773" y="7632"/>
                    <a:pt x="86478" y="7632"/>
                  </a:cubicBezTo>
                  <a:cubicBezTo>
                    <a:pt x="87224" y="7632"/>
                    <a:pt x="87966" y="7562"/>
                    <a:pt x="88514" y="7562"/>
                  </a:cubicBezTo>
                  <a:cubicBezTo>
                    <a:pt x="88843" y="7562"/>
                    <a:pt x="89102" y="7587"/>
                    <a:pt x="89249" y="7668"/>
                  </a:cubicBezTo>
                  <a:cubicBezTo>
                    <a:pt x="92689" y="7609"/>
                    <a:pt x="94471" y="7592"/>
                    <a:pt x="95538" y="7592"/>
                  </a:cubicBezTo>
                  <a:cubicBezTo>
                    <a:pt x="96975" y="7592"/>
                    <a:pt x="97113" y="7623"/>
                    <a:pt x="98257" y="7623"/>
                  </a:cubicBezTo>
                  <a:cubicBezTo>
                    <a:pt x="99969" y="7623"/>
                    <a:pt x="103932" y="7554"/>
                    <a:pt x="117867" y="7211"/>
                  </a:cubicBezTo>
                  <a:cubicBezTo>
                    <a:pt x="120007" y="7183"/>
                    <a:pt x="120235" y="7183"/>
                    <a:pt x="122004" y="7126"/>
                  </a:cubicBezTo>
                  <a:cubicBezTo>
                    <a:pt x="123053" y="6999"/>
                    <a:pt x="124139" y="6949"/>
                    <a:pt x="125211" y="6949"/>
                  </a:cubicBezTo>
                  <a:cubicBezTo>
                    <a:pt x="127990" y="6949"/>
                    <a:pt x="130673" y="7283"/>
                    <a:pt x="132362" y="7468"/>
                  </a:cubicBezTo>
                  <a:cubicBezTo>
                    <a:pt x="133038" y="7543"/>
                    <a:pt x="133810" y="7618"/>
                    <a:pt x="134472" y="7618"/>
                  </a:cubicBezTo>
                  <a:cubicBezTo>
                    <a:pt x="135067" y="7618"/>
                    <a:pt x="135573" y="7558"/>
                    <a:pt x="135843" y="7382"/>
                  </a:cubicBezTo>
                  <a:cubicBezTo>
                    <a:pt x="137069" y="6641"/>
                    <a:pt x="139352" y="2960"/>
                    <a:pt x="138981" y="1961"/>
                  </a:cubicBezTo>
                  <a:cubicBezTo>
                    <a:pt x="138896" y="1704"/>
                    <a:pt x="135472" y="1362"/>
                    <a:pt x="135215" y="1334"/>
                  </a:cubicBezTo>
                  <a:cubicBezTo>
                    <a:pt x="133931" y="1191"/>
                    <a:pt x="134416" y="1248"/>
                    <a:pt x="133075" y="1134"/>
                  </a:cubicBezTo>
                  <a:cubicBezTo>
                    <a:pt x="131638" y="1034"/>
                    <a:pt x="129897" y="992"/>
                    <a:pt x="128627" y="992"/>
                  </a:cubicBezTo>
                  <a:cubicBezTo>
                    <a:pt x="127728" y="992"/>
                    <a:pt x="127066" y="1013"/>
                    <a:pt x="126912" y="1048"/>
                  </a:cubicBezTo>
                  <a:cubicBezTo>
                    <a:pt x="126828" y="1064"/>
                    <a:pt x="126744" y="1071"/>
                    <a:pt x="126664" y="1071"/>
                  </a:cubicBezTo>
                  <a:cubicBezTo>
                    <a:pt x="126446" y="1071"/>
                    <a:pt x="126261" y="1018"/>
                    <a:pt x="126199" y="934"/>
                  </a:cubicBezTo>
                  <a:cubicBezTo>
                    <a:pt x="126199" y="906"/>
                    <a:pt x="124572" y="820"/>
                    <a:pt x="124515" y="820"/>
                  </a:cubicBezTo>
                  <a:cubicBezTo>
                    <a:pt x="122938" y="768"/>
                    <a:pt x="122052" y="752"/>
                    <a:pt x="121218" y="752"/>
                  </a:cubicBezTo>
                  <a:cubicBezTo>
                    <a:pt x="120211" y="752"/>
                    <a:pt x="119278" y="776"/>
                    <a:pt x="117297" y="791"/>
                  </a:cubicBezTo>
                  <a:lnTo>
                    <a:pt x="115642" y="791"/>
                  </a:lnTo>
                  <a:cubicBezTo>
                    <a:pt x="115642" y="727"/>
                    <a:pt x="115552" y="690"/>
                    <a:pt x="115397" y="690"/>
                  </a:cubicBezTo>
                  <a:cubicBezTo>
                    <a:pt x="115276" y="690"/>
                    <a:pt x="115116" y="713"/>
                    <a:pt x="114928" y="763"/>
                  </a:cubicBezTo>
                  <a:cubicBezTo>
                    <a:pt x="114072" y="963"/>
                    <a:pt x="110021" y="1248"/>
                    <a:pt x="105827" y="1419"/>
                  </a:cubicBezTo>
                  <a:cubicBezTo>
                    <a:pt x="103914" y="1511"/>
                    <a:pt x="101983" y="1548"/>
                    <a:pt x="100324" y="1548"/>
                  </a:cubicBezTo>
                  <a:cubicBezTo>
                    <a:pt x="98370" y="1548"/>
                    <a:pt x="96794" y="1496"/>
                    <a:pt x="96069" y="1419"/>
                  </a:cubicBezTo>
                  <a:cubicBezTo>
                    <a:pt x="94354" y="1235"/>
                    <a:pt x="93497" y="1170"/>
                    <a:pt x="92359" y="1170"/>
                  </a:cubicBezTo>
                  <a:cubicBezTo>
                    <a:pt x="91736" y="1170"/>
                    <a:pt x="91028" y="1189"/>
                    <a:pt x="90048" y="1219"/>
                  </a:cubicBezTo>
                  <a:cubicBezTo>
                    <a:pt x="89919" y="1222"/>
                    <a:pt x="89780" y="1223"/>
                    <a:pt x="89634" y="1223"/>
                  </a:cubicBezTo>
                  <a:cubicBezTo>
                    <a:pt x="87785" y="1223"/>
                    <a:pt x="84653" y="1060"/>
                    <a:pt x="81375" y="849"/>
                  </a:cubicBezTo>
                  <a:cubicBezTo>
                    <a:pt x="79577" y="763"/>
                    <a:pt x="77808" y="649"/>
                    <a:pt x="76125" y="563"/>
                  </a:cubicBezTo>
                  <a:cubicBezTo>
                    <a:pt x="74441" y="506"/>
                    <a:pt x="72958" y="478"/>
                    <a:pt x="71788" y="478"/>
                  </a:cubicBezTo>
                  <a:cubicBezTo>
                    <a:pt x="69562" y="478"/>
                    <a:pt x="71074" y="221"/>
                    <a:pt x="69220" y="192"/>
                  </a:cubicBezTo>
                  <a:cubicBezTo>
                    <a:pt x="68820" y="192"/>
                    <a:pt x="67936" y="135"/>
                    <a:pt x="66652" y="107"/>
                  </a:cubicBezTo>
                  <a:cubicBezTo>
                    <a:pt x="64664" y="67"/>
                    <a:pt x="60693" y="1"/>
                    <a:pt x="55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7"/>
            <p:cNvSpPr/>
            <p:nvPr/>
          </p:nvSpPr>
          <p:spPr>
            <a:xfrm>
              <a:off x="596325" y="4295175"/>
              <a:ext cx="3195325" cy="228750"/>
            </a:xfrm>
            <a:custGeom>
              <a:avLst/>
              <a:gdLst/>
              <a:ahLst/>
              <a:cxnLst/>
              <a:rect l="l" t="t" r="r" b="b"/>
              <a:pathLst>
                <a:path w="119351" h="9150" extrusionOk="0">
                  <a:moveTo>
                    <a:pt x="113952" y="0"/>
                  </a:moveTo>
                  <a:cubicBezTo>
                    <a:pt x="111096" y="0"/>
                    <a:pt x="108469" y="479"/>
                    <a:pt x="108223" y="561"/>
                  </a:cubicBezTo>
                  <a:cubicBezTo>
                    <a:pt x="108120" y="607"/>
                    <a:pt x="108013" y="625"/>
                    <a:pt x="107916" y="625"/>
                  </a:cubicBezTo>
                  <a:cubicBezTo>
                    <a:pt x="107770" y="625"/>
                    <a:pt x="107647" y="584"/>
                    <a:pt x="107595" y="533"/>
                  </a:cubicBezTo>
                  <a:lnTo>
                    <a:pt x="107225" y="533"/>
                  </a:lnTo>
                  <a:cubicBezTo>
                    <a:pt x="102574" y="818"/>
                    <a:pt x="106711" y="618"/>
                    <a:pt x="98979" y="1046"/>
                  </a:cubicBezTo>
                  <a:cubicBezTo>
                    <a:pt x="98979" y="1003"/>
                    <a:pt x="98915" y="982"/>
                    <a:pt x="98808" y="982"/>
                  </a:cubicBezTo>
                  <a:cubicBezTo>
                    <a:pt x="98701" y="982"/>
                    <a:pt x="98551" y="1003"/>
                    <a:pt x="98380" y="1046"/>
                  </a:cubicBezTo>
                  <a:cubicBezTo>
                    <a:pt x="97467" y="1389"/>
                    <a:pt x="90847" y="2245"/>
                    <a:pt x="85882" y="2330"/>
                  </a:cubicBezTo>
                  <a:cubicBezTo>
                    <a:pt x="84427" y="2330"/>
                    <a:pt x="83257" y="2330"/>
                    <a:pt x="82687" y="2302"/>
                  </a:cubicBezTo>
                  <a:cubicBezTo>
                    <a:pt x="81509" y="2227"/>
                    <a:pt x="80806" y="2184"/>
                    <a:pt x="80074" y="2184"/>
                  </a:cubicBezTo>
                  <a:cubicBezTo>
                    <a:pt x="79405" y="2184"/>
                    <a:pt x="78711" y="2220"/>
                    <a:pt x="77608" y="2302"/>
                  </a:cubicBezTo>
                  <a:cubicBezTo>
                    <a:pt x="77106" y="2341"/>
                    <a:pt x="76440" y="2357"/>
                    <a:pt x="75661" y="2357"/>
                  </a:cubicBezTo>
                  <a:cubicBezTo>
                    <a:pt x="74185" y="2357"/>
                    <a:pt x="72304" y="2301"/>
                    <a:pt x="70361" y="2245"/>
                  </a:cubicBezTo>
                  <a:cubicBezTo>
                    <a:pt x="62682" y="1974"/>
                    <a:pt x="57925" y="1877"/>
                    <a:pt x="54645" y="1877"/>
                  </a:cubicBezTo>
                  <a:cubicBezTo>
                    <a:pt x="46433" y="1877"/>
                    <a:pt x="47479" y="2483"/>
                    <a:pt x="35116" y="2483"/>
                  </a:cubicBezTo>
                  <a:cubicBezTo>
                    <a:pt x="34197" y="2483"/>
                    <a:pt x="33204" y="2480"/>
                    <a:pt x="32128" y="2473"/>
                  </a:cubicBezTo>
                  <a:cubicBezTo>
                    <a:pt x="29189" y="2444"/>
                    <a:pt x="27192" y="2444"/>
                    <a:pt x="27078" y="2330"/>
                  </a:cubicBezTo>
                  <a:cubicBezTo>
                    <a:pt x="27058" y="2306"/>
                    <a:pt x="27026" y="2296"/>
                    <a:pt x="26986" y="2296"/>
                  </a:cubicBezTo>
                  <a:cubicBezTo>
                    <a:pt x="26772" y="2296"/>
                    <a:pt x="26311" y="2583"/>
                    <a:pt x="26046" y="2583"/>
                  </a:cubicBezTo>
                  <a:cubicBezTo>
                    <a:pt x="26004" y="2583"/>
                    <a:pt x="25967" y="2575"/>
                    <a:pt x="25936" y="2558"/>
                  </a:cubicBezTo>
                  <a:cubicBezTo>
                    <a:pt x="23323" y="2665"/>
                    <a:pt x="22405" y="2846"/>
                    <a:pt x="20619" y="2846"/>
                  </a:cubicBezTo>
                  <a:cubicBezTo>
                    <a:pt x="20494" y="2846"/>
                    <a:pt x="20364" y="2846"/>
                    <a:pt x="20230" y="2844"/>
                  </a:cubicBezTo>
                  <a:cubicBezTo>
                    <a:pt x="17828" y="2767"/>
                    <a:pt x="14716" y="2370"/>
                    <a:pt x="12145" y="2370"/>
                  </a:cubicBezTo>
                  <a:cubicBezTo>
                    <a:pt x="11845" y="2370"/>
                    <a:pt x="11553" y="2375"/>
                    <a:pt x="11271" y="2387"/>
                  </a:cubicBezTo>
                  <a:cubicBezTo>
                    <a:pt x="10075" y="2434"/>
                    <a:pt x="7762" y="2616"/>
                    <a:pt x="6627" y="2616"/>
                  </a:cubicBezTo>
                  <a:cubicBezTo>
                    <a:pt x="6381" y="2616"/>
                    <a:pt x="6190" y="2607"/>
                    <a:pt x="6078" y="2587"/>
                  </a:cubicBezTo>
                  <a:cubicBezTo>
                    <a:pt x="5818" y="2553"/>
                    <a:pt x="5604" y="2535"/>
                    <a:pt x="5426" y="2535"/>
                  </a:cubicBezTo>
                  <a:cubicBezTo>
                    <a:pt x="4235" y="2535"/>
                    <a:pt x="4594" y="3336"/>
                    <a:pt x="2882" y="5668"/>
                  </a:cubicBezTo>
                  <a:cubicBezTo>
                    <a:pt x="1798" y="7152"/>
                    <a:pt x="1" y="8293"/>
                    <a:pt x="3710" y="8750"/>
                  </a:cubicBezTo>
                  <a:cubicBezTo>
                    <a:pt x="4223" y="8815"/>
                    <a:pt x="4783" y="8841"/>
                    <a:pt x="5365" y="8841"/>
                  </a:cubicBezTo>
                  <a:cubicBezTo>
                    <a:pt x="6819" y="8841"/>
                    <a:pt x="8405" y="8681"/>
                    <a:pt x="9730" y="8579"/>
                  </a:cubicBezTo>
                  <a:cubicBezTo>
                    <a:pt x="10814" y="8487"/>
                    <a:pt x="11760" y="8451"/>
                    <a:pt x="12625" y="8451"/>
                  </a:cubicBezTo>
                  <a:cubicBezTo>
                    <a:pt x="16084" y="8451"/>
                    <a:pt x="18238" y="9035"/>
                    <a:pt x="22712" y="9035"/>
                  </a:cubicBezTo>
                  <a:cubicBezTo>
                    <a:pt x="23112" y="9035"/>
                    <a:pt x="23853" y="9035"/>
                    <a:pt x="24253" y="9149"/>
                  </a:cubicBezTo>
                  <a:cubicBezTo>
                    <a:pt x="30292" y="8634"/>
                    <a:pt x="38221" y="8446"/>
                    <a:pt x="42621" y="8446"/>
                  </a:cubicBezTo>
                  <a:cubicBezTo>
                    <a:pt x="44313" y="8446"/>
                    <a:pt x="45483" y="8474"/>
                    <a:pt x="45823" y="8522"/>
                  </a:cubicBezTo>
                  <a:cubicBezTo>
                    <a:pt x="46957" y="8105"/>
                    <a:pt x="50155" y="7978"/>
                    <a:pt x="53777" y="7978"/>
                  </a:cubicBezTo>
                  <a:cubicBezTo>
                    <a:pt x="59549" y="7978"/>
                    <a:pt x="66401" y="8302"/>
                    <a:pt x="67695" y="8302"/>
                  </a:cubicBezTo>
                  <a:cubicBezTo>
                    <a:pt x="67816" y="8302"/>
                    <a:pt x="67889" y="8300"/>
                    <a:pt x="67907" y="8293"/>
                  </a:cubicBezTo>
                  <a:cubicBezTo>
                    <a:pt x="68168" y="8232"/>
                    <a:pt x="68708" y="8206"/>
                    <a:pt x="69348" y="8206"/>
                  </a:cubicBezTo>
                  <a:cubicBezTo>
                    <a:pt x="70805" y="8206"/>
                    <a:pt x="72780" y="8343"/>
                    <a:pt x="73157" y="8522"/>
                  </a:cubicBezTo>
                  <a:cubicBezTo>
                    <a:pt x="73557" y="8717"/>
                    <a:pt x="74044" y="8777"/>
                    <a:pt x="74540" y="8777"/>
                  </a:cubicBezTo>
                  <a:cubicBezTo>
                    <a:pt x="75320" y="8777"/>
                    <a:pt x="76124" y="8629"/>
                    <a:pt x="76657" y="8629"/>
                  </a:cubicBezTo>
                  <a:cubicBezTo>
                    <a:pt x="76873" y="8629"/>
                    <a:pt x="77044" y="8653"/>
                    <a:pt x="77152" y="8721"/>
                  </a:cubicBezTo>
                  <a:cubicBezTo>
                    <a:pt x="81645" y="8450"/>
                    <a:pt x="81859" y="8415"/>
                    <a:pt x="82116" y="8415"/>
                  </a:cubicBezTo>
                  <a:cubicBezTo>
                    <a:pt x="82208" y="8415"/>
                    <a:pt x="82305" y="8419"/>
                    <a:pt x="82605" y="8419"/>
                  </a:cubicBezTo>
                  <a:cubicBezTo>
                    <a:pt x="83144" y="8419"/>
                    <a:pt x="84339" y="8404"/>
                    <a:pt x="87338" y="8322"/>
                  </a:cubicBezTo>
                  <a:cubicBezTo>
                    <a:pt x="87965" y="8322"/>
                    <a:pt x="88622" y="8293"/>
                    <a:pt x="89306" y="8265"/>
                  </a:cubicBezTo>
                  <a:cubicBezTo>
                    <a:pt x="90676" y="8179"/>
                    <a:pt x="92102" y="8094"/>
                    <a:pt x="93529" y="7979"/>
                  </a:cubicBezTo>
                  <a:cubicBezTo>
                    <a:pt x="98294" y="7580"/>
                    <a:pt x="97524" y="7609"/>
                    <a:pt x="103801" y="7123"/>
                  </a:cubicBezTo>
                  <a:cubicBezTo>
                    <a:pt x="105826" y="6952"/>
                    <a:pt x="107595" y="6296"/>
                    <a:pt x="111961" y="6296"/>
                  </a:cubicBezTo>
                  <a:cubicBezTo>
                    <a:pt x="112931" y="6296"/>
                    <a:pt x="113825" y="6347"/>
                    <a:pt x="114533" y="6347"/>
                  </a:cubicBezTo>
                  <a:cubicBezTo>
                    <a:pt x="114887" y="6347"/>
                    <a:pt x="115195" y="6334"/>
                    <a:pt x="115442" y="6296"/>
                  </a:cubicBezTo>
                  <a:cubicBezTo>
                    <a:pt x="115870" y="6239"/>
                    <a:pt x="116127" y="6125"/>
                    <a:pt x="116868" y="5041"/>
                  </a:cubicBezTo>
                  <a:cubicBezTo>
                    <a:pt x="117724" y="3842"/>
                    <a:pt x="119351" y="1588"/>
                    <a:pt x="119151" y="846"/>
                  </a:cubicBezTo>
                  <a:cubicBezTo>
                    <a:pt x="119094" y="675"/>
                    <a:pt x="117496" y="304"/>
                    <a:pt x="117296" y="276"/>
                  </a:cubicBezTo>
                  <a:cubicBezTo>
                    <a:pt x="116233" y="74"/>
                    <a:pt x="115075" y="0"/>
                    <a:pt x="113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7"/>
            <p:cNvSpPr/>
            <p:nvPr/>
          </p:nvSpPr>
          <p:spPr>
            <a:xfrm rot="5400000">
              <a:off x="1924073" y="2555727"/>
              <a:ext cx="3581804"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7"/>
            <p:cNvSpPr/>
            <p:nvPr/>
          </p:nvSpPr>
          <p:spPr>
            <a:xfrm rot="-5400000">
              <a:off x="-1221171" y="2607829"/>
              <a:ext cx="3666692" cy="201500"/>
            </a:xfrm>
            <a:custGeom>
              <a:avLst/>
              <a:gdLst/>
              <a:ahLst/>
              <a:cxnLst/>
              <a:rect l="l" t="t" r="r" b="b"/>
              <a:pathLst>
                <a:path w="135728" h="8060" extrusionOk="0">
                  <a:moveTo>
                    <a:pt x="90622" y="0"/>
                  </a:moveTo>
                  <a:cubicBezTo>
                    <a:pt x="89853" y="0"/>
                    <a:pt x="89036" y="43"/>
                    <a:pt x="87765" y="122"/>
                  </a:cubicBezTo>
                  <a:cubicBezTo>
                    <a:pt x="86877" y="181"/>
                    <a:pt x="85558" y="200"/>
                    <a:pt x="84011" y="200"/>
                  </a:cubicBezTo>
                  <a:cubicBezTo>
                    <a:pt x="81280" y="200"/>
                    <a:pt x="77841" y="141"/>
                    <a:pt x="74824" y="141"/>
                  </a:cubicBezTo>
                  <a:cubicBezTo>
                    <a:pt x="72963" y="141"/>
                    <a:pt x="71263" y="164"/>
                    <a:pt x="69990" y="236"/>
                  </a:cubicBezTo>
                  <a:cubicBezTo>
                    <a:pt x="69680" y="253"/>
                    <a:pt x="69446" y="260"/>
                    <a:pt x="69266" y="260"/>
                  </a:cubicBezTo>
                  <a:cubicBezTo>
                    <a:pt x="68299" y="260"/>
                    <a:pt x="68904" y="59"/>
                    <a:pt x="67849" y="59"/>
                  </a:cubicBezTo>
                  <a:cubicBezTo>
                    <a:pt x="67743" y="59"/>
                    <a:pt x="67621" y="61"/>
                    <a:pt x="67479" y="65"/>
                  </a:cubicBezTo>
                  <a:cubicBezTo>
                    <a:pt x="55923" y="179"/>
                    <a:pt x="35123" y="636"/>
                    <a:pt x="34952" y="636"/>
                  </a:cubicBezTo>
                  <a:cubicBezTo>
                    <a:pt x="33546" y="659"/>
                    <a:pt x="32340" y="673"/>
                    <a:pt x="31400" y="673"/>
                  </a:cubicBezTo>
                  <a:cubicBezTo>
                    <a:pt x="30070" y="673"/>
                    <a:pt x="29272" y="645"/>
                    <a:pt x="29189" y="579"/>
                  </a:cubicBezTo>
                  <a:cubicBezTo>
                    <a:pt x="29169" y="555"/>
                    <a:pt x="29135" y="545"/>
                    <a:pt x="29091" y="545"/>
                  </a:cubicBezTo>
                  <a:cubicBezTo>
                    <a:pt x="28857" y="545"/>
                    <a:pt x="28327" y="831"/>
                    <a:pt x="28028" y="831"/>
                  </a:cubicBezTo>
                  <a:cubicBezTo>
                    <a:pt x="27980" y="831"/>
                    <a:pt x="27938" y="824"/>
                    <a:pt x="27905" y="807"/>
                  </a:cubicBezTo>
                  <a:cubicBezTo>
                    <a:pt x="11841" y="1492"/>
                    <a:pt x="12155" y="1492"/>
                    <a:pt x="9073" y="1606"/>
                  </a:cubicBezTo>
                  <a:cubicBezTo>
                    <a:pt x="7383" y="1670"/>
                    <a:pt x="6029" y="1702"/>
                    <a:pt x="5278" y="1702"/>
                  </a:cubicBezTo>
                  <a:cubicBezTo>
                    <a:pt x="5027" y="1702"/>
                    <a:pt x="4843" y="1699"/>
                    <a:pt x="4736" y="1691"/>
                  </a:cubicBezTo>
                  <a:cubicBezTo>
                    <a:pt x="4452" y="1668"/>
                    <a:pt x="4211" y="1655"/>
                    <a:pt x="4003" y="1655"/>
                  </a:cubicBezTo>
                  <a:cubicBezTo>
                    <a:pt x="3461" y="1655"/>
                    <a:pt x="3142" y="1742"/>
                    <a:pt x="2853" y="1948"/>
                  </a:cubicBezTo>
                  <a:cubicBezTo>
                    <a:pt x="1741" y="2747"/>
                    <a:pt x="0" y="7797"/>
                    <a:pt x="1227" y="8054"/>
                  </a:cubicBezTo>
                  <a:cubicBezTo>
                    <a:pt x="1273" y="8058"/>
                    <a:pt x="1341" y="8060"/>
                    <a:pt x="1429" y="8060"/>
                  </a:cubicBezTo>
                  <a:cubicBezTo>
                    <a:pt x="2000" y="8060"/>
                    <a:pt x="3425" y="7985"/>
                    <a:pt x="5279" y="7911"/>
                  </a:cubicBezTo>
                  <a:cubicBezTo>
                    <a:pt x="6363" y="7883"/>
                    <a:pt x="7561" y="7797"/>
                    <a:pt x="8874" y="7712"/>
                  </a:cubicBezTo>
                  <a:cubicBezTo>
                    <a:pt x="10569" y="7648"/>
                    <a:pt x="17896" y="7254"/>
                    <a:pt x="22421" y="7254"/>
                  </a:cubicBezTo>
                  <a:cubicBezTo>
                    <a:pt x="23989" y="7254"/>
                    <a:pt x="25221" y="7301"/>
                    <a:pt x="25765" y="7426"/>
                  </a:cubicBezTo>
                  <a:cubicBezTo>
                    <a:pt x="27318" y="7357"/>
                    <a:pt x="39590" y="6534"/>
                    <a:pt x="46723" y="6534"/>
                  </a:cubicBezTo>
                  <a:cubicBezTo>
                    <a:pt x="48369" y="6534"/>
                    <a:pt x="49741" y="6578"/>
                    <a:pt x="50645" y="6684"/>
                  </a:cubicBezTo>
                  <a:cubicBezTo>
                    <a:pt x="51700" y="6401"/>
                    <a:pt x="56886" y="6281"/>
                    <a:pt x="62373" y="6281"/>
                  </a:cubicBezTo>
                  <a:cubicBezTo>
                    <a:pt x="62970" y="6281"/>
                    <a:pt x="63570" y="6282"/>
                    <a:pt x="64169" y="6285"/>
                  </a:cubicBezTo>
                  <a:cubicBezTo>
                    <a:pt x="68420" y="6325"/>
                    <a:pt x="72560" y="6378"/>
                    <a:pt x="74827" y="6378"/>
                  </a:cubicBezTo>
                  <a:cubicBezTo>
                    <a:pt x="75817" y="6378"/>
                    <a:pt x="76450" y="6368"/>
                    <a:pt x="76581" y="6342"/>
                  </a:cubicBezTo>
                  <a:cubicBezTo>
                    <a:pt x="77025" y="6228"/>
                    <a:pt x="78154" y="6176"/>
                    <a:pt x="79322" y="6176"/>
                  </a:cubicBezTo>
                  <a:cubicBezTo>
                    <a:pt x="80778" y="6176"/>
                    <a:pt x="82297" y="6257"/>
                    <a:pt x="82629" y="6399"/>
                  </a:cubicBezTo>
                  <a:cubicBezTo>
                    <a:pt x="83067" y="6564"/>
                    <a:pt x="83583" y="6617"/>
                    <a:pt x="84112" y="6617"/>
                  </a:cubicBezTo>
                  <a:cubicBezTo>
                    <a:pt x="85052" y="6617"/>
                    <a:pt x="86032" y="6450"/>
                    <a:pt x="86678" y="6450"/>
                  </a:cubicBezTo>
                  <a:cubicBezTo>
                    <a:pt x="86925" y="6450"/>
                    <a:pt x="87123" y="6475"/>
                    <a:pt x="87252" y="6542"/>
                  </a:cubicBezTo>
                  <a:cubicBezTo>
                    <a:pt x="89752" y="6409"/>
                    <a:pt x="90607" y="6285"/>
                    <a:pt x="94149" y="6285"/>
                  </a:cubicBezTo>
                  <a:cubicBezTo>
                    <a:pt x="97480" y="6285"/>
                    <a:pt x="103187" y="6395"/>
                    <a:pt x="114871" y="6713"/>
                  </a:cubicBezTo>
                  <a:cubicBezTo>
                    <a:pt x="116816" y="6767"/>
                    <a:pt x="118094" y="6783"/>
                    <a:pt x="119020" y="6783"/>
                  </a:cubicBezTo>
                  <a:cubicBezTo>
                    <a:pt x="120298" y="6783"/>
                    <a:pt x="120904" y="6753"/>
                    <a:pt x="121664" y="6753"/>
                  </a:cubicBezTo>
                  <a:cubicBezTo>
                    <a:pt x="122680" y="6753"/>
                    <a:pt x="123972" y="6806"/>
                    <a:pt x="127511" y="7055"/>
                  </a:cubicBezTo>
                  <a:cubicBezTo>
                    <a:pt x="128749" y="7137"/>
                    <a:pt x="129857" y="7206"/>
                    <a:pt x="130752" y="7206"/>
                  </a:cubicBezTo>
                  <a:cubicBezTo>
                    <a:pt x="131734" y="7206"/>
                    <a:pt x="132459" y="7123"/>
                    <a:pt x="132817" y="6884"/>
                  </a:cubicBezTo>
                  <a:cubicBezTo>
                    <a:pt x="134101" y="5943"/>
                    <a:pt x="135728" y="2091"/>
                    <a:pt x="135271" y="1121"/>
                  </a:cubicBezTo>
                  <a:cubicBezTo>
                    <a:pt x="135177" y="914"/>
                    <a:pt x="130495" y="831"/>
                    <a:pt x="127152" y="831"/>
                  </a:cubicBezTo>
                  <a:cubicBezTo>
                    <a:pt x="125418" y="831"/>
                    <a:pt x="124044" y="853"/>
                    <a:pt x="123858" y="892"/>
                  </a:cubicBezTo>
                  <a:cubicBezTo>
                    <a:pt x="123782" y="908"/>
                    <a:pt x="123703" y="915"/>
                    <a:pt x="123628" y="915"/>
                  </a:cubicBezTo>
                  <a:cubicBezTo>
                    <a:pt x="123421" y="915"/>
                    <a:pt x="123236" y="862"/>
                    <a:pt x="123174" y="778"/>
                  </a:cubicBezTo>
                  <a:cubicBezTo>
                    <a:pt x="123145" y="778"/>
                    <a:pt x="123002" y="778"/>
                    <a:pt x="122717" y="750"/>
                  </a:cubicBezTo>
                  <a:cubicBezTo>
                    <a:pt x="120748" y="607"/>
                    <a:pt x="113787" y="322"/>
                    <a:pt x="113473" y="265"/>
                  </a:cubicBezTo>
                  <a:cubicBezTo>
                    <a:pt x="113187" y="236"/>
                    <a:pt x="113073" y="236"/>
                    <a:pt x="113073" y="236"/>
                  </a:cubicBezTo>
                  <a:cubicBezTo>
                    <a:pt x="113073" y="167"/>
                    <a:pt x="112948" y="129"/>
                    <a:pt x="112766" y="129"/>
                  </a:cubicBezTo>
                  <a:cubicBezTo>
                    <a:pt x="112648" y="129"/>
                    <a:pt x="112506" y="145"/>
                    <a:pt x="112360" y="179"/>
                  </a:cubicBezTo>
                  <a:cubicBezTo>
                    <a:pt x="111532" y="350"/>
                    <a:pt x="107538" y="350"/>
                    <a:pt x="103429" y="350"/>
                  </a:cubicBezTo>
                  <a:cubicBezTo>
                    <a:pt x="99321" y="350"/>
                    <a:pt x="95098" y="265"/>
                    <a:pt x="93728" y="179"/>
                  </a:cubicBezTo>
                  <a:cubicBezTo>
                    <a:pt x="92337" y="57"/>
                    <a:pt x="91511" y="0"/>
                    <a:pt x="90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7"/>
          <p:cNvGrpSpPr/>
          <p:nvPr/>
        </p:nvGrpSpPr>
        <p:grpSpPr>
          <a:xfrm rot="3599956">
            <a:off x="2972528" y="1163478"/>
            <a:ext cx="419925" cy="222725"/>
            <a:chOff x="2951412" y="1320981"/>
            <a:chExt cx="419934" cy="222729"/>
          </a:xfrm>
        </p:grpSpPr>
        <p:sp>
          <p:nvSpPr>
            <p:cNvPr id="1297" name="Google Shape;1297;p67"/>
            <p:cNvSpPr/>
            <p:nvPr/>
          </p:nvSpPr>
          <p:spPr>
            <a:xfrm rot="-1677089">
              <a:off x="2986451" y="1372774"/>
              <a:ext cx="64322" cy="165517"/>
            </a:xfrm>
            <a:custGeom>
              <a:avLst/>
              <a:gdLst/>
              <a:ahLst/>
              <a:cxnLst/>
              <a:rect l="l" t="t" r="r" b="b"/>
              <a:pathLst>
                <a:path w="2573" h="6621" extrusionOk="0">
                  <a:moveTo>
                    <a:pt x="1078" y="0"/>
                  </a:moveTo>
                  <a:cubicBezTo>
                    <a:pt x="591" y="0"/>
                    <a:pt x="90" y="310"/>
                    <a:pt x="60" y="930"/>
                  </a:cubicBezTo>
                  <a:cubicBezTo>
                    <a:pt x="1" y="2618"/>
                    <a:pt x="150" y="4276"/>
                    <a:pt x="523" y="5919"/>
                  </a:cubicBezTo>
                  <a:cubicBezTo>
                    <a:pt x="637" y="6408"/>
                    <a:pt x="1003" y="6621"/>
                    <a:pt x="1385" y="6621"/>
                  </a:cubicBezTo>
                  <a:cubicBezTo>
                    <a:pt x="1960" y="6621"/>
                    <a:pt x="2573" y="6140"/>
                    <a:pt x="2420" y="5396"/>
                  </a:cubicBezTo>
                  <a:cubicBezTo>
                    <a:pt x="2077" y="3917"/>
                    <a:pt x="1972" y="2454"/>
                    <a:pt x="2017" y="930"/>
                  </a:cubicBezTo>
                  <a:cubicBezTo>
                    <a:pt x="2039" y="310"/>
                    <a:pt x="1565" y="0"/>
                    <a:pt x="10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7"/>
            <p:cNvSpPr/>
            <p:nvPr/>
          </p:nvSpPr>
          <p:spPr>
            <a:xfrm>
              <a:off x="3128925" y="1320981"/>
              <a:ext cx="49325" cy="202772"/>
            </a:xfrm>
            <a:custGeom>
              <a:avLst/>
              <a:gdLst/>
              <a:ahLst/>
              <a:cxnLst/>
              <a:rect l="l" t="t" r="r" b="b"/>
              <a:pathLst>
                <a:path w="1973" h="5456" extrusionOk="0">
                  <a:moveTo>
                    <a:pt x="987" y="0"/>
                  </a:moveTo>
                  <a:cubicBezTo>
                    <a:pt x="494" y="0"/>
                    <a:pt x="1" y="314"/>
                    <a:pt x="1" y="941"/>
                  </a:cubicBezTo>
                  <a:lnTo>
                    <a:pt x="1" y="4526"/>
                  </a:lnTo>
                  <a:cubicBezTo>
                    <a:pt x="1" y="5146"/>
                    <a:pt x="494" y="5456"/>
                    <a:pt x="987" y="5456"/>
                  </a:cubicBezTo>
                  <a:cubicBezTo>
                    <a:pt x="1479" y="5456"/>
                    <a:pt x="1972" y="5146"/>
                    <a:pt x="1972" y="4526"/>
                  </a:cubicBezTo>
                  <a:lnTo>
                    <a:pt x="1972" y="941"/>
                  </a:lnTo>
                  <a:cubicBezTo>
                    <a:pt x="1972" y="314"/>
                    <a:pt x="1479"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7"/>
            <p:cNvSpPr/>
            <p:nvPr/>
          </p:nvSpPr>
          <p:spPr>
            <a:xfrm rot="2324420">
              <a:off x="3263449" y="1376738"/>
              <a:ext cx="65826" cy="157602"/>
            </a:xfrm>
            <a:custGeom>
              <a:avLst/>
              <a:gdLst/>
              <a:ahLst/>
              <a:cxnLst/>
              <a:rect l="l" t="t" r="r" b="b"/>
              <a:pathLst>
                <a:path w="2633" h="6304" extrusionOk="0">
                  <a:moveTo>
                    <a:pt x="1092" y="0"/>
                  </a:moveTo>
                  <a:cubicBezTo>
                    <a:pt x="601" y="0"/>
                    <a:pt x="97" y="314"/>
                    <a:pt x="75" y="941"/>
                  </a:cubicBezTo>
                  <a:cubicBezTo>
                    <a:pt x="0" y="2510"/>
                    <a:pt x="164" y="4078"/>
                    <a:pt x="553" y="5616"/>
                  </a:cubicBezTo>
                  <a:cubicBezTo>
                    <a:pt x="677" y="6096"/>
                    <a:pt x="1051" y="6303"/>
                    <a:pt x="1435" y="6303"/>
                  </a:cubicBezTo>
                  <a:cubicBezTo>
                    <a:pt x="2021" y="6303"/>
                    <a:pt x="2633" y="5823"/>
                    <a:pt x="2435" y="5093"/>
                  </a:cubicBezTo>
                  <a:cubicBezTo>
                    <a:pt x="2106" y="3719"/>
                    <a:pt x="1972" y="2360"/>
                    <a:pt x="2031" y="941"/>
                  </a:cubicBezTo>
                  <a:cubicBezTo>
                    <a:pt x="2061" y="314"/>
                    <a:pt x="1583" y="0"/>
                    <a:pt x="10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67"/>
          <p:cNvGrpSpPr/>
          <p:nvPr/>
        </p:nvGrpSpPr>
        <p:grpSpPr>
          <a:xfrm>
            <a:off x="2688800" y="1888251"/>
            <a:ext cx="130588" cy="194506"/>
            <a:chOff x="2540775" y="2709726"/>
            <a:chExt cx="130588" cy="194506"/>
          </a:xfrm>
        </p:grpSpPr>
        <p:sp>
          <p:nvSpPr>
            <p:cNvPr id="1301" name="Google Shape;1301;p67"/>
            <p:cNvSpPr/>
            <p:nvPr/>
          </p:nvSpPr>
          <p:spPr>
            <a:xfrm rot="5538887">
              <a:off x="2550831" y="2785777"/>
              <a:ext cx="167583" cy="66768"/>
            </a:xfrm>
            <a:custGeom>
              <a:avLst/>
              <a:gdLst/>
              <a:ahLst/>
              <a:cxnLst/>
              <a:rect l="l" t="t" r="r" b="b"/>
              <a:pathLst>
                <a:path w="4237" h="1688" extrusionOk="0">
                  <a:moveTo>
                    <a:pt x="1373" y="0"/>
                  </a:moveTo>
                  <a:cubicBezTo>
                    <a:pt x="1108" y="0"/>
                    <a:pt x="840" y="20"/>
                    <a:pt x="568" y="59"/>
                  </a:cubicBezTo>
                  <a:cubicBezTo>
                    <a:pt x="195" y="118"/>
                    <a:pt x="1" y="567"/>
                    <a:pt x="90" y="865"/>
                  </a:cubicBezTo>
                  <a:cubicBezTo>
                    <a:pt x="179" y="1182"/>
                    <a:pt x="462" y="1327"/>
                    <a:pt x="764" y="1327"/>
                  </a:cubicBezTo>
                  <a:cubicBezTo>
                    <a:pt x="818" y="1327"/>
                    <a:pt x="873" y="1322"/>
                    <a:pt x="927" y="1313"/>
                  </a:cubicBezTo>
                  <a:cubicBezTo>
                    <a:pt x="1080" y="1292"/>
                    <a:pt x="1235" y="1282"/>
                    <a:pt x="1389" y="1282"/>
                  </a:cubicBezTo>
                  <a:cubicBezTo>
                    <a:pt x="1899" y="1282"/>
                    <a:pt x="2410" y="1394"/>
                    <a:pt x="2868" y="1612"/>
                  </a:cubicBezTo>
                  <a:cubicBezTo>
                    <a:pt x="2979" y="1664"/>
                    <a:pt x="3088" y="1687"/>
                    <a:pt x="3190" y="1687"/>
                  </a:cubicBezTo>
                  <a:cubicBezTo>
                    <a:pt x="3823" y="1687"/>
                    <a:pt x="4237" y="813"/>
                    <a:pt x="3556" y="492"/>
                  </a:cubicBezTo>
                  <a:cubicBezTo>
                    <a:pt x="2859" y="160"/>
                    <a:pt x="2129" y="0"/>
                    <a:pt x="1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7"/>
            <p:cNvSpPr/>
            <p:nvPr/>
          </p:nvSpPr>
          <p:spPr>
            <a:xfrm rot="5538887">
              <a:off x="2497436" y="2756926"/>
              <a:ext cx="143778" cy="51334"/>
            </a:xfrm>
            <a:custGeom>
              <a:avLst/>
              <a:gdLst/>
              <a:ahLst/>
              <a:cxnLst/>
              <a:rect l="l" t="t" r="r" b="b"/>
              <a:pathLst>
                <a:path w="4931" h="1680" extrusionOk="0">
                  <a:moveTo>
                    <a:pt x="1953" y="0"/>
                  </a:moveTo>
                  <a:cubicBezTo>
                    <a:pt x="1579" y="0"/>
                    <a:pt x="1200" y="38"/>
                    <a:pt x="812" y="116"/>
                  </a:cubicBezTo>
                  <a:cubicBezTo>
                    <a:pt x="0" y="298"/>
                    <a:pt x="278" y="1386"/>
                    <a:pt x="1017" y="1386"/>
                  </a:cubicBezTo>
                  <a:cubicBezTo>
                    <a:pt x="1066" y="1386"/>
                    <a:pt x="1118" y="1381"/>
                    <a:pt x="1171" y="1371"/>
                  </a:cubicBezTo>
                  <a:cubicBezTo>
                    <a:pt x="1437" y="1321"/>
                    <a:pt x="1704" y="1296"/>
                    <a:pt x="1970" y="1296"/>
                  </a:cubicBezTo>
                  <a:cubicBezTo>
                    <a:pt x="2511" y="1296"/>
                    <a:pt x="3045" y="1399"/>
                    <a:pt x="3546" y="1610"/>
                  </a:cubicBezTo>
                  <a:cubicBezTo>
                    <a:pt x="3651" y="1658"/>
                    <a:pt x="3754" y="1679"/>
                    <a:pt x="3853" y="1679"/>
                  </a:cubicBezTo>
                  <a:cubicBezTo>
                    <a:pt x="4488" y="1679"/>
                    <a:pt x="4930" y="799"/>
                    <a:pt x="4233" y="489"/>
                  </a:cubicBezTo>
                  <a:cubicBezTo>
                    <a:pt x="3486" y="166"/>
                    <a:pt x="2732" y="0"/>
                    <a:pt x="1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3" name="Google Shape;1303;p67"/>
          <p:cNvSpPr/>
          <p:nvPr/>
        </p:nvSpPr>
        <p:spPr>
          <a:xfrm>
            <a:off x="8749688" y="13718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6"/>
                                        </p:tgtEl>
                                        <p:attrNameLst>
                                          <p:attrName>style.visibility</p:attrName>
                                        </p:attrNameLst>
                                      </p:cBhvr>
                                      <p:to>
                                        <p:strVal val="visible"/>
                                      </p:to>
                                    </p:set>
                                    <p:animEffect transition="in" filter="fade">
                                      <p:cBhvr>
                                        <p:cTn id="7" dur="1000"/>
                                        <p:tgtEl>
                                          <p:spTgt spid="1296"/>
                                        </p:tgtEl>
                                      </p:cBhvr>
                                    </p:animEffect>
                                  </p:childTnLst>
                                </p:cTn>
                              </p:par>
                              <p:par>
                                <p:cTn id="8" presetID="10" presetClass="entr" presetSubtype="0" fill="hold" nodeType="withEffect">
                                  <p:stCondLst>
                                    <p:cond delay="0"/>
                                  </p:stCondLst>
                                  <p:childTnLst>
                                    <p:set>
                                      <p:cBhvr>
                                        <p:cTn id="9" dur="1" fill="hold">
                                          <p:stCondLst>
                                            <p:cond delay="0"/>
                                          </p:stCondLst>
                                        </p:cTn>
                                        <p:tgtEl>
                                          <p:spTgt spid="1300"/>
                                        </p:tgtEl>
                                        <p:attrNameLst>
                                          <p:attrName>style.visibility</p:attrName>
                                        </p:attrNameLst>
                                      </p:cBhvr>
                                      <p:to>
                                        <p:strVal val="visible"/>
                                      </p:to>
                                    </p:set>
                                    <p:animEffect transition="in" filter="fade">
                                      <p:cBhvr>
                                        <p:cTn id="10" dur="1000"/>
                                        <p:tgtEl>
                                          <p:spTgt spid="1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68"/>
          <p:cNvSpPr txBox="1">
            <a:spLocks noGrp="1"/>
          </p:cNvSpPr>
          <p:nvPr>
            <p:ph type="title"/>
          </p:nvPr>
        </p:nvSpPr>
        <p:spPr>
          <a:xfrm>
            <a:off x="311700" y="1563325"/>
            <a:ext cx="85206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Github</a:t>
            </a:r>
            <a:endParaRPr dirty="0"/>
          </a:p>
        </p:txBody>
      </p:sp>
      <p:sp>
        <p:nvSpPr>
          <p:cNvPr id="1309" name="Google Shape;1309;p68"/>
          <p:cNvSpPr txBox="1">
            <a:spLocks noGrp="1"/>
          </p:cNvSpPr>
          <p:nvPr>
            <p:ph type="body" idx="1"/>
          </p:nvPr>
        </p:nvSpPr>
        <p:spPr>
          <a:xfrm>
            <a:off x="311700" y="3380825"/>
            <a:ext cx="8520600" cy="601500"/>
          </a:xfrm>
          <a:prstGeom prst="rect">
            <a:avLst/>
          </a:prstGeom>
        </p:spPr>
        <p:txBody>
          <a:bodyPr spcFirstLastPara="1" wrap="square" lIns="91425" tIns="91425" rIns="91425" bIns="91425" anchor="t" anchorCtr="0">
            <a:normAutofit lnSpcReduction="10000"/>
          </a:bodyPr>
          <a:lstStyle/>
          <a:p>
            <a:pPr marL="0" lvl="0" indent="0">
              <a:spcAft>
                <a:spcPts val="1200"/>
              </a:spcAft>
              <a:buNone/>
            </a:pPr>
            <a:r>
              <a:rPr lang="en-IN" dirty="0" err="1">
                <a:hlinkClick r:id="rId3"/>
              </a:rPr>
              <a:t>BhumiVyas</a:t>
            </a:r>
            <a:endParaRPr dirty="0"/>
          </a:p>
        </p:txBody>
      </p:sp>
      <p:grpSp>
        <p:nvGrpSpPr>
          <p:cNvPr id="1310" name="Google Shape;1310;p68"/>
          <p:cNvGrpSpPr/>
          <p:nvPr/>
        </p:nvGrpSpPr>
        <p:grpSpPr>
          <a:xfrm rot="5400000">
            <a:off x="7058696" y="2585665"/>
            <a:ext cx="754467" cy="322482"/>
            <a:chOff x="1848388" y="1192013"/>
            <a:chExt cx="533418" cy="227983"/>
          </a:xfrm>
        </p:grpSpPr>
        <p:sp>
          <p:nvSpPr>
            <p:cNvPr id="1311" name="Google Shape;1311;p68"/>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8"/>
          <p:cNvGrpSpPr/>
          <p:nvPr/>
        </p:nvGrpSpPr>
        <p:grpSpPr>
          <a:xfrm rot="-5400000">
            <a:off x="1375747" y="2608023"/>
            <a:ext cx="747746" cy="319633"/>
            <a:chOff x="1848388" y="1192013"/>
            <a:chExt cx="533418" cy="227983"/>
          </a:xfrm>
        </p:grpSpPr>
        <p:sp>
          <p:nvSpPr>
            <p:cNvPr id="1315" name="Google Shape;1315;p68"/>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68"/>
          <p:cNvSpPr/>
          <p:nvPr/>
        </p:nvSpPr>
        <p:spPr>
          <a:xfrm>
            <a:off x="3570238" y="3856038"/>
            <a:ext cx="1749750"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F44B6C7B-35E6-3000-FECC-E39706A3BCC3}"/>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976D4D81-DE59-4854-53E7-1A55A4D63D1A}"/>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F2D51AF0-AD07-E295-B438-35959E207460}"/>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B540BE08-766F-BCD0-D829-A0CF44A09F33}"/>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0496FF9C-8497-554D-AF61-1416613EFD22}"/>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EE5346C3-9595-A4A0-2B03-9C89EF9171D4}"/>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2C40B919-E15D-A4BE-9A4D-2568ECBCD703}"/>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0F9CF2FD-63B5-6C7D-91D0-5A1CA89DC2E5}"/>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31DEAEE-F914-B7B7-8AB3-6511B9343C26}"/>
              </a:ext>
            </a:extLst>
          </p:cNvPr>
          <p:cNvPicPr>
            <a:picLocks noChangeAspect="1"/>
          </p:cNvPicPr>
          <p:nvPr/>
        </p:nvPicPr>
        <p:blipFill>
          <a:blip r:embed="rId3"/>
          <a:stretch>
            <a:fillRect/>
          </a:stretch>
        </p:blipFill>
        <p:spPr>
          <a:xfrm>
            <a:off x="0" y="5555"/>
            <a:ext cx="4341239" cy="2480258"/>
          </a:xfrm>
          <a:prstGeom prst="rect">
            <a:avLst/>
          </a:prstGeom>
        </p:spPr>
      </p:pic>
      <p:pic>
        <p:nvPicPr>
          <p:cNvPr id="4" name="Picture 3">
            <a:extLst>
              <a:ext uri="{FF2B5EF4-FFF2-40B4-BE49-F238E27FC236}">
                <a16:creationId xmlns:a16="http://schemas.microsoft.com/office/drawing/2014/main" id="{87C9B1D7-4A59-30B2-AB93-82D9D99DC0B7}"/>
              </a:ext>
            </a:extLst>
          </p:cNvPr>
          <p:cNvPicPr>
            <a:picLocks noChangeAspect="1"/>
          </p:cNvPicPr>
          <p:nvPr/>
        </p:nvPicPr>
        <p:blipFill>
          <a:blip r:embed="rId4"/>
          <a:stretch>
            <a:fillRect/>
          </a:stretch>
        </p:blipFill>
        <p:spPr>
          <a:xfrm>
            <a:off x="-25264" y="2657689"/>
            <a:ext cx="4419728" cy="2415534"/>
          </a:xfrm>
          <a:prstGeom prst="rect">
            <a:avLst/>
          </a:prstGeom>
        </p:spPr>
      </p:pic>
      <p:pic>
        <p:nvPicPr>
          <p:cNvPr id="6" name="Picture 5">
            <a:extLst>
              <a:ext uri="{FF2B5EF4-FFF2-40B4-BE49-F238E27FC236}">
                <a16:creationId xmlns:a16="http://schemas.microsoft.com/office/drawing/2014/main" id="{6E6B4DEE-802C-95DF-2CAE-67D29B430DD4}"/>
              </a:ext>
            </a:extLst>
          </p:cNvPr>
          <p:cNvPicPr>
            <a:picLocks noChangeAspect="1"/>
          </p:cNvPicPr>
          <p:nvPr/>
        </p:nvPicPr>
        <p:blipFill>
          <a:blip r:embed="rId5"/>
          <a:stretch>
            <a:fillRect/>
          </a:stretch>
        </p:blipFill>
        <p:spPr>
          <a:xfrm>
            <a:off x="4646506" y="0"/>
            <a:ext cx="4341239" cy="2480259"/>
          </a:xfrm>
          <a:prstGeom prst="rect">
            <a:avLst/>
          </a:prstGeom>
        </p:spPr>
      </p:pic>
      <p:pic>
        <p:nvPicPr>
          <p:cNvPr id="8" name="Picture 7">
            <a:extLst>
              <a:ext uri="{FF2B5EF4-FFF2-40B4-BE49-F238E27FC236}">
                <a16:creationId xmlns:a16="http://schemas.microsoft.com/office/drawing/2014/main" id="{F8D39C64-3809-4015-8B06-C5864D1B913C}"/>
              </a:ext>
            </a:extLst>
          </p:cNvPr>
          <p:cNvPicPr>
            <a:picLocks noChangeAspect="1"/>
          </p:cNvPicPr>
          <p:nvPr/>
        </p:nvPicPr>
        <p:blipFill>
          <a:blip r:embed="rId6"/>
          <a:stretch>
            <a:fillRect/>
          </a:stretch>
        </p:blipFill>
        <p:spPr>
          <a:xfrm>
            <a:off x="4572000" y="2657688"/>
            <a:ext cx="4419728" cy="2415533"/>
          </a:xfrm>
          <a:prstGeom prst="rect">
            <a:avLst/>
          </a:prstGeom>
        </p:spPr>
      </p:pic>
    </p:spTree>
    <p:extLst>
      <p:ext uri="{BB962C8B-B14F-4D97-AF65-F5344CB8AC3E}">
        <p14:creationId xmlns:p14="http://schemas.microsoft.com/office/powerpoint/2010/main" val="3810389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9">
          <a:extLst>
            <a:ext uri="{FF2B5EF4-FFF2-40B4-BE49-F238E27FC236}">
              <a16:creationId xmlns:a16="http://schemas.microsoft.com/office/drawing/2014/main" id="{3759A712-D6B6-5CCE-5807-6910224CC130}"/>
            </a:ext>
          </a:extLst>
        </p:cNvPr>
        <p:cNvGrpSpPr/>
        <p:nvPr/>
      </p:nvGrpSpPr>
      <p:grpSpPr>
        <a:xfrm>
          <a:off x="0" y="0"/>
          <a:ext cx="0" cy="0"/>
          <a:chOff x="0" y="0"/>
          <a:chExt cx="0" cy="0"/>
        </a:xfrm>
      </p:grpSpPr>
      <p:sp>
        <p:nvSpPr>
          <p:cNvPr id="3241" name="Google Shape;3241;p93">
            <a:extLst>
              <a:ext uri="{FF2B5EF4-FFF2-40B4-BE49-F238E27FC236}">
                <a16:creationId xmlns:a16="http://schemas.microsoft.com/office/drawing/2014/main" id="{F913C1DB-27CC-0B9E-C62F-77FFEA0D3264}"/>
              </a:ext>
            </a:extLst>
          </p:cNvPr>
          <p:cNvSpPr/>
          <p:nvPr/>
        </p:nvSpPr>
        <p:spPr>
          <a:xfrm>
            <a:off x="-331100" y="4021431"/>
            <a:ext cx="1443638" cy="127272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2" name="Google Shape;3242;p93">
            <a:extLst>
              <a:ext uri="{FF2B5EF4-FFF2-40B4-BE49-F238E27FC236}">
                <a16:creationId xmlns:a16="http://schemas.microsoft.com/office/drawing/2014/main" id="{D1A773DF-C696-9CB7-3928-14DA389A22C3}"/>
              </a:ext>
            </a:extLst>
          </p:cNvPr>
          <p:cNvGrpSpPr/>
          <p:nvPr/>
        </p:nvGrpSpPr>
        <p:grpSpPr>
          <a:xfrm>
            <a:off x="872147" y="3989305"/>
            <a:ext cx="2034278" cy="345822"/>
            <a:chOff x="872147" y="3989305"/>
            <a:chExt cx="2034278" cy="345822"/>
          </a:xfrm>
        </p:grpSpPr>
        <p:sp>
          <p:nvSpPr>
            <p:cNvPr id="3243" name="Google Shape;3243;p93">
              <a:extLst>
                <a:ext uri="{FF2B5EF4-FFF2-40B4-BE49-F238E27FC236}">
                  <a16:creationId xmlns:a16="http://schemas.microsoft.com/office/drawing/2014/main" id="{7CF3E4F3-3D9E-845B-ABBF-77892FCE4B51}"/>
                </a:ext>
              </a:extLst>
            </p:cNvPr>
            <p:cNvSpPr/>
            <p:nvPr/>
          </p:nvSpPr>
          <p:spPr>
            <a:xfrm rot="5770525">
              <a:off x="911338" y="4191767"/>
              <a:ext cx="108426" cy="113240"/>
            </a:xfrm>
            <a:custGeom>
              <a:avLst/>
              <a:gdLst/>
              <a:ahLst/>
              <a:cxnLst/>
              <a:rect l="l" t="t" r="r" b="b"/>
              <a:pathLst>
                <a:path w="4344" h="5220" extrusionOk="0">
                  <a:moveTo>
                    <a:pt x="3136" y="1"/>
                  </a:moveTo>
                  <a:cubicBezTo>
                    <a:pt x="2986" y="1"/>
                    <a:pt x="2826" y="51"/>
                    <a:pt x="2665" y="166"/>
                  </a:cubicBezTo>
                  <a:cubicBezTo>
                    <a:pt x="1336" y="1122"/>
                    <a:pt x="425" y="2466"/>
                    <a:pt x="126" y="4079"/>
                  </a:cubicBezTo>
                  <a:cubicBezTo>
                    <a:pt x="0" y="4771"/>
                    <a:pt x="583" y="5220"/>
                    <a:pt x="1110" y="5220"/>
                  </a:cubicBezTo>
                  <a:cubicBezTo>
                    <a:pt x="1458" y="5220"/>
                    <a:pt x="1781" y="5024"/>
                    <a:pt x="1859" y="4572"/>
                  </a:cubicBezTo>
                  <a:cubicBezTo>
                    <a:pt x="2068" y="3437"/>
                    <a:pt x="2635" y="2406"/>
                    <a:pt x="3576" y="1734"/>
                  </a:cubicBezTo>
                  <a:cubicBezTo>
                    <a:pt x="4344" y="1165"/>
                    <a:pt x="3860"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3">
              <a:extLst>
                <a:ext uri="{FF2B5EF4-FFF2-40B4-BE49-F238E27FC236}">
                  <a16:creationId xmlns:a16="http://schemas.microsoft.com/office/drawing/2014/main" id="{0347BBF1-65B8-8091-258C-2A9DA49D80AE}"/>
                </a:ext>
              </a:extLst>
            </p:cNvPr>
            <p:cNvSpPr/>
            <p:nvPr/>
          </p:nvSpPr>
          <p:spPr>
            <a:xfrm rot="4647302">
              <a:off x="875376" y="4254500"/>
              <a:ext cx="78473" cy="69548"/>
            </a:xfrm>
            <a:custGeom>
              <a:avLst/>
              <a:gdLst/>
              <a:ahLst/>
              <a:cxnLst/>
              <a:rect l="l" t="t" r="r" b="b"/>
              <a:pathLst>
                <a:path w="3139" h="2782" extrusionOk="0">
                  <a:moveTo>
                    <a:pt x="1941" y="1"/>
                  </a:moveTo>
                  <a:cubicBezTo>
                    <a:pt x="945" y="1"/>
                    <a:pt x="0" y="1109"/>
                    <a:pt x="375" y="2117"/>
                  </a:cubicBezTo>
                  <a:cubicBezTo>
                    <a:pt x="512" y="2491"/>
                    <a:pt x="846" y="2781"/>
                    <a:pt x="1239" y="2781"/>
                  </a:cubicBezTo>
                  <a:cubicBezTo>
                    <a:pt x="1317" y="2781"/>
                    <a:pt x="1398" y="2770"/>
                    <a:pt x="1480" y="2745"/>
                  </a:cubicBezTo>
                  <a:cubicBezTo>
                    <a:pt x="1824" y="2640"/>
                    <a:pt x="2167" y="2267"/>
                    <a:pt x="2152" y="1849"/>
                  </a:cubicBezTo>
                  <a:lnTo>
                    <a:pt x="2152" y="1849"/>
                  </a:lnTo>
                  <a:cubicBezTo>
                    <a:pt x="2169" y="1850"/>
                    <a:pt x="2185" y="1850"/>
                    <a:pt x="2202" y="1850"/>
                  </a:cubicBezTo>
                  <a:cubicBezTo>
                    <a:pt x="2574" y="1850"/>
                    <a:pt x="2947" y="1534"/>
                    <a:pt x="3019" y="1176"/>
                  </a:cubicBezTo>
                  <a:cubicBezTo>
                    <a:pt x="3138" y="684"/>
                    <a:pt x="2869" y="265"/>
                    <a:pt x="2406" y="86"/>
                  </a:cubicBezTo>
                  <a:cubicBezTo>
                    <a:pt x="2253" y="28"/>
                    <a:pt x="2097" y="1"/>
                    <a:pt x="1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3">
              <a:extLst>
                <a:ext uri="{FF2B5EF4-FFF2-40B4-BE49-F238E27FC236}">
                  <a16:creationId xmlns:a16="http://schemas.microsoft.com/office/drawing/2014/main" id="{436A9916-BEED-0410-D450-63EE15AB75E3}"/>
                </a:ext>
              </a:extLst>
            </p:cNvPr>
            <p:cNvSpPr/>
            <p:nvPr/>
          </p:nvSpPr>
          <p:spPr>
            <a:xfrm rot="-4586258">
              <a:off x="1044752" y="4011728"/>
              <a:ext cx="95998" cy="110723"/>
            </a:xfrm>
            <a:custGeom>
              <a:avLst/>
              <a:gdLst/>
              <a:ahLst/>
              <a:cxnLst/>
              <a:rect l="l" t="t" r="r" b="b"/>
              <a:pathLst>
                <a:path w="3840" h="4429" extrusionOk="0">
                  <a:moveTo>
                    <a:pt x="2866" y="1"/>
                  </a:moveTo>
                  <a:cubicBezTo>
                    <a:pt x="2705" y="1"/>
                    <a:pt x="2542" y="39"/>
                    <a:pt x="2390" y="112"/>
                  </a:cubicBezTo>
                  <a:cubicBezTo>
                    <a:pt x="1016" y="740"/>
                    <a:pt x="195" y="2069"/>
                    <a:pt x="45" y="3533"/>
                  </a:cubicBezTo>
                  <a:cubicBezTo>
                    <a:pt x="1" y="4011"/>
                    <a:pt x="493" y="4429"/>
                    <a:pt x="942" y="4429"/>
                  </a:cubicBezTo>
                  <a:cubicBezTo>
                    <a:pt x="1464" y="4429"/>
                    <a:pt x="1778" y="4011"/>
                    <a:pt x="1838" y="3533"/>
                  </a:cubicBezTo>
                  <a:cubicBezTo>
                    <a:pt x="1927" y="2666"/>
                    <a:pt x="2525" y="1994"/>
                    <a:pt x="3271" y="1666"/>
                  </a:cubicBezTo>
                  <a:cubicBezTo>
                    <a:pt x="3734" y="1457"/>
                    <a:pt x="3839" y="814"/>
                    <a:pt x="3615" y="426"/>
                  </a:cubicBezTo>
                  <a:cubicBezTo>
                    <a:pt x="3450" y="134"/>
                    <a:pt x="3164" y="1"/>
                    <a:pt x="2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3">
              <a:extLst>
                <a:ext uri="{FF2B5EF4-FFF2-40B4-BE49-F238E27FC236}">
                  <a16:creationId xmlns:a16="http://schemas.microsoft.com/office/drawing/2014/main" id="{061F583C-D484-E7F9-F99D-1DC400F436DD}"/>
                </a:ext>
              </a:extLst>
            </p:cNvPr>
            <p:cNvSpPr/>
            <p:nvPr/>
          </p:nvSpPr>
          <p:spPr>
            <a:xfrm rot="6018322">
              <a:off x="1109547" y="3993649"/>
              <a:ext cx="64602" cy="66827"/>
            </a:xfrm>
            <a:custGeom>
              <a:avLst/>
              <a:gdLst/>
              <a:ahLst/>
              <a:cxnLst/>
              <a:rect l="l" t="t" r="r" b="b"/>
              <a:pathLst>
                <a:path w="2584" h="2673" extrusionOk="0">
                  <a:moveTo>
                    <a:pt x="1563" y="1"/>
                  </a:moveTo>
                  <a:cubicBezTo>
                    <a:pt x="1256" y="1"/>
                    <a:pt x="961" y="147"/>
                    <a:pt x="792" y="426"/>
                  </a:cubicBezTo>
                  <a:cubicBezTo>
                    <a:pt x="597" y="724"/>
                    <a:pt x="433" y="1023"/>
                    <a:pt x="239" y="1337"/>
                  </a:cubicBezTo>
                  <a:cubicBezTo>
                    <a:pt x="0" y="1740"/>
                    <a:pt x="134" y="2337"/>
                    <a:pt x="568" y="2561"/>
                  </a:cubicBezTo>
                  <a:cubicBezTo>
                    <a:pt x="707" y="2636"/>
                    <a:pt x="861" y="2673"/>
                    <a:pt x="1015" y="2673"/>
                  </a:cubicBezTo>
                  <a:cubicBezTo>
                    <a:pt x="1321" y="2673"/>
                    <a:pt x="1623" y="2526"/>
                    <a:pt x="1792" y="2248"/>
                  </a:cubicBezTo>
                  <a:cubicBezTo>
                    <a:pt x="1987" y="1949"/>
                    <a:pt x="2151" y="1650"/>
                    <a:pt x="2330" y="1352"/>
                  </a:cubicBezTo>
                  <a:cubicBezTo>
                    <a:pt x="2584" y="933"/>
                    <a:pt x="2450" y="336"/>
                    <a:pt x="2016" y="112"/>
                  </a:cubicBezTo>
                  <a:cubicBezTo>
                    <a:pt x="1872" y="37"/>
                    <a:pt x="1716"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3">
              <a:extLst>
                <a:ext uri="{FF2B5EF4-FFF2-40B4-BE49-F238E27FC236}">
                  <a16:creationId xmlns:a16="http://schemas.microsoft.com/office/drawing/2014/main" id="{98131909-BB84-E071-8B65-97EDD8C6D381}"/>
                </a:ext>
              </a:extLst>
            </p:cNvPr>
            <p:cNvSpPr/>
            <p:nvPr/>
          </p:nvSpPr>
          <p:spPr>
            <a:xfrm>
              <a:off x="1462775" y="4126725"/>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4CE09620-109F-FAD6-CCB9-106A4334D29A}"/>
              </a:ext>
            </a:extLst>
          </p:cNvPr>
          <p:cNvPicPr>
            <a:picLocks noChangeAspect="1"/>
          </p:cNvPicPr>
          <p:nvPr/>
        </p:nvPicPr>
        <p:blipFill>
          <a:blip r:embed="rId3"/>
          <a:stretch>
            <a:fillRect/>
          </a:stretch>
        </p:blipFill>
        <p:spPr>
          <a:xfrm>
            <a:off x="0" y="0"/>
            <a:ext cx="3920306" cy="2355325"/>
          </a:xfrm>
          <a:prstGeom prst="rect">
            <a:avLst/>
          </a:prstGeom>
        </p:spPr>
      </p:pic>
      <p:pic>
        <p:nvPicPr>
          <p:cNvPr id="9" name="Picture 8">
            <a:extLst>
              <a:ext uri="{FF2B5EF4-FFF2-40B4-BE49-F238E27FC236}">
                <a16:creationId xmlns:a16="http://schemas.microsoft.com/office/drawing/2014/main" id="{8EDEB554-B551-C5BD-855F-63DBD89BBFE9}"/>
              </a:ext>
            </a:extLst>
          </p:cNvPr>
          <p:cNvPicPr>
            <a:picLocks noChangeAspect="1"/>
          </p:cNvPicPr>
          <p:nvPr/>
        </p:nvPicPr>
        <p:blipFill>
          <a:blip r:embed="rId4"/>
          <a:stretch>
            <a:fillRect/>
          </a:stretch>
        </p:blipFill>
        <p:spPr>
          <a:xfrm>
            <a:off x="0" y="2445203"/>
            <a:ext cx="3920306" cy="2302495"/>
          </a:xfrm>
          <a:prstGeom prst="rect">
            <a:avLst/>
          </a:prstGeom>
        </p:spPr>
      </p:pic>
      <p:pic>
        <p:nvPicPr>
          <p:cNvPr id="11" name="Picture 10">
            <a:extLst>
              <a:ext uri="{FF2B5EF4-FFF2-40B4-BE49-F238E27FC236}">
                <a16:creationId xmlns:a16="http://schemas.microsoft.com/office/drawing/2014/main" id="{AA30E64E-482D-8D2B-EC12-1CFC390B877E}"/>
              </a:ext>
            </a:extLst>
          </p:cNvPr>
          <p:cNvPicPr>
            <a:picLocks noChangeAspect="1"/>
          </p:cNvPicPr>
          <p:nvPr/>
        </p:nvPicPr>
        <p:blipFill>
          <a:blip r:embed="rId5"/>
          <a:stretch>
            <a:fillRect/>
          </a:stretch>
        </p:blipFill>
        <p:spPr>
          <a:xfrm>
            <a:off x="4030948" y="11220"/>
            <a:ext cx="4327346" cy="2355325"/>
          </a:xfrm>
          <a:prstGeom prst="rect">
            <a:avLst/>
          </a:prstGeom>
        </p:spPr>
      </p:pic>
      <p:pic>
        <p:nvPicPr>
          <p:cNvPr id="13" name="Picture 12">
            <a:extLst>
              <a:ext uri="{FF2B5EF4-FFF2-40B4-BE49-F238E27FC236}">
                <a16:creationId xmlns:a16="http://schemas.microsoft.com/office/drawing/2014/main" id="{729DE452-F3FD-6686-F7C1-7E72001D17B6}"/>
              </a:ext>
            </a:extLst>
          </p:cNvPr>
          <p:cNvPicPr>
            <a:picLocks noChangeAspect="1"/>
          </p:cNvPicPr>
          <p:nvPr/>
        </p:nvPicPr>
        <p:blipFill>
          <a:blip r:embed="rId6"/>
          <a:stretch>
            <a:fillRect/>
          </a:stretch>
        </p:blipFill>
        <p:spPr>
          <a:xfrm>
            <a:off x="4030948" y="2445202"/>
            <a:ext cx="4327346" cy="2302496"/>
          </a:xfrm>
          <a:prstGeom prst="rect">
            <a:avLst/>
          </a:prstGeom>
        </p:spPr>
      </p:pic>
    </p:spTree>
    <p:extLst>
      <p:ext uri="{BB962C8B-B14F-4D97-AF65-F5344CB8AC3E}">
        <p14:creationId xmlns:p14="http://schemas.microsoft.com/office/powerpoint/2010/main" val="283431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grpSp>
        <p:nvGrpSpPr>
          <p:cNvPr id="3074" name="Google Shape;3074;p91"/>
          <p:cNvGrpSpPr/>
          <p:nvPr/>
        </p:nvGrpSpPr>
        <p:grpSpPr>
          <a:xfrm rot="5400000">
            <a:off x="2905029" y="1004802"/>
            <a:ext cx="3405075" cy="4074043"/>
            <a:chOff x="3146550" y="2061550"/>
            <a:chExt cx="1322000" cy="1581600"/>
          </a:xfrm>
        </p:grpSpPr>
        <p:sp>
          <p:nvSpPr>
            <p:cNvPr id="3075" name="Google Shape;3075;p91"/>
            <p:cNvSpPr/>
            <p:nvPr/>
          </p:nvSpPr>
          <p:spPr>
            <a:xfrm>
              <a:off x="3149633" y="2244673"/>
              <a:ext cx="1315825" cy="1388475"/>
            </a:xfrm>
            <a:custGeom>
              <a:avLst/>
              <a:gdLst/>
              <a:ahLst/>
              <a:cxnLst/>
              <a:rect l="l" t="t" r="r" b="b"/>
              <a:pathLst>
                <a:path w="52633" h="55539" extrusionOk="0">
                  <a:moveTo>
                    <a:pt x="72" y="51887"/>
                  </a:moveTo>
                  <a:cubicBezTo>
                    <a:pt x="22" y="51922"/>
                    <a:pt x="1" y="51948"/>
                    <a:pt x="17" y="51948"/>
                  </a:cubicBezTo>
                  <a:cubicBezTo>
                    <a:pt x="21" y="51948"/>
                    <a:pt x="25" y="51947"/>
                    <a:pt x="32" y="51945"/>
                  </a:cubicBezTo>
                  <a:cubicBezTo>
                    <a:pt x="45" y="51940"/>
                    <a:pt x="58" y="51921"/>
                    <a:pt x="72" y="51887"/>
                  </a:cubicBezTo>
                  <a:close/>
                  <a:moveTo>
                    <a:pt x="2836" y="0"/>
                  </a:moveTo>
                  <a:cubicBezTo>
                    <a:pt x="2194" y="335"/>
                    <a:pt x="2738" y="12666"/>
                    <a:pt x="2891" y="13963"/>
                  </a:cubicBezTo>
                  <a:cubicBezTo>
                    <a:pt x="3045" y="15274"/>
                    <a:pt x="1999" y="32012"/>
                    <a:pt x="1915" y="32891"/>
                  </a:cubicBezTo>
                  <a:cubicBezTo>
                    <a:pt x="1807" y="33731"/>
                    <a:pt x="541" y="50757"/>
                    <a:pt x="72" y="51887"/>
                  </a:cubicBezTo>
                  <a:lnTo>
                    <a:pt x="72" y="51887"/>
                  </a:lnTo>
                  <a:cubicBezTo>
                    <a:pt x="176" y="51814"/>
                    <a:pt x="407" y="51701"/>
                    <a:pt x="692" y="51701"/>
                  </a:cubicBezTo>
                  <a:cubicBezTo>
                    <a:pt x="1085" y="51701"/>
                    <a:pt x="1583" y="51915"/>
                    <a:pt x="1999" y="52740"/>
                  </a:cubicBezTo>
                  <a:lnTo>
                    <a:pt x="1622" y="54135"/>
                  </a:lnTo>
                  <a:cubicBezTo>
                    <a:pt x="1622" y="54135"/>
                    <a:pt x="1939" y="54489"/>
                    <a:pt x="2780" y="54489"/>
                  </a:cubicBezTo>
                  <a:cubicBezTo>
                    <a:pt x="2838" y="54489"/>
                    <a:pt x="2898" y="54487"/>
                    <a:pt x="2961" y="54484"/>
                  </a:cubicBezTo>
                  <a:cubicBezTo>
                    <a:pt x="2983" y="54483"/>
                    <a:pt x="3010" y="54482"/>
                    <a:pt x="3043" y="54482"/>
                  </a:cubicBezTo>
                  <a:cubicBezTo>
                    <a:pt x="4535" y="54482"/>
                    <a:pt x="17796" y="55379"/>
                    <a:pt x="22489" y="55516"/>
                  </a:cubicBezTo>
                  <a:cubicBezTo>
                    <a:pt x="22983" y="55531"/>
                    <a:pt x="23543" y="55538"/>
                    <a:pt x="24159" y="55538"/>
                  </a:cubicBezTo>
                  <a:cubicBezTo>
                    <a:pt x="31389" y="55538"/>
                    <a:pt x="46183" y="54549"/>
                    <a:pt x="48587" y="54177"/>
                  </a:cubicBezTo>
                  <a:cubicBezTo>
                    <a:pt x="49940" y="53967"/>
                    <a:pt x="49201" y="52642"/>
                    <a:pt x="49061" y="50132"/>
                  </a:cubicBezTo>
                  <a:cubicBezTo>
                    <a:pt x="48964" y="48304"/>
                    <a:pt x="52032" y="46170"/>
                    <a:pt x="52311" y="45459"/>
                  </a:cubicBezTo>
                  <a:cubicBezTo>
                    <a:pt x="52632" y="44608"/>
                    <a:pt x="51698" y="25791"/>
                    <a:pt x="51628" y="24899"/>
                  </a:cubicBezTo>
                  <a:cubicBezTo>
                    <a:pt x="51558" y="24006"/>
                    <a:pt x="51419" y="572"/>
                    <a:pt x="51419" y="572"/>
                  </a:cubicBezTo>
                  <a:lnTo>
                    <a:pt x="50386" y="363"/>
                  </a:lnTo>
                  <a:cubicBezTo>
                    <a:pt x="50386" y="363"/>
                    <a:pt x="39144" y="670"/>
                    <a:pt x="38265" y="977"/>
                  </a:cubicBezTo>
                  <a:cubicBezTo>
                    <a:pt x="37555" y="1229"/>
                    <a:pt x="28206" y="1424"/>
                    <a:pt x="24084" y="1424"/>
                  </a:cubicBezTo>
                  <a:cubicBezTo>
                    <a:pt x="23188" y="1424"/>
                    <a:pt x="22539" y="1415"/>
                    <a:pt x="22280" y="1395"/>
                  </a:cubicBezTo>
                  <a:cubicBezTo>
                    <a:pt x="20829" y="1284"/>
                    <a:pt x="13074" y="363"/>
                    <a:pt x="12209" y="293"/>
                  </a:cubicBezTo>
                  <a:cubicBezTo>
                    <a:pt x="11330" y="223"/>
                    <a:pt x="2836" y="0"/>
                    <a:pt x="2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1"/>
            <p:cNvSpPr/>
            <p:nvPr/>
          </p:nvSpPr>
          <p:spPr>
            <a:xfrm>
              <a:off x="3146550" y="2234675"/>
              <a:ext cx="1322000" cy="1408475"/>
            </a:xfrm>
            <a:custGeom>
              <a:avLst/>
              <a:gdLst/>
              <a:ahLst/>
              <a:cxnLst/>
              <a:rect l="l" t="t" r="r" b="b"/>
              <a:pathLst>
                <a:path w="52880" h="56339" extrusionOk="0">
                  <a:moveTo>
                    <a:pt x="3097" y="2839"/>
                  </a:moveTo>
                  <a:cubicBezTo>
                    <a:pt x="3613" y="9479"/>
                    <a:pt x="3976" y="16132"/>
                    <a:pt x="4046" y="22814"/>
                  </a:cubicBezTo>
                  <a:cubicBezTo>
                    <a:pt x="4116" y="29858"/>
                    <a:pt x="3767" y="36846"/>
                    <a:pt x="3209" y="43876"/>
                  </a:cubicBezTo>
                  <a:cubicBezTo>
                    <a:pt x="2972" y="46722"/>
                    <a:pt x="2818" y="49567"/>
                    <a:pt x="2135" y="52329"/>
                  </a:cubicBezTo>
                  <a:cubicBezTo>
                    <a:pt x="2107" y="52287"/>
                    <a:pt x="2051" y="52273"/>
                    <a:pt x="1981" y="52273"/>
                  </a:cubicBezTo>
                  <a:cubicBezTo>
                    <a:pt x="1493" y="52217"/>
                    <a:pt x="991" y="52162"/>
                    <a:pt x="503" y="52106"/>
                  </a:cubicBezTo>
                  <a:cubicBezTo>
                    <a:pt x="726" y="45410"/>
                    <a:pt x="1661" y="38771"/>
                    <a:pt x="2428" y="32104"/>
                  </a:cubicBezTo>
                  <a:cubicBezTo>
                    <a:pt x="3195" y="25366"/>
                    <a:pt x="3572" y="18671"/>
                    <a:pt x="3237" y="11864"/>
                  </a:cubicBezTo>
                  <a:cubicBezTo>
                    <a:pt x="3083" y="8851"/>
                    <a:pt x="2944" y="5852"/>
                    <a:pt x="3097" y="2839"/>
                  </a:cubicBezTo>
                  <a:close/>
                  <a:moveTo>
                    <a:pt x="51736" y="46303"/>
                  </a:moveTo>
                  <a:lnTo>
                    <a:pt x="51736" y="46303"/>
                  </a:lnTo>
                  <a:cubicBezTo>
                    <a:pt x="51401" y="46666"/>
                    <a:pt x="51053" y="47042"/>
                    <a:pt x="50704" y="47391"/>
                  </a:cubicBezTo>
                  <a:cubicBezTo>
                    <a:pt x="50230" y="47893"/>
                    <a:pt x="49742" y="48382"/>
                    <a:pt x="49253" y="48884"/>
                  </a:cubicBezTo>
                  <a:cubicBezTo>
                    <a:pt x="49225" y="48898"/>
                    <a:pt x="49184" y="48939"/>
                    <a:pt x="49170" y="48967"/>
                  </a:cubicBezTo>
                  <a:cubicBezTo>
                    <a:pt x="48347" y="49804"/>
                    <a:pt x="47510" y="50627"/>
                    <a:pt x="46645" y="51408"/>
                  </a:cubicBezTo>
                  <a:cubicBezTo>
                    <a:pt x="46226" y="51799"/>
                    <a:pt x="45780" y="52106"/>
                    <a:pt x="45334" y="52385"/>
                  </a:cubicBezTo>
                  <a:cubicBezTo>
                    <a:pt x="46366" y="50823"/>
                    <a:pt x="46896" y="49065"/>
                    <a:pt x="46784" y="47126"/>
                  </a:cubicBezTo>
                  <a:lnTo>
                    <a:pt x="46784" y="47126"/>
                  </a:lnTo>
                  <a:cubicBezTo>
                    <a:pt x="47423" y="47252"/>
                    <a:pt x="48117" y="47388"/>
                    <a:pt x="48787" y="47388"/>
                  </a:cubicBezTo>
                  <a:cubicBezTo>
                    <a:pt x="49230" y="47388"/>
                    <a:pt x="49663" y="47329"/>
                    <a:pt x="50062" y="47168"/>
                  </a:cubicBezTo>
                  <a:cubicBezTo>
                    <a:pt x="50634" y="46945"/>
                    <a:pt x="51192" y="46638"/>
                    <a:pt x="51736" y="46303"/>
                  </a:cubicBezTo>
                  <a:close/>
                  <a:moveTo>
                    <a:pt x="5113" y="529"/>
                  </a:moveTo>
                  <a:cubicBezTo>
                    <a:pt x="7758" y="529"/>
                    <a:pt x="10393" y="642"/>
                    <a:pt x="13029" y="859"/>
                  </a:cubicBezTo>
                  <a:cubicBezTo>
                    <a:pt x="16139" y="1124"/>
                    <a:pt x="19236" y="1626"/>
                    <a:pt x="22346" y="1975"/>
                  </a:cubicBezTo>
                  <a:cubicBezTo>
                    <a:pt x="23802" y="2149"/>
                    <a:pt x="25254" y="2213"/>
                    <a:pt x="26705" y="2213"/>
                  </a:cubicBezTo>
                  <a:cubicBezTo>
                    <a:pt x="28385" y="2213"/>
                    <a:pt x="30064" y="2128"/>
                    <a:pt x="31748" y="2030"/>
                  </a:cubicBezTo>
                  <a:cubicBezTo>
                    <a:pt x="34886" y="1863"/>
                    <a:pt x="38025" y="1682"/>
                    <a:pt x="41163" y="1486"/>
                  </a:cubicBezTo>
                  <a:cubicBezTo>
                    <a:pt x="44608" y="1305"/>
                    <a:pt x="48068" y="1110"/>
                    <a:pt x="51527" y="900"/>
                  </a:cubicBezTo>
                  <a:lnTo>
                    <a:pt x="51527" y="900"/>
                  </a:lnTo>
                  <a:cubicBezTo>
                    <a:pt x="51471" y="8042"/>
                    <a:pt x="51206" y="15226"/>
                    <a:pt x="51471" y="22381"/>
                  </a:cubicBezTo>
                  <a:cubicBezTo>
                    <a:pt x="51611" y="25896"/>
                    <a:pt x="51918" y="29384"/>
                    <a:pt x="51904" y="32913"/>
                  </a:cubicBezTo>
                  <a:cubicBezTo>
                    <a:pt x="51890" y="36330"/>
                    <a:pt x="51959" y="39761"/>
                    <a:pt x="52113" y="43179"/>
                  </a:cubicBezTo>
                  <a:cubicBezTo>
                    <a:pt x="52127" y="43611"/>
                    <a:pt x="52169" y="44071"/>
                    <a:pt x="52183" y="44504"/>
                  </a:cubicBezTo>
                  <a:cubicBezTo>
                    <a:pt x="52196" y="44727"/>
                    <a:pt x="52183" y="44964"/>
                    <a:pt x="52224" y="45187"/>
                  </a:cubicBezTo>
                  <a:cubicBezTo>
                    <a:pt x="52224" y="45201"/>
                    <a:pt x="52238" y="45271"/>
                    <a:pt x="52252" y="45355"/>
                  </a:cubicBezTo>
                  <a:cubicBezTo>
                    <a:pt x="51611" y="45787"/>
                    <a:pt x="50941" y="46178"/>
                    <a:pt x="50272" y="46512"/>
                  </a:cubicBezTo>
                  <a:cubicBezTo>
                    <a:pt x="49772" y="46750"/>
                    <a:pt x="49250" y="46833"/>
                    <a:pt x="48722" y="46833"/>
                  </a:cubicBezTo>
                  <a:cubicBezTo>
                    <a:pt x="48010" y="46833"/>
                    <a:pt x="47286" y="46682"/>
                    <a:pt x="46589" y="46554"/>
                  </a:cubicBezTo>
                  <a:cubicBezTo>
                    <a:pt x="46567" y="46548"/>
                    <a:pt x="46544" y="46545"/>
                    <a:pt x="46522" y="46545"/>
                  </a:cubicBezTo>
                  <a:cubicBezTo>
                    <a:pt x="46384" y="46545"/>
                    <a:pt x="46242" y="46648"/>
                    <a:pt x="46254" y="46791"/>
                  </a:cubicBezTo>
                  <a:cubicBezTo>
                    <a:pt x="46478" y="49093"/>
                    <a:pt x="45766" y="51115"/>
                    <a:pt x="44316" y="52901"/>
                  </a:cubicBezTo>
                  <a:cubicBezTo>
                    <a:pt x="43102" y="53417"/>
                    <a:pt x="41763" y="53640"/>
                    <a:pt x="40312" y="53668"/>
                  </a:cubicBezTo>
                  <a:cubicBezTo>
                    <a:pt x="39413" y="53672"/>
                    <a:pt x="38514" y="53673"/>
                    <a:pt x="37616" y="53673"/>
                  </a:cubicBezTo>
                  <a:cubicBezTo>
                    <a:pt x="34921" y="53673"/>
                    <a:pt x="32233" y="53658"/>
                    <a:pt x="29544" y="53626"/>
                  </a:cubicBezTo>
                  <a:cubicBezTo>
                    <a:pt x="22796" y="53566"/>
                    <a:pt x="16048" y="53464"/>
                    <a:pt x="9281" y="53464"/>
                  </a:cubicBezTo>
                  <a:cubicBezTo>
                    <a:pt x="8202" y="53464"/>
                    <a:pt x="7121" y="53467"/>
                    <a:pt x="6041" y="53473"/>
                  </a:cubicBezTo>
                  <a:cubicBezTo>
                    <a:pt x="6096" y="52999"/>
                    <a:pt x="6027" y="52496"/>
                    <a:pt x="6013" y="52036"/>
                  </a:cubicBezTo>
                  <a:cubicBezTo>
                    <a:pt x="5957" y="50976"/>
                    <a:pt x="5943" y="49930"/>
                    <a:pt x="5957" y="48870"/>
                  </a:cubicBezTo>
                  <a:cubicBezTo>
                    <a:pt x="5957" y="48842"/>
                    <a:pt x="5971" y="48814"/>
                    <a:pt x="5971" y="48772"/>
                  </a:cubicBezTo>
                  <a:lnTo>
                    <a:pt x="5971" y="48465"/>
                  </a:lnTo>
                  <a:lnTo>
                    <a:pt x="5971" y="48423"/>
                  </a:lnTo>
                  <a:lnTo>
                    <a:pt x="5971" y="48409"/>
                  </a:lnTo>
                  <a:cubicBezTo>
                    <a:pt x="5957" y="42593"/>
                    <a:pt x="5762" y="36776"/>
                    <a:pt x="5594" y="30960"/>
                  </a:cubicBezTo>
                  <a:cubicBezTo>
                    <a:pt x="5385" y="24502"/>
                    <a:pt x="5455" y="18043"/>
                    <a:pt x="5134" y="11585"/>
                  </a:cubicBezTo>
                  <a:cubicBezTo>
                    <a:pt x="4966" y="7875"/>
                    <a:pt x="4576" y="4178"/>
                    <a:pt x="3851" y="538"/>
                  </a:cubicBezTo>
                  <a:cubicBezTo>
                    <a:pt x="4272" y="532"/>
                    <a:pt x="4692" y="529"/>
                    <a:pt x="5113" y="529"/>
                  </a:cubicBezTo>
                  <a:close/>
                  <a:moveTo>
                    <a:pt x="3530" y="1821"/>
                  </a:moveTo>
                  <a:lnTo>
                    <a:pt x="3530" y="1821"/>
                  </a:lnTo>
                  <a:cubicBezTo>
                    <a:pt x="4674" y="8098"/>
                    <a:pt x="4715" y="14500"/>
                    <a:pt x="4813" y="20875"/>
                  </a:cubicBezTo>
                  <a:cubicBezTo>
                    <a:pt x="4897" y="26719"/>
                    <a:pt x="5120" y="32564"/>
                    <a:pt x="5273" y="38408"/>
                  </a:cubicBezTo>
                  <a:cubicBezTo>
                    <a:pt x="5371" y="41770"/>
                    <a:pt x="5441" y="45132"/>
                    <a:pt x="5441" y="48507"/>
                  </a:cubicBezTo>
                  <a:cubicBezTo>
                    <a:pt x="5385" y="49609"/>
                    <a:pt x="5399" y="50725"/>
                    <a:pt x="5455" y="51827"/>
                  </a:cubicBezTo>
                  <a:cubicBezTo>
                    <a:pt x="5483" y="52399"/>
                    <a:pt x="5622" y="53124"/>
                    <a:pt x="5455" y="53682"/>
                  </a:cubicBezTo>
                  <a:cubicBezTo>
                    <a:pt x="5399" y="53835"/>
                    <a:pt x="5538" y="54017"/>
                    <a:pt x="5692" y="54017"/>
                  </a:cubicBezTo>
                  <a:cubicBezTo>
                    <a:pt x="6800" y="54010"/>
                    <a:pt x="7907" y="54008"/>
                    <a:pt x="9015" y="54008"/>
                  </a:cubicBezTo>
                  <a:cubicBezTo>
                    <a:pt x="15188" y="54008"/>
                    <a:pt x="21360" y="54095"/>
                    <a:pt x="27521" y="54142"/>
                  </a:cubicBezTo>
                  <a:cubicBezTo>
                    <a:pt x="30552" y="54177"/>
                    <a:pt x="33582" y="54202"/>
                    <a:pt x="36612" y="54202"/>
                  </a:cubicBezTo>
                  <a:cubicBezTo>
                    <a:pt x="37264" y="54202"/>
                    <a:pt x="37916" y="54201"/>
                    <a:pt x="38569" y="54198"/>
                  </a:cubicBezTo>
                  <a:cubicBezTo>
                    <a:pt x="38695" y="54198"/>
                    <a:pt x="38821" y="54198"/>
                    <a:pt x="38947" y="54198"/>
                  </a:cubicBezTo>
                  <a:cubicBezTo>
                    <a:pt x="41431" y="54198"/>
                    <a:pt x="43921" y="54160"/>
                    <a:pt x="46031" y="52594"/>
                  </a:cubicBezTo>
                  <a:cubicBezTo>
                    <a:pt x="47091" y="51813"/>
                    <a:pt x="48054" y="50850"/>
                    <a:pt x="48988" y="49888"/>
                  </a:cubicBezTo>
                  <a:lnTo>
                    <a:pt x="48988" y="49888"/>
                  </a:lnTo>
                  <a:cubicBezTo>
                    <a:pt x="48933" y="50446"/>
                    <a:pt x="48974" y="50976"/>
                    <a:pt x="49030" y="51604"/>
                  </a:cubicBezTo>
                  <a:cubicBezTo>
                    <a:pt x="49058" y="52176"/>
                    <a:pt x="49058" y="52720"/>
                    <a:pt x="49170" y="53291"/>
                  </a:cubicBezTo>
                  <a:cubicBezTo>
                    <a:pt x="49253" y="53570"/>
                    <a:pt x="49393" y="53989"/>
                    <a:pt x="49156" y="54240"/>
                  </a:cubicBezTo>
                  <a:cubicBezTo>
                    <a:pt x="48974" y="54407"/>
                    <a:pt x="48389" y="54366"/>
                    <a:pt x="48151" y="54379"/>
                  </a:cubicBezTo>
                  <a:cubicBezTo>
                    <a:pt x="44692" y="54603"/>
                    <a:pt x="41275" y="54937"/>
                    <a:pt x="37815" y="55342"/>
                  </a:cubicBezTo>
                  <a:cubicBezTo>
                    <a:pt x="34967" y="55673"/>
                    <a:pt x="32156" y="55805"/>
                    <a:pt x="29322" y="55805"/>
                  </a:cubicBezTo>
                  <a:cubicBezTo>
                    <a:pt x="28339" y="55805"/>
                    <a:pt x="27354" y="55789"/>
                    <a:pt x="26364" y="55760"/>
                  </a:cubicBezTo>
                  <a:cubicBezTo>
                    <a:pt x="22570" y="55635"/>
                    <a:pt x="18790" y="55593"/>
                    <a:pt x="15009" y="55495"/>
                  </a:cubicBezTo>
                  <a:cubicBezTo>
                    <a:pt x="10671" y="55356"/>
                    <a:pt x="6347" y="55105"/>
                    <a:pt x="2037" y="54477"/>
                  </a:cubicBezTo>
                  <a:cubicBezTo>
                    <a:pt x="3056" y="51659"/>
                    <a:pt x="3321" y="48716"/>
                    <a:pt x="3572" y="45745"/>
                  </a:cubicBezTo>
                  <a:cubicBezTo>
                    <a:pt x="3851" y="42160"/>
                    <a:pt x="4171" y="38576"/>
                    <a:pt x="4339" y="34977"/>
                  </a:cubicBezTo>
                  <a:cubicBezTo>
                    <a:pt x="4688" y="27877"/>
                    <a:pt x="4618" y="20777"/>
                    <a:pt x="4283" y="13677"/>
                  </a:cubicBezTo>
                  <a:cubicBezTo>
                    <a:pt x="4116" y="9716"/>
                    <a:pt x="3837" y="5769"/>
                    <a:pt x="3530" y="1821"/>
                  </a:cubicBezTo>
                  <a:close/>
                  <a:moveTo>
                    <a:pt x="4756" y="1"/>
                  </a:moveTo>
                  <a:cubicBezTo>
                    <a:pt x="4343" y="1"/>
                    <a:pt x="3929" y="3"/>
                    <a:pt x="3516" y="8"/>
                  </a:cubicBezTo>
                  <a:cubicBezTo>
                    <a:pt x="3488" y="8"/>
                    <a:pt x="3446" y="36"/>
                    <a:pt x="3418" y="36"/>
                  </a:cubicBezTo>
                  <a:cubicBezTo>
                    <a:pt x="3293" y="36"/>
                    <a:pt x="3153" y="36"/>
                    <a:pt x="3028" y="64"/>
                  </a:cubicBezTo>
                  <a:cubicBezTo>
                    <a:pt x="2930" y="78"/>
                    <a:pt x="2846" y="189"/>
                    <a:pt x="2846" y="287"/>
                  </a:cubicBezTo>
                  <a:cubicBezTo>
                    <a:pt x="2818" y="329"/>
                    <a:pt x="2804" y="356"/>
                    <a:pt x="2804" y="412"/>
                  </a:cubicBezTo>
                  <a:cubicBezTo>
                    <a:pt x="2023" y="7122"/>
                    <a:pt x="3097" y="13915"/>
                    <a:pt x="2860" y="20652"/>
                  </a:cubicBezTo>
                  <a:cubicBezTo>
                    <a:pt x="2609" y="27417"/>
                    <a:pt x="1633" y="34140"/>
                    <a:pt x="893" y="40863"/>
                  </a:cubicBezTo>
                  <a:cubicBezTo>
                    <a:pt x="475" y="44685"/>
                    <a:pt x="126" y="48507"/>
                    <a:pt x="1" y="52343"/>
                  </a:cubicBezTo>
                  <a:cubicBezTo>
                    <a:pt x="1" y="52496"/>
                    <a:pt x="126" y="52580"/>
                    <a:pt x="266" y="52594"/>
                  </a:cubicBezTo>
                  <a:cubicBezTo>
                    <a:pt x="852" y="52650"/>
                    <a:pt x="1424" y="52720"/>
                    <a:pt x="2023" y="52775"/>
                  </a:cubicBezTo>
                  <a:lnTo>
                    <a:pt x="2051" y="52775"/>
                  </a:lnTo>
                  <a:cubicBezTo>
                    <a:pt x="1898" y="53389"/>
                    <a:pt x="1703" y="53989"/>
                    <a:pt x="1479" y="54589"/>
                  </a:cubicBezTo>
                  <a:cubicBezTo>
                    <a:pt x="1424" y="54714"/>
                    <a:pt x="1535" y="54882"/>
                    <a:pt x="1661" y="54896"/>
                  </a:cubicBezTo>
                  <a:cubicBezTo>
                    <a:pt x="9625" y="56081"/>
                    <a:pt x="17702" y="55984"/>
                    <a:pt x="25750" y="56207"/>
                  </a:cubicBezTo>
                  <a:cubicBezTo>
                    <a:pt x="27396" y="56251"/>
                    <a:pt x="29042" y="56339"/>
                    <a:pt x="30682" y="56339"/>
                  </a:cubicBezTo>
                  <a:cubicBezTo>
                    <a:pt x="31112" y="56339"/>
                    <a:pt x="31542" y="56333"/>
                    <a:pt x="31971" y="56318"/>
                  </a:cubicBezTo>
                  <a:cubicBezTo>
                    <a:pt x="33952" y="56249"/>
                    <a:pt x="35905" y="56039"/>
                    <a:pt x="37857" y="55802"/>
                  </a:cubicBezTo>
                  <a:cubicBezTo>
                    <a:pt x="39880" y="55579"/>
                    <a:pt x="41875" y="55314"/>
                    <a:pt x="43897" y="55133"/>
                  </a:cubicBezTo>
                  <a:cubicBezTo>
                    <a:pt x="45459" y="54993"/>
                    <a:pt x="47035" y="54993"/>
                    <a:pt x="48598" y="54826"/>
                  </a:cubicBezTo>
                  <a:cubicBezTo>
                    <a:pt x="48974" y="54798"/>
                    <a:pt x="49504" y="54784"/>
                    <a:pt x="49728" y="54435"/>
                  </a:cubicBezTo>
                  <a:cubicBezTo>
                    <a:pt x="50007" y="54031"/>
                    <a:pt x="49755" y="53347"/>
                    <a:pt x="49686" y="52915"/>
                  </a:cubicBezTo>
                  <a:cubicBezTo>
                    <a:pt x="49504" y="51729"/>
                    <a:pt x="49407" y="50404"/>
                    <a:pt x="49672" y="49218"/>
                  </a:cubicBezTo>
                  <a:cubicBezTo>
                    <a:pt x="49783" y="49093"/>
                    <a:pt x="49895" y="48995"/>
                    <a:pt x="50007" y="48870"/>
                  </a:cubicBezTo>
                  <a:cubicBezTo>
                    <a:pt x="50620" y="48242"/>
                    <a:pt x="51220" y="47614"/>
                    <a:pt x="51834" y="46973"/>
                  </a:cubicBezTo>
                  <a:cubicBezTo>
                    <a:pt x="52099" y="46694"/>
                    <a:pt x="52545" y="46359"/>
                    <a:pt x="52727" y="46024"/>
                  </a:cubicBezTo>
                  <a:cubicBezTo>
                    <a:pt x="52880" y="45676"/>
                    <a:pt x="52727" y="45090"/>
                    <a:pt x="52713" y="44671"/>
                  </a:cubicBezTo>
                  <a:cubicBezTo>
                    <a:pt x="52657" y="43723"/>
                    <a:pt x="52601" y="42802"/>
                    <a:pt x="52573" y="41854"/>
                  </a:cubicBezTo>
                  <a:cubicBezTo>
                    <a:pt x="52503" y="40082"/>
                    <a:pt x="52448" y="38297"/>
                    <a:pt x="52434" y="36525"/>
                  </a:cubicBezTo>
                  <a:cubicBezTo>
                    <a:pt x="52378" y="32913"/>
                    <a:pt x="52392" y="29328"/>
                    <a:pt x="52169" y="25715"/>
                  </a:cubicBezTo>
                  <a:cubicBezTo>
                    <a:pt x="51611" y="17374"/>
                    <a:pt x="51959" y="8977"/>
                    <a:pt x="52029" y="621"/>
                  </a:cubicBezTo>
                  <a:cubicBezTo>
                    <a:pt x="52029" y="482"/>
                    <a:pt x="51904" y="356"/>
                    <a:pt x="51764" y="356"/>
                  </a:cubicBezTo>
                  <a:cubicBezTo>
                    <a:pt x="45487" y="705"/>
                    <a:pt x="39210" y="1082"/>
                    <a:pt x="32933" y="1431"/>
                  </a:cubicBezTo>
                  <a:cubicBezTo>
                    <a:pt x="30813" y="1544"/>
                    <a:pt x="28686" y="1701"/>
                    <a:pt x="26561" y="1701"/>
                  </a:cubicBezTo>
                  <a:cubicBezTo>
                    <a:pt x="25541" y="1701"/>
                    <a:pt x="24522" y="1665"/>
                    <a:pt x="23504" y="1570"/>
                  </a:cubicBezTo>
                  <a:cubicBezTo>
                    <a:pt x="20394" y="1291"/>
                    <a:pt x="17311" y="733"/>
                    <a:pt x="14214" y="426"/>
                  </a:cubicBezTo>
                  <a:cubicBezTo>
                    <a:pt x="11068" y="142"/>
                    <a:pt x="7921" y="1"/>
                    <a:pt x="4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1"/>
            <p:cNvSpPr/>
            <p:nvPr/>
          </p:nvSpPr>
          <p:spPr>
            <a:xfrm>
              <a:off x="3672075" y="2325850"/>
              <a:ext cx="423700" cy="71450"/>
            </a:xfrm>
            <a:custGeom>
              <a:avLst/>
              <a:gdLst/>
              <a:ahLst/>
              <a:cxnLst/>
              <a:rect l="l" t="t" r="r" b="b"/>
              <a:pathLst>
                <a:path w="16948" h="2858" extrusionOk="0">
                  <a:moveTo>
                    <a:pt x="15734" y="0"/>
                  </a:moveTo>
                  <a:cubicBezTo>
                    <a:pt x="15224" y="0"/>
                    <a:pt x="14563" y="196"/>
                    <a:pt x="14033" y="378"/>
                  </a:cubicBezTo>
                  <a:cubicBezTo>
                    <a:pt x="13517" y="378"/>
                    <a:pt x="12986" y="392"/>
                    <a:pt x="12470" y="406"/>
                  </a:cubicBezTo>
                  <a:cubicBezTo>
                    <a:pt x="11229" y="448"/>
                    <a:pt x="9988" y="490"/>
                    <a:pt x="8746" y="545"/>
                  </a:cubicBezTo>
                  <a:cubicBezTo>
                    <a:pt x="6263" y="671"/>
                    <a:pt x="3794" y="866"/>
                    <a:pt x="1312" y="1103"/>
                  </a:cubicBezTo>
                  <a:cubicBezTo>
                    <a:pt x="1158" y="1131"/>
                    <a:pt x="1033" y="1187"/>
                    <a:pt x="949" y="1285"/>
                  </a:cubicBezTo>
                  <a:cubicBezTo>
                    <a:pt x="851" y="1285"/>
                    <a:pt x="754" y="1257"/>
                    <a:pt x="670" y="1257"/>
                  </a:cubicBezTo>
                  <a:cubicBezTo>
                    <a:pt x="657" y="1256"/>
                    <a:pt x="644" y="1255"/>
                    <a:pt x="631" y="1255"/>
                  </a:cubicBezTo>
                  <a:cubicBezTo>
                    <a:pt x="1" y="1255"/>
                    <a:pt x="13" y="2262"/>
                    <a:pt x="670" y="2303"/>
                  </a:cubicBezTo>
                  <a:cubicBezTo>
                    <a:pt x="4366" y="2638"/>
                    <a:pt x="8077" y="2707"/>
                    <a:pt x="11787" y="2763"/>
                  </a:cubicBezTo>
                  <a:cubicBezTo>
                    <a:pt x="12399" y="2770"/>
                    <a:pt x="13180" y="2858"/>
                    <a:pt x="13949" y="2858"/>
                  </a:cubicBezTo>
                  <a:cubicBezTo>
                    <a:pt x="14775" y="2858"/>
                    <a:pt x="15589" y="2756"/>
                    <a:pt x="16167" y="2345"/>
                  </a:cubicBezTo>
                  <a:cubicBezTo>
                    <a:pt x="16781" y="1898"/>
                    <a:pt x="16948" y="992"/>
                    <a:pt x="16515" y="434"/>
                  </a:cubicBezTo>
                  <a:cubicBezTo>
                    <a:pt x="16425" y="114"/>
                    <a:pt x="16123" y="0"/>
                    <a:pt x="157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1"/>
            <p:cNvSpPr/>
            <p:nvPr/>
          </p:nvSpPr>
          <p:spPr>
            <a:xfrm>
              <a:off x="3640000" y="2168600"/>
              <a:ext cx="444625" cy="196325"/>
            </a:xfrm>
            <a:custGeom>
              <a:avLst/>
              <a:gdLst/>
              <a:ahLst/>
              <a:cxnLst/>
              <a:rect l="l" t="t" r="r" b="b"/>
              <a:pathLst>
                <a:path w="17785" h="7853" extrusionOk="0">
                  <a:moveTo>
                    <a:pt x="2957" y="2073"/>
                  </a:moveTo>
                  <a:cubicBezTo>
                    <a:pt x="2970" y="2073"/>
                    <a:pt x="2980" y="2091"/>
                    <a:pt x="2943" y="2121"/>
                  </a:cubicBezTo>
                  <a:cubicBezTo>
                    <a:pt x="2930" y="2088"/>
                    <a:pt x="2945" y="2073"/>
                    <a:pt x="2957" y="2073"/>
                  </a:cubicBezTo>
                  <a:close/>
                  <a:moveTo>
                    <a:pt x="9136" y="1"/>
                  </a:moveTo>
                  <a:cubicBezTo>
                    <a:pt x="8941" y="1"/>
                    <a:pt x="8788" y="56"/>
                    <a:pt x="8648" y="154"/>
                  </a:cubicBezTo>
                  <a:lnTo>
                    <a:pt x="6347" y="112"/>
                  </a:lnTo>
                  <a:cubicBezTo>
                    <a:pt x="6246" y="95"/>
                    <a:pt x="6157" y="87"/>
                    <a:pt x="6074" y="87"/>
                  </a:cubicBezTo>
                  <a:cubicBezTo>
                    <a:pt x="5824" y="87"/>
                    <a:pt x="5628" y="157"/>
                    <a:pt x="5314" y="252"/>
                  </a:cubicBezTo>
                  <a:cubicBezTo>
                    <a:pt x="5300" y="254"/>
                    <a:pt x="5285" y="256"/>
                    <a:pt x="5268" y="256"/>
                  </a:cubicBezTo>
                  <a:cubicBezTo>
                    <a:pt x="5161" y="256"/>
                    <a:pt x="5015" y="202"/>
                    <a:pt x="4912" y="202"/>
                  </a:cubicBezTo>
                  <a:cubicBezTo>
                    <a:pt x="4877" y="202"/>
                    <a:pt x="4848" y="208"/>
                    <a:pt x="4826" y="224"/>
                  </a:cubicBezTo>
                  <a:cubicBezTo>
                    <a:pt x="4731" y="230"/>
                    <a:pt x="4635" y="232"/>
                    <a:pt x="4536" y="232"/>
                  </a:cubicBezTo>
                  <a:cubicBezTo>
                    <a:pt x="4361" y="232"/>
                    <a:pt x="4183" y="226"/>
                    <a:pt x="4006" y="226"/>
                  </a:cubicBezTo>
                  <a:cubicBezTo>
                    <a:pt x="3844" y="226"/>
                    <a:pt x="3684" y="231"/>
                    <a:pt x="3529" y="252"/>
                  </a:cubicBezTo>
                  <a:cubicBezTo>
                    <a:pt x="2925" y="336"/>
                    <a:pt x="2288" y="462"/>
                    <a:pt x="1656" y="462"/>
                  </a:cubicBezTo>
                  <a:cubicBezTo>
                    <a:pt x="1457" y="462"/>
                    <a:pt x="1258" y="449"/>
                    <a:pt x="1060" y="419"/>
                  </a:cubicBezTo>
                  <a:cubicBezTo>
                    <a:pt x="988" y="406"/>
                    <a:pt x="917" y="400"/>
                    <a:pt x="847" y="400"/>
                  </a:cubicBezTo>
                  <a:cubicBezTo>
                    <a:pt x="607" y="400"/>
                    <a:pt x="389" y="482"/>
                    <a:pt x="237" y="698"/>
                  </a:cubicBezTo>
                  <a:cubicBezTo>
                    <a:pt x="70" y="949"/>
                    <a:pt x="0" y="1312"/>
                    <a:pt x="167" y="1577"/>
                  </a:cubicBezTo>
                  <a:cubicBezTo>
                    <a:pt x="293" y="1772"/>
                    <a:pt x="391" y="1953"/>
                    <a:pt x="460" y="2163"/>
                  </a:cubicBezTo>
                  <a:cubicBezTo>
                    <a:pt x="488" y="2372"/>
                    <a:pt x="530" y="2567"/>
                    <a:pt x="628" y="2776"/>
                  </a:cubicBezTo>
                  <a:cubicBezTo>
                    <a:pt x="642" y="2846"/>
                    <a:pt x="670" y="2902"/>
                    <a:pt x="697" y="2972"/>
                  </a:cubicBezTo>
                  <a:lnTo>
                    <a:pt x="697" y="2986"/>
                  </a:lnTo>
                  <a:cubicBezTo>
                    <a:pt x="879" y="4380"/>
                    <a:pt x="935" y="5789"/>
                    <a:pt x="865" y="7184"/>
                  </a:cubicBezTo>
                  <a:cubicBezTo>
                    <a:pt x="851" y="7603"/>
                    <a:pt x="1130" y="7798"/>
                    <a:pt x="1534" y="7798"/>
                  </a:cubicBezTo>
                  <a:cubicBezTo>
                    <a:pt x="1596" y="7798"/>
                    <a:pt x="1714" y="7842"/>
                    <a:pt x="1768" y="7842"/>
                  </a:cubicBezTo>
                  <a:cubicBezTo>
                    <a:pt x="1775" y="7842"/>
                    <a:pt x="1781" y="7841"/>
                    <a:pt x="1785" y="7840"/>
                  </a:cubicBezTo>
                  <a:cubicBezTo>
                    <a:pt x="1818" y="7849"/>
                    <a:pt x="1871" y="7852"/>
                    <a:pt x="1930" y="7852"/>
                  </a:cubicBezTo>
                  <a:cubicBezTo>
                    <a:pt x="2047" y="7852"/>
                    <a:pt x="2190" y="7840"/>
                    <a:pt x="2246" y="7840"/>
                  </a:cubicBezTo>
                  <a:cubicBezTo>
                    <a:pt x="3551" y="7729"/>
                    <a:pt x="4826" y="7696"/>
                    <a:pt x="6106" y="7696"/>
                  </a:cubicBezTo>
                  <a:cubicBezTo>
                    <a:pt x="7247" y="7696"/>
                    <a:pt x="8392" y="7722"/>
                    <a:pt x="9569" y="7742"/>
                  </a:cubicBezTo>
                  <a:cubicBezTo>
                    <a:pt x="10100" y="7754"/>
                    <a:pt x="10626" y="7769"/>
                    <a:pt x="11153" y="7769"/>
                  </a:cubicBezTo>
                  <a:cubicBezTo>
                    <a:pt x="11829" y="7769"/>
                    <a:pt x="12505" y="7745"/>
                    <a:pt x="13195" y="7658"/>
                  </a:cubicBezTo>
                  <a:cubicBezTo>
                    <a:pt x="14409" y="7505"/>
                    <a:pt x="15636" y="7324"/>
                    <a:pt x="16850" y="7156"/>
                  </a:cubicBezTo>
                  <a:cubicBezTo>
                    <a:pt x="17533" y="7086"/>
                    <a:pt x="17785" y="5998"/>
                    <a:pt x="17003" y="5984"/>
                  </a:cubicBezTo>
                  <a:cubicBezTo>
                    <a:pt x="16878" y="5984"/>
                    <a:pt x="16766" y="5622"/>
                    <a:pt x="16627" y="5552"/>
                  </a:cubicBezTo>
                  <a:cubicBezTo>
                    <a:pt x="16655" y="5468"/>
                    <a:pt x="16669" y="5399"/>
                    <a:pt x="16683" y="5343"/>
                  </a:cubicBezTo>
                  <a:cubicBezTo>
                    <a:pt x="16724" y="5134"/>
                    <a:pt x="16752" y="4924"/>
                    <a:pt x="16766" y="4715"/>
                  </a:cubicBezTo>
                  <a:cubicBezTo>
                    <a:pt x="16836" y="4297"/>
                    <a:pt x="16906" y="3878"/>
                    <a:pt x="16962" y="3460"/>
                  </a:cubicBezTo>
                  <a:cubicBezTo>
                    <a:pt x="17087" y="2609"/>
                    <a:pt x="17171" y="1730"/>
                    <a:pt x="17143" y="879"/>
                  </a:cubicBezTo>
                  <a:cubicBezTo>
                    <a:pt x="17117" y="511"/>
                    <a:pt x="16830" y="93"/>
                    <a:pt x="16423" y="93"/>
                  </a:cubicBezTo>
                  <a:cubicBezTo>
                    <a:pt x="16399" y="93"/>
                    <a:pt x="16373" y="95"/>
                    <a:pt x="16348" y="98"/>
                  </a:cubicBezTo>
                  <a:cubicBezTo>
                    <a:pt x="16278" y="103"/>
                    <a:pt x="16215" y="106"/>
                    <a:pt x="16154" y="106"/>
                  </a:cubicBezTo>
                  <a:cubicBezTo>
                    <a:pt x="16032" y="106"/>
                    <a:pt x="15920" y="94"/>
                    <a:pt x="15790" y="56"/>
                  </a:cubicBezTo>
                  <a:cubicBezTo>
                    <a:pt x="15723" y="37"/>
                    <a:pt x="15654" y="28"/>
                    <a:pt x="15587" y="28"/>
                  </a:cubicBezTo>
                  <a:cubicBezTo>
                    <a:pt x="15458" y="28"/>
                    <a:pt x="15333" y="62"/>
                    <a:pt x="15232" y="126"/>
                  </a:cubicBezTo>
                  <a:cubicBezTo>
                    <a:pt x="13195" y="98"/>
                    <a:pt x="11173" y="56"/>
                    <a:pt x="91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1"/>
            <p:cNvSpPr/>
            <p:nvPr/>
          </p:nvSpPr>
          <p:spPr>
            <a:xfrm>
              <a:off x="3671725" y="2342900"/>
              <a:ext cx="396625" cy="29725"/>
            </a:xfrm>
            <a:custGeom>
              <a:avLst/>
              <a:gdLst/>
              <a:ahLst/>
              <a:cxnLst/>
              <a:rect l="l" t="t" r="r" b="b"/>
              <a:pathLst>
                <a:path w="15865" h="1189" extrusionOk="0">
                  <a:moveTo>
                    <a:pt x="15664" y="1"/>
                  </a:moveTo>
                  <a:cubicBezTo>
                    <a:pt x="15655" y="1"/>
                    <a:pt x="15646" y="1"/>
                    <a:pt x="15637" y="3"/>
                  </a:cubicBezTo>
                  <a:cubicBezTo>
                    <a:pt x="12327" y="609"/>
                    <a:pt x="8971" y="634"/>
                    <a:pt x="5614" y="634"/>
                  </a:cubicBezTo>
                  <a:cubicBezTo>
                    <a:pt x="5304" y="634"/>
                    <a:pt x="4995" y="634"/>
                    <a:pt x="4686" y="634"/>
                  </a:cubicBezTo>
                  <a:cubicBezTo>
                    <a:pt x="3173" y="634"/>
                    <a:pt x="1661" y="639"/>
                    <a:pt x="154" y="700"/>
                  </a:cubicBezTo>
                  <a:cubicBezTo>
                    <a:pt x="0" y="700"/>
                    <a:pt x="0" y="965"/>
                    <a:pt x="154" y="965"/>
                  </a:cubicBezTo>
                  <a:cubicBezTo>
                    <a:pt x="5343" y="742"/>
                    <a:pt x="10587" y="1188"/>
                    <a:pt x="15707" y="254"/>
                  </a:cubicBezTo>
                  <a:cubicBezTo>
                    <a:pt x="15865" y="214"/>
                    <a:pt x="15811" y="1"/>
                    <a:pt x="15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1"/>
            <p:cNvSpPr/>
            <p:nvPr/>
          </p:nvSpPr>
          <p:spPr>
            <a:xfrm>
              <a:off x="3655675" y="2317400"/>
              <a:ext cx="113025" cy="50450"/>
            </a:xfrm>
            <a:custGeom>
              <a:avLst/>
              <a:gdLst/>
              <a:ahLst/>
              <a:cxnLst/>
              <a:rect l="l" t="t" r="r" b="b"/>
              <a:pathLst>
                <a:path w="4521" h="2018" extrusionOk="0">
                  <a:moveTo>
                    <a:pt x="4122" y="0"/>
                  </a:moveTo>
                  <a:cubicBezTo>
                    <a:pt x="3519" y="0"/>
                    <a:pt x="2944" y="99"/>
                    <a:pt x="2358" y="186"/>
                  </a:cubicBezTo>
                  <a:cubicBezTo>
                    <a:pt x="1981" y="242"/>
                    <a:pt x="1619" y="311"/>
                    <a:pt x="1256" y="311"/>
                  </a:cubicBezTo>
                  <a:cubicBezTo>
                    <a:pt x="1107" y="311"/>
                    <a:pt x="947" y="296"/>
                    <a:pt x="787" y="296"/>
                  </a:cubicBezTo>
                  <a:cubicBezTo>
                    <a:pt x="647" y="296"/>
                    <a:pt x="508" y="308"/>
                    <a:pt x="377" y="353"/>
                  </a:cubicBezTo>
                  <a:cubicBezTo>
                    <a:pt x="1" y="465"/>
                    <a:pt x="15" y="1079"/>
                    <a:pt x="84" y="1413"/>
                  </a:cubicBezTo>
                  <a:cubicBezTo>
                    <a:pt x="155" y="1730"/>
                    <a:pt x="433" y="2018"/>
                    <a:pt x="768" y="2018"/>
                  </a:cubicBezTo>
                  <a:cubicBezTo>
                    <a:pt x="832" y="2018"/>
                    <a:pt x="897" y="2007"/>
                    <a:pt x="963" y="1985"/>
                  </a:cubicBezTo>
                  <a:cubicBezTo>
                    <a:pt x="1076" y="1935"/>
                    <a:pt x="1043" y="1740"/>
                    <a:pt x="914" y="1740"/>
                  </a:cubicBezTo>
                  <a:cubicBezTo>
                    <a:pt x="899" y="1740"/>
                    <a:pt x="883" y="1742"/>
                    <a:pt x="866" y="1748"/>
                  </a:cubicBezTo>
                  <a:cubicBezTo>
                    <a:pt x="823" y="1762"/>
                    <a:pt x="782" y="1769"/>
                    <a:pt x="743" y="1769"/>
                  </a:cubicBezTo>
                  <a:cubicBezTo>
                    <a:pt x="516" y="1769"/>
                    <a:pt x="359" y="1544"/>
                    <a:pt x="336" y="1330"/>
                  </a:cubicBezTo>
                  <a:cubicBezTo>
                    <a:pt x="294" y="1148"/>
                    <a:pt x="280" y="730"/>
                    <a:pt x="447" y="604"/>
                  </a:cubicBezTo>
                  <a:cubicBezTo>
                    <a:pt x="507" y="569"/>
                    <a:pt x="603" y="558"/>
                    <a:pt x="707" y="558"/>
                  </a:cubicBezTo>
                  <a:cubicBezTo>
                    <a:pt x="845" y="558"/>
                    <a:pt x="999" y="576"/>
                    <a:pt x="1103" y="576"/>
                  </a:cubicBezTo>
                  <a:cubicBezTo>
                    <a:pt x="1326" y="576"/>
                    <a:pt x="1535" y="576"/>
                    <a:pt x="1744" y="535"/>
                  </a:cubicBezTo>
                  <a:cubicBezTo>
                    <a:pt x="2559" y="456"/>
                    <a:pt x="3349" y="253"/>
                    <a:pt x="4183" y="253"/>
                  </a:cubicBezTo>
                  <a:cubicBezTo>
                    <a:pt x="4235" y="253"/>
                    <a:pt x="4287" y="254"/>
                    <a:pt x="4339" y="256"/>
                  </a:cubicBezTo>
                  <a:cubicBezTo>
                    <a:pt x="4520" y="256"/>
                    <a:pt x="4520" y="5"/>
                    <a:pt x="4339" y="5"/>
                  </a:cubicBezTo>
                  <a:cubicBezTo>
                    <a:pt x="4266" y="2"/>
                    <a:pt x="4194" y="0"/>
                    <a:pt x="4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1"/>
            <p:cNvSpPr/>
            <p:nvPr/>
          </p:nvSpPr>
          <p:spPr>
            <a:xfrm>
              <a:off x="3787150" y="2315450"/>
              <a:ext cx="153450" cy="11150"/>
            </a:xfrm>
            <a:custGeom>
              <a:avLst/>
              <a:gdLst/>
              <a:ahLst/>
              <a:cxnLst/>
              <a:rect l="l" t="t" r="r" b="b"/>
              <a:pathLst>
                <a:path w="6138" h="446" extrusionOk="0">
                  <a:moveTo>
                    <a:pt x="4839" y="1"/>
                  </a:moveTo>
                  <a:cubicBezTo>
                    <a:pt x="3278" y="1"/>
                    <a:pt x="1721" y="68"/>
                    <a:pt x="182" y="180"/>
                  </a:cubicBezTo>
                  <a:cubicBezTo>
                    <a:pt x="5" y="194"/>
                    <a:pt x="0" y="446"/>
                    <a:pt x="168" y="446"/>
                  </a:cubicBezTo>
                  <a:cubicBezTo>
                    <a:pt x="173" y="446"/>
                    <a:pt x="177" y="446"/>
                    <a:pt x="182" y="445"/>
                  </a:cubicBezTo>
                  <a:cubicBezTo>
                    <a:pt x="1838" y="326"/>
                    <a:pt x="3473" y="258"/>
                    <a:pt x="5123" y="258"/>
                  </a:cubicBezTo>
                  <a:cubicBezTo>
                    <a:pt x="5405" y="258"/>
                    <a:pt x="5688" y="260"/>
                    <a:pt x="5970" y="264"/>
                  </a:cubicBezTo>
                  <a:cubicBezTo>
                    <a:pt x="6138" y="264"/>
                    <a:pt x="6138" y="13"/>
                    <a:pt x="5970" y="13"/>
                  </a:cubicBezTo>
                  <a:cubicBezTo>
                    <a:pt x="5593" y="5"/>
                    <a:pt x="5216" y="1"/>
                    <a:pt x="4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1"/>
            <p:cNvSpPr/>
            <p:nvPr/>
          </p:nvSpPr>
          <p:spPr>
            <a:xfrm>
              <a:off x="3957675" y="2315050"/>
              <a:ext cx="123125" cy="35025"/>
            </a:xfrm>
            <a:custGeom>
              <a:avLst/>
              <a:gdLst/>
              <a:ahLst/>
              <a:cxnLst/>
              <a:rect l="l" t="t" r="r" b="b"/>
              <a:pathLst>
                <a:path w="4925" h="1401" extrusionOk="0">
                  <a:moveTo>
                    <a:pt x="142" y="0"/>
                  </a:moveTo>
                  <a:cubicBezTo>
                    <a:pt x="0" y="0"/>
                    <a:pt x="4" y="252"/>
                    <a:pt x="154" y="252"/>
                  </a:cubicBezTo>
                  <a:cubicBezTo>
                    <a:pt x="1130" y="252"/>
                    <a:pt x="2093" y="252"/>
                    <a:pt x="3069" y="266"/>
                  </a:cubicBezTo>
                  <a:lnTo>
                    <a:pt x="3780" y="266"/>
                  </a:lnTo>
                  <a:cubicBezTo>
                    <a:pt x="3892" y="266"/>
                    <a:pt x="4012" y="255"/>
                    <a:pt x="4126" y="255"/>
                  </a:cubicBezTo>
                  <a:cubicBezTo>
                    <a:pt x="4270" y="255"/>
                    <a:pt x="4405" y="272"/>
                    <a:pt x="4506" y="350"/>
                  </a:cubicBezTo>
                  <a:cubicBezTo>
                    <a:pt x="4743" y="545"/>
                    <a:pt x="4645" y="949"/>
                    <a:pt x="4338" y="1047"/>
                  </a:cubicBezTo>
                  <a:cubicBezTo>
                    <a:pt x="4227" y="1103"/>
                    <a:pt x="4087" y="1089"/>
                    <a:pt x="3962" y="1159"/>
                  </a:cubicBezTo>
                  <a:cubicBezTo>
                    <a:pt x="3832" y="1230"/>
                    <a:pt x="3912" y="1400"/>
                    <a:pt x="4032" y="1400"/>
                  </a:cubicBezTo>
                  <a:cubicBezTo>
                    <a:pt x="4054" y="1400"/>
                    <a:pt x="4078" y="1395"/>
                    <a:pt x="4101" y="1382"/>
                  </a:cubicBezTo>
                  <a:cubicBezTo>
                    <a:pt x="4269" y="1284"/>
                    <a:pt x="4520" y="1354"/>
                    <a:pt x="4673" y="1228"/>
                  </a:cubicBezTo>
                  <a:cubicBezTo>
                    <a:pt x="4826" y="1103"/>
                    <a:pt x="4868" y="908"/>
                    <a:pt x="4882" y="740"/>
                  </a:cubicBezTo>
                  <a:cubicBezTo>
                    <a:pt x="4924" y="336"/>
                    <a:pt x="4785" y="43"/>
                    <a:pt x="4338" y="29"/>
                  </a:cubicBezTo>
                  <a:cubicBezTo>
                    <a:pt x="4078" y="13"/>
                    <a:pt x="3815" y="9"/>
                    <a:pt x="3549" y="9"/>
                  </a:cubicBezTo>
                  <a:cubicBezTo>
                    <a:pt x="3333" y="9"/>
                    <a:pt x="3116" y="11"/>
                    <a:pt x="2900" y="11"/>
                  </a:cubicBezTo>
                  <a:cubicBezTo>
                    <a:pt x="2695" y="11"/>
                    <a:pt x="2491" y="9"/>
                    <a:pt x="2288" y="1"/>
                  </a:cubicBezTo>
                  <a:lnTo>
                    <a:pt x="154" y="1"/>
                  </a:lnTo>
                  <a:cubicBezTo>
                    <a:pt x="150" y="1"/>
                    <a:pt x="146"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1"/>
            <p:cNvSpPr/>
            <p:nvPr/>
          </p:nvSpPr>
          <p:spPr>
            <a:xfrm>
              <a:off x="3637900" y="2171350"/>
              <a:ext cx="144025" cy="161875"/>
            </a:xfrm>
            <a:custGeom>
              <a:avLst/>
              <a:gdLst/>
              <a:ahLst/>
              <a:cxnLst/>
              <a:rect l="l" t="t" r="r" b="b"/>
              <a:pathLst>
                <a:path w="5761" h="6475" extrusionOk="0">
                  <a:moveTo>
                    <a:pt x="5618" y="0"/>
                  </a:moveTo>
                  <a:cubicBezTo>
                    <a:pt x="5610" y="0"/>
                    <a:pt x="5602" y="1"/>
                    <a:pt x="5594" y="2"/>
                  </a:cubicBezTo>
                  <a:cubicBezTo>
                    <a:pt x="4562" y="100"/>
                    <a:pt x="3529" y="197"/>
                    <a:pt x="2497" y="239"/>
                  </a:cubicBezTo>
                  <a:cubicBezTo>
                    <a:pt x="1995" y="281"/>
                    <a:pt x="1479" y="295"/>
                    <a:pt x="949" y="295"/>
                  </a:cubicBezTo>
                  <a:cubicBezTo>
                    <a:pt x="890" y="295"/>
                    <a:pt x="829" y="293"/>
                    <a:pt x="767" y="293"/>
                  </a:cubicBezTo>
                  <a:cubicBezTo>
                    <a:pt x="519" y="293"/>
                    <a:pt x="260" y="320"/>
                    <a:pt x="126" y="588"/>
                  </a:cubicBezTo>
                  <a:cubicBezTo>
                    <a:pt x="0" y="909"/>
                    <a:pt x="196" y="1397"/>
                    <a:pt x="265" y="1704"/>
                  </a:cubicBezTo>
                  <a:cubicBezTo>
                    <a:pt x="377" y="2192"/>
                    <a:pt x="475" y="2694"/>
                    <a:pt x="572" y="3182"/>
                  </a:cubicBezTo>
                  <a:cubicBezTo>
                    <a:pt x="754" y="4229"/>
                    <a:pt x="893" y="5275"/>
                    <a:pt x="935" y="6349"/>
                  </a:cubicBezTo>
                  <a:cubicBezTo>
                    <a:pt x="956" y="6432"/>
                    <a:pt x="1029" y="6474"/>
                    <a:pt x="1097" y="6474"/>
                  </a:cubicBezTo>
                  <a:cubicBezTo>
                    <a:pt x="1165" y="6474"/>
                    <a:pt x="1228" y="6432"/>
                    <a:pt x="1228" y="6349"/>
                  </a:cubicBezTo>
                  <a:cubicBezTo>
                    <a:pt x="1158" y="4577"/>
                    <a:pt x="837" y="2862"/>
                    <a:pt x="433" y="1146"/>
                  </a:cubicBezTo>
                  <a:cubicBezTo>
                    <a:pt x="405" y="1062"/>
                    <a:pt x="349" y="853"/>
                    <a:pt x="363" y="797"/>
                  </a:cubicBezTo>
                  <a:cubicBezTo>
                    <a:pt x="405" y="630"/>
                    <a:pt x="628" y="574"/>
                    <a:pt x="781" y="574"/>
                  </a:cubicBezTo>
                  <a:cubicBezTo>
                    <a:pt x="1019" y="574"/>
                    <a:pt x="1256" y="560"/>
                    <a:pt x="1493" y="560"/>
                  </a:cubicBezTo>
                  <a:cubicBezTo>
                    <a:pt x="1953" y="532"/>
                    <a:pt x="2400" y="518"/>
                    <a:pt x="2832" y="490"/>
                  </a:cubicBezTo>
                  <a:cubicBezTo>
                    <a:pt x="3766" y="435"/>
                    <a:pt x="4687" y="351"/>
                    <a:pt x="5594" y="253"/>
                  </a:cubicBezTo>
                  <a:cubicBezTo>
                    <a:pt x="5753" y="240"/>
                    <a:pt x="5761" y="0"/>
                    <a:pt x="5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1"/>
            <p:cNvSpPr/>
            <p:nvPr/>
          </p:nvSpPr>
          <p:spPr>
            <a:xfrm>
              <a:off x="3939550" y="2164400"/>
              <a:ext cx="133225" cy="153125"/>
            </a:xfrm>
            <a:custGeom>
              <a:avLst/>
              <a:gdLst/>
              <a:ahLst/>
              <a:cxnLst/>
              <a:rect l="l" t="t" r="r" b="b"/>
              <a:pathLst>
                <a:path w="5329" h="6125" extrusionOk="0">
                  <a:moveTo>
                    <a:pt x="2004" y="0"/>
                  </a:moveTo>
                  <a:cubicBezTo>
                    <a:pt x="1376" y="0"/>
                    <a:pt x="752" y="31"/>
                    <a:pt x="139" y="85"/>
                  </a:cubicBezTo>
                  <a:cubicBezTo>
                    <a:pt x="3" y="98"/>
                    <a:pt x="0" y="350"/>
                    <a:pt x="155" y="350"/>
                  </a:cubicBezTo>
                  <a:cubicBezTo>
                    <a:pt x="159" y="350"/>
                    <a:pt x="163" y="350"/>
                    <a:pt x="167" y="350"/>
                  </a:cubicBezTo>
                  <a:cubicBezTo>
                    <a:pt x="745" y="292"/>
                    <a:pt x="1330" y="261"/>
                    <a:pt x="1912" y="261"/>
                  </a:cubicBezTo>
                  <a:cubicBezTo>
                    <a:pt x="2172" y="261"/>
                    <a:pt x="2433" y="267"/>
                    <a:pt x="2692" y="280"/>
                  </a:cubicBezTo>
                  <a:cubicBezTo>
                    <a:pt x="3110" y="294"/>
                    <a:pt x="3529" y="336"/>
                    <a:pt x="3975" y="364"/>
                  </a:cubicBezTo>
                  <a:cubicBezTo>
                    <a:pt x="4212" y="378"/>
                    <a:pt x="4463" y="406"/>
                    <a:pt x="4687" y="447"/>
                  </a:cubicBezTo>
                  <a:cubicBezTo>
                    <a:pt x="4952" y="503"/>
                    <a:pt x="4994" y="615"/>
                    <a:pt x="4980" y="866"/>
                  </a:cubicBezTo>
                  <a:cubicBezTo>
                    <a:pt x="4924" y="2582"/>
                    <a:pt x="4715" y="4311"/>
                    <a:pt x="4575" y="5999"/>
                  </a:cubicBezTo>
                  <a:cubicBezTo>
                    <a:pt x="4568" y="6083"/>
                    <a:pt x="4631" y="6125"/>
                    <a:pt x="4697" y="6125"/>
                  </a:cubicBezTo>
                  <a:cubicBezTo>
                    <a:pt x="4763" y="6125"/>
                    <a:pt x="4833" y="6083"/>
                    <a:pt x="4840" y="5999"/>
                  </a:cubicBezTo>
                  <a:cubicBezTo>
                    <a:pt x="4924" y="5023"/>
                    <a:pt x="4994" y="4018"/>
                    <a:pt x="5063" y="3056"/>
                  </a:cubicBezTo>
                  <a:lnTo>
                    <a:pt x="5175" y="1633"/>
                  </a:lnTo>
                  <a:cubicBezTo>
                    <a:pt x="5189" y="1284"/>
                    <a:pt x="5328" y="782"/>
                    <a:pt x="5175" y="475"/>
                  </a:cubicBezTo>
                  <a:cubicBezTo>
                    <a:pt x="5049" y="210"/>
                    <a:pt x="4715" y="210"/>
                    <a:pt x="4463" y="169"/>
                  </a:cubicBezTo>
                  <a:cubicBezTo>
                    <a:pt x="3989" y="99"/>
                    <a:pt x="3515" y="71"/>
                    <a:pt x="3041" y="29"/>
                  </a:cubicBezTo>
                  <a:cubicBezTo>
                    <a:pt x="2695" y="9"/>
                    <a:pt x="2349" y="0"/>
                    <a:pt x="20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1"/>
            <p:cNvSpPr/>
            <p:nvPr/>
          </p:nvSpPr>
          <p:spPr>
            <a:xfrm>
              <a:off x="3758675" y="2066150"/>
              <a:ext cx="219950" cy="292600"/>
            </a:xfrm>
            <a:custGeom>
              <a:avLst/>
              <a:gdLst/>
              <a:ahLst/>
              <a:cxnLst/>
              <a:rect l="l" t="t" r="r" b="b"/>
              <a:pathLst>
                <a:path w="8798" h="11704" extrusionOk="0">
                  <a:moveTo>
                    <a:pt x="4397" y="1"/>
                  </a:moveTo>
                  <a:cubicBezTo>
                    <a:pt x="3711" y="1"/>
                    <a:pt x="3025" y="155"/>
                    <a:pt x="2409" y="458"/>
                  </a:cubicBezTo>
                  <a:cubicBezTo>
                    <a:pt x="1711" y="807"/>
                    <a:pt x="1125" y="1406"/>
                    <a:pt x="833" y="2118"/>
                  </a:cubicBezTo>
                  <a:cubicBezTo>
                    <a:pt x="484" y="2955"/>
                    <a:pt x="735" y="3750"/>
                    <a:pt x="1084" y="4545"/>
                  </a:cubicBezTo>
                  <a:cubicBezTo>
                    <a:pt x="1279" y="4949"/>
                    <a:pt x="1474" y="5354"/>
                    <a:pt x="1432" y="5828"/>
                  </a:cubicBezTo>
                  <a:cubicBezTo>
                    <a:pt x="1404" y="6414"/>
                    <a:pt x="1181" y="7014"/>
                    <a:pt x="1014" y="7586"/>
                  </a:cubicBezTo>
                  <a:lnTo>
                    <a:pt x="93" y="11129"/>
                  </a:lnTo>
                  <a:cubicBezTo>
                    <a:pt x="0" y="11475"/>
                    <a:pt x="290" y="11703"/>
                    <a:pt x="568" y="11703"/>
                  </a:cubicBezTo>
                  <a:cubicBezTo>
                    <a:pt x="749" y="11703"/>
                    <a:pt x="925" y="11606"/>
                    <a:pt x="986" y="11380"/>
                  </a:cubicBezTo>
                  <a:lnTo>
                    <a:pt x="1767" y="8339"/>
                  </a:lnTo>
                  <a:cubicBezTo>
                    <a:pt x="1893" y="7865"/>
                    <a:pt x="2018" y="7418"/>
                    <a:pt x="2144" y="6944"/>
                  </a:cubicBezTo>
                  <a:cubicBezTo>
                    <a:pt x="2255" y="6470"/>
                    <a:pt x="2395" y="5968"/>
                    <a:pt x="2353" y="5479"/>
                  </a:cubicBezTo>
                  <a:cubicBezTo>
                    <a:pt x="2255" y="4656"/>
                    <a:pt x="1697" y="4015"/>
                    <a:pt x="1586" y="3220"/>
                  </a:cubicBezTo>
                  <a:cubicBezTo>
                    <a:pt x="1474" y="2522"/>
                    <a:pt x="1934" y="1867"/>
                    <a:pt x="2464" y="1490"/>
                  </a:cubicBezTo>
                  <a:cubicBezTo>
                    <a:pt x="3033" y="1088"/>
                    <a:pt x="3712" y="916"/>
                    <a:pt x="4390" y="916"/>
                  </a:cubicBezTo>
                  <a:cubicBezTo>
                    <a:pt x="4511" y="916"/>
                    <a:pt x="4632" y="922"/>
                    <a:pt x="4752" y="932"/>
                  </a:cubicBezTo>
                  <a:cubicBezTo>
                    <a:pt x="5143" y="960"/>
                    <a:pt x="5533" y="1072"/>
                    <a:pt x="5882" y="1225"/>
                  </a:cubicBezTo>
                  <a:cubicBezTo>
                    <a:pt x="6286" y="1420"/>
                    <a:pt x="6440" y="1895"/>
                    <a:pt x="6565" y="2285"/>
                  </a:cubicBezTo>
                  <a:cubicBezTo>
                    <a:pt x="6691" y="2690"/>
                    <a:pt x="6858" y="3122"/>
                    <a:pt x="6761" y="3527"/>
                  </a:cubicBezTo>
                  <a:cubicBezTo>
                    <a:pt x="6635" y="3931"/>
                    <a:pt x="6468" y="4405"/>
                    <a:pt x="6286" y="4782"/>
                  </a:cubicBezTo>
                  <a:cubicBezTo>
                    <a:pt x="5938" y="5549"/>
                    <a:pt x="5645" y="6191"/>
                    <a:pt x="5938" y="7014"/>
                  </a:cubicBezTo>
                  <a:cubicBezTo>
                    <a:pt x="6231" y="7851"/>
                    <a:pt x="6789" y="8548"/>
                    <a:pt x="7040" y="9399"/>
                  </a:cubicBezTo>
                  <a:cubicBezTo>
                    <a:pt x="7277" y="10208"/>
                    <a:pt x="7472" y="10975"/>
                    <a:pt x="8169" y="11519"/>
                  </a:cubicBezTo>
                  <a:cubicBezTo>
                    <a:pt x="8239" y="11574"/>
                    <a:pt x="8311" y="11599"/>
                    <a:pt x="8380" y="11599"/>
                  </a:cubicBezTo>
                  <a:cubicBezTo>
                    <a:pt x="8504" y="11599"/>
                    <a:pt x="8619" y="11519"/>
                    <a:pt x="8700" y="11394"/>
                  </a:cubicBezTo>
                  <a:cubicBezTo>
                    <a:pt x="8797" y="11184"/>
                    <a:pt x="8462" y="10766"/>
                    <a:pt x="8309" y="10487"/>
                  </a:cubicBezTo>
                  <a:cubicBezTo>
                    <a:pt x="7946" y="9859"/>
                    <a:pt x="7821" y="9511"/>
                    <a:pt x="7598" y="8883"/>
                  </a:cubicBezTo>
                  <a:cubicBezTo>
                    <a:pt x="7291" y="8102"/>
                    <a:pt x="6872" y="7279"/>
                    <a:pt x="6691" y="6456"/>
                  </a:cubicBezTo>
                  <a:cubicBezTo>
                    <a:pt x="6496" y="5619"/>
                    <a:pt x="7054" y="4866"/>
                    <a:pt x="7347" y="4140"/>
                  </a:cubicBezTo>
                  <a:cubicBezTo>
                    <a:pt x="7737" y="3192"/>
                    <a:pt x="7598" y="2285"/>
                    <a:pt x="7179" y="1379"/>
                  </a:cubicBezTo>
                  <a:cubicBezTo>
                    <a:pt x="6998" y="1016"/>
                    <a:pt x="6803" y="709"/>
                    <a:pt x="6440" y="500"/>
                  </a:cubicBezTo>
                  <a:cubicBezTo>
                    <a:pt x="6021" y="263"/>
                    <a:pt x="5547" y="123"/>
                    <a:pt x="5087" y="53"/>
                  </a:cubicBezTo>
                  <a:cubicBezTo>
                    <a:pt x="4859" y="18"/>
                    <a:pt x="4628" y="1"/>
                    <a:pt x="4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1"/>
            <p:cNvSpPr/>
            <p:nvPr/>
          </p:nvSpPr>
          <p:spPr>
            <a:xfrm>
              <a:off x="3756425" y="2061550"/>
              <a:ext cx="223625" cy="298400"/>
            </a:xfrm>
            <a:custGeom>
              <a:avLst/>
              <a:gdLst/>
              <a:ahLst/>
              <a:cxnLst/>
              <a:rect l="l" t="t" r="r" b="b"/>
              <a:pathLst>
                <a:path w="8945" h="11936" extrusionOk="0">
                  <a:moveTo>
                    <a:pt x="4633" y="0"/>
                  </a:moveTo>
                  <a:cubicBezTo>
                    <a:pt x="3740" y="0"/>
                    <a:pt x="2806" y="196"/>
                    <a:pt x="2024" y="586"/>
                  </a:cubicBezTo>
                  <a:cubicBezTo>
                    <a:pt x="1327" y="935"/>
                    <a:pt x="769" y="1842"/>
                    <a:pt x="630" y="2595"/>
                  </a:cubicBezTo>
                  <a:cubicBezTo>
                    <a:pt x="462" y="3446"/>
                    <a:pt x="727" y="4283"/>
                    <a:pt x="1132" y="5036"/>
                  </a:cubicBezTo>
                  <a:cubicBezTo>
                    <a:pt x="1271" y="5301"/>
                    <a:pt x="1467" y="5524"/>
                    <a:pt x="1480" y="5817"/>
                  </a:cubicBezTo>
                  <a:cubicBezTo>
                    <a:pt x="1494" y="6096"/>
                    <a:pt x="1397" y="6417"/>
                    <a:pt x="1341" y="6696"/>
                  </a:cubicBezTo>
                  <a:cubicBezTo>
                    <a:pt x="1215" y="7254"/>
                    <a:pt x="1062" y="7812"/>
                    <a:pt x="923" y="8369"/>
                  </a:cubicBezTo>
                  <a:cubicBezTo>
                    <a:pt x="630" y="9485"/>
                    <a:pt x="295" y="10601"/>
                    <a:pt x="44" y="11717"/>
                  </a:cubicBezTo>
                  <a:cubicBezTo>
                    <a:pt x="0" y="11856"/>
                    <a:pt x="81" y="11935"/>
                    <a:pt x="162" y="11935"/>
                  </a:cubicBezTo>
                  <a:cubicBezTo>
                    <a:pt x="211" y="11935"/>
                    <a:pt x="260" y="11906"/>
                    <a:pt x="281" y="11843"/>
                  </a:cubicBezTo>
                  <a:cubicBezTo>
                    <a:pt x="713" y="9960"/>
                    <a:pt x="1341" y="8104"/>
                    <a:pt x="1704" y="6193"/>
                  </a:cubicBezTo>
                  <a:cubicBezTo>
                    <a:pt x="1759" y="5887"/>
                    <a:pt x="1718" y="5594"/>
                    <a:pt x="1578" y="5329"/>
                  </a:cubicBezTo>
                  <a:cubicBezTo>
                    <a:pt x="1341" y="4910"/>
                    <a:pt x="1118" y="4520"/>
                    <a:pt x="978" y="4045"/>
                  </a:cubicBezTo>
                  <a:cubicBezTo>
                    <a:pt x="699" y="3097"/>
                    <a:pt x="867" y="2148"/>
                    <a:pt x="1536" y="1395"/>
                  </a:cubicBezTo>
                  <a:cubicBezTo>
                    <a:pt x="2136" y="698"/>
                    <a:pt x="3112" y="419"/>
                    <a:pt x="4019" y="335"/>
                  </a:cubicBezTo>
                  <a:cubicBezTo>
                    <a:pt x="4213" y="312"/>
                    <a:pt x="4408" y="299"/>
                    <a:pt x="4602" y="299"/>
                  </a:cubicBezTo>
                  <a:cubicBezTo>
                    <a:pt x="5355" y="299"/>
                    <a:pt x="6087" y="495"/>
                    <a:pt x="6641" y="1060"/>
                  </a:cubicBezTo>
                  <a:cubicBezTo>
                    <a:pt x="7269" y="1730"/>
                    <a:pt x="7562" y="2511"/>
                    <a:pt x="7506" y="3418"/>
                  </a:cubicBezTo>
                  <a:cubicBezTo>
                    <a:pt x="7478" y="4310"/>
                    <a:pt x="6767" y="5008"/>
                    <a:pt x="6711" y="5873"/>
                  </a:cubicBezTo>
                  <a:cubicBezTo>
                    <a:pt x="6669" y="6347"/>
                    <a:pt x="6851" y="6793"/>
                    <a:pt x="7004" y="7240"/>
                  </a:cubicBezTo>
                  <a:cubicBezTo>
                    <a:pt x="7185" y="7742"/>
                    <a:pt x="7325" y="8244"/>
                    <a:pt x="7492" y="8746"/>
                  </a:cubicBezTo>
                  <a:cubicBezTo>
                    <a:pt x="7813" y="9695"/>
                    <a:pt x="8190" y="10601"/>
                    <a:pt x="8664" y="11466"/>
                  </a:cubicBezTo>
                  <a:cubicBezTo>
                    <a:pt x="8691" y="11519"/>
                    <a:pt x="8732" y="11542"/>
                    <a:pt x="8772" y="11542"/>
                  </a:cubicBezTo>
                  <a:cubicBezTo>
                    <a:pt x="8859" y="11542"/>
                    <a:pt x="8944" y="11441"/>
                    <a:pt x="8887" y="11327"/>
                  </a:cubicBezTo>
                  <a:cubicBezTo>
                    <a:pt x="8399" y="10448"/>
                    <a:pt x="8022" y="9513"/>
                    <a:pt x="7702" y="8537"/>
                  </a:cubicBezTo>
                  <a:cubicBezTo>
                    <a:pt x="7562" y="8077"/>
                    <a:pt x="7423" y="7602"/>
                    <a:pt x="7255" y="7142"/>
                  </a:cubicBezTo>
                  <a:cubicBezTo>
                    <a:pt x="7060" y="6626"/>
                    <a:pt x="6865" y="6124"/>
                    <a:pt x="7018" y="5566"/>
                  </a:cubicBezTo>
                  <a:cubicBezTo>
                    <a:pt x="7144" y="5147"/>
                    <a:pt x="7395" y="4757"/>
                    <a:pt x="7548" y="4338"/>
                  </a:cubicBezTo>
                  <a:cubicBezTo>
                    <a:pt x="7715" y="3906"/>
                    <a:pt x="7785" y="3487"/>
                    <a:pt x="7771" y="3013"/>
                  </a:cubicBezTo>
                  <a:cubicBezTo>
                    <a:pt x="7715" y="2190"/>
                    <a:pt x="7437" y="1521"/>
                    <a:pt x="6906" y="921"/>
                  </a:cubicBezTo>
                  <a:cubicBezTo>
                    <a:pt x="6293" y="265"/>
                    <a:pt x="5526" y="14"/>
                    <a:pt x="4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1"/>
            <p:cNvSpPr/>
            <p:nvPr/>
          </p:nvSpPr>
          <p:spPr>
            <a:xfrm>
              <a:off x="3756275" y="2084350"/>
              <a:ext cx="226075" cy="278475"/>
            </a:xfrm>
            <a:custGeom>
              <a:avLst/>
              <a:gdLst/>
              <a:ahLst/>
              <a:cxnLst/>
              <a:rect l="l" t="t" r="r" b="b"/>
              <a:pathLst>
                <a:path w="9043" h="11139" extrusionOk="0">
                  <a:moveTo>
                    <a:pt x="4310" y="0"/>
                  </a:moveTo>
                  <a:cubicBezTo>
                    <a:pt x="3626" y="0"/>
                    <a:pt x="2952" y="206"/>
                    <a:pt x="2379" y="567"/>
                  </a:cubicBezTo>
                  <a:cubicBezTo>
                    <a:pt x="1751" y="971"/>
                    <a:pt x="1473" y="1752"/>
                    <a:pt x="1486" y="2478"/>
                  </a:cubicBezTo>
                  <a:cubicBezTo>
                    <a:pt x="1500" y="3343"/>
                    <a:pt x="2003" y="3942"/>
                    <a:pt x="2351" y="4682"/>
                  </a:cubicBezTo>
                  <a:cubicBezTo>
                    <a:pt x="2602" y="5226"/>
                    <a:pt x="2309" y="5853"/>
                    <a:pt x="2142" y="6356"/>
                  </a:cubicBezTo>
                  <a:cubicBezTo>
                    <a:pt x="1989" y="6913"/>
                    <a:pt x="1821" y="7471"/>
                    <a:pt x="1654" y="8029"/>
                  </a:cubicBezTo>
                  <a:cubicBezTo>
                    <a:pt x="1500" y="8587"/>
                    <a:pt x="1333" y="9145"/>
                    <a:pt x="1166" y="9717"/>
                  </a:cubicBezTo>
                  <a:cubicBezTo>
                    <a:pt x="1082" y="9996"/>
                    <a:pt x="1012" y="10261"/>
                    <a:pt x="873" y="10526"/>
                  </a:cubicBezTo>
                  <a:cubicBezTo>
                    <a:pt x="803" y="10666"/>
                    <a:pt x="747" y="10763"/>
                    <a:pt x="580" y="10819"/>
                  </a:cubicBezTo>
                  <a:cubicBezTo>
                    <a:pt x="515" y="10843"/>
                    <a:pt x="457" y="10859"/>
                    <a:pt x="408" y="10859"/>
                  </a:cubicBezTo>
                  <a:cubicBezTo>
                    <a:pt x="342" y="10859"/>
                    <a:pt x="291" y="10829"/>
                    <a:pt x="259" y="10749"/>
                  </a:cubicBezTo>
                  <a:cubicBezTo>
                    <a:pt x="248" y="10697"/>
                    <a:pt x="207" y="10674"/>
                    <a:pt x="161" y="10674"/>
                  </a:cubicBezTo>
                  <a:cubicBezTo>
                    <a:pt x="86" y="10674"/>
                    <a:pt x="1" y="10737"/>
                    <a:pt x="36" y="10833"/>
                  </a:cubicBezTo>
                  <a:cubicBezTo>
                    <a:pt x="114" y="11057"/>
                    <a:pt x="233" y="11138"/>
                    <a:pt x="411" y="11138"/>
                  </a:cubicBezTo>
                  <a:cubicBezTo>
                    <a:pt x="488" y="11138"/>
                    <a:pt x="577" y="11123"/>
                    <a:pt x="677" y="11098"/>
                  </a:cubicBezTo>
                  <a:cubicBezTo>
                    <a:pt x="1026" y="11000"/>
                    <a:pt x="1166" y="10666"/>
                    <a:pt x="1291" y="10345"/>
                  </a:cubicBezTo>
                  <a:cubicBezTo>
                    <a:pt x="1486" y="9885"/>
                    <a:pt x="1584" y="9341"/>
                    <a:pt x="1724" y="8852"/>
                  </a:cubicBezTo>
                  <a:cubicBezTo>
                    <a:pt x="1891" y="8322"/>
                    <a:pt x="2030" y="7820"/>
                    <a:pt x="2184" y="7304"/>
                  </a:cubicBezTo>
                  <a:cubicBezTo>
                    <a:pt x="2337" y="6774"/>
                    <a:pt x="2519" y="6258"/>
                    <a:pt x="2658" y="5714"/>
                  </a:cubicBezTo>
                  <a:cubicBezTo>
                    <a:pt x="2756" y="5323"/>
                    <a:pt x="2798" y="4919"/>
                    <a:pt x="2602" y="4556"/>
                  </a:cubicBezTo>
                  <a:cubicBezTo>
                    <a:pt x="2170" y="3719"/>
                    <a:pt x="1570" y="2952"/>
                    <a:pt x="1821" y="1962"/>
                  </a:cubicBezTo>
                  <a:cubicBezTo>
                    <a:pt x="1961" y="1418"/>
                    <a:pt x="2142" y="1027"/>
                    <a:pt x="2630" y="734"/>
                  </a:cubicBezTo>
                  <a:cubicBezTo>
                    <a:pt x="3049" y="497"/>
                    <a:pt x="3523" y="358"/>
                    <a:pt x="4011" y="302"/>
                  </a:cubicBezTo>
                  <a:cubicBezTo>
                    <a:pt x="4130" y="290"/>
                    <a:pt x="4250" y="283"/>
                    <a:pt x="4371" y="283"/>
                  </a:cubicBezTo>
                  <a:cubicBezTo>
                    <a:pt x="5213" y="283"/>
                    <a:pt x="6063" y="591"/>
                    <a:pt x="6466" y="1348"/>
                  </a:cubicBezTo>
                  <a:cubicBezTo>
                    <a:pt x="6745" y="1836"/>
                    <a:pt x="6885" y="2338"/>
                    <a:pt x="6745" y="2896"/>
                  </a:cubicBezTo>
                  <a:cubicBezTo>
                    <a:pt x="6633" y="3384"/>
                    <a:pt x="6368" y="3831"/>
                    <a:pt x="6089" y="4249"/>
                  </a:cubicBezTo>
                  <a:cubicBezTo>
                    <a:pt x="5587" y="5016"/>
                    <a:pt x="5880" y="6077"/>
                    <a:pt x="6159" y="6858"/>
                  </a:cubicBezTo>
                  <a:cubicBezTo>
                    <a:pt x="6508" y="7848"/>
                    <a:pt x="6926" y="8866"/>
                    <a:pt x="7415" y="9801"/>
                  </a:cubicBezTo>
                  <a:cubicBezTo>
                    <a:pt x="7597" y="10166"/>
                    <a:pt x="8052" y="11034"/>
                    <a:pt x="8532" y="11034"/>
                  </a:cubicBezTo>
                  <a:cubicBezTo>
                    <a:pt x="8675" y="11034"/>
                    <a:pt x="8821" y="10956"/>
                    <a:pt x="8963" y="10763"/>
                  </a:cubicBezTo>
                  <a:cubicBezTo>
                    <a:pt x="9042" y="10664"/>
                    <a:pt x="8945" y="10572"/>
                    <a:pt x="8848" y="10572"/>
                  </a:cubicBezTo>
                  <a:cubicBezTo>
                    <a:pt x="8808" y="10572"/>
                    <a:pt x="8768" y="10587"/>
                    <a:pt x="8740" y="10624"/>
                  </a:cubicBezTo>
                  <a:cubicBezTo>
                    <a:pt x="8673" y="10713"/>
                    <a:pt x="8601" y="10751"/>
                    <a:pt x="8527" y="10751"/>
                  </a:cubicBezTo>
                  <a:cubicBezTo>
                    <a:pt x="8196" y="10751"/>
                    <a:pt x="7821" y="10006"/>
                    <a:pt x="7708" y="9801"/>
                  </a:cubicBezTo>
                  <a:cubicBezTo>
                    <a:pt x="7470" y="9368"/>
                    <a:pt x="7275" y="8894"/>
                    <a:pt x="7080" y="8448"/>
                  </a:cubicBezTo>
                  <a:cubicBezTo>
                    <a:pt x="6731" y="7611"/>
                    <a:pt x="6313" y="6760"/>
                    <a:pt x="6145" y="5853"/>
                  </a:cubicBezTo>
                  <a:cubicBezTo>
                    <a:pt x="6034" y="5323"/>
                    <a:pt x="6034" y="4765"/>
                    <a:pt x="6327" y="4319"/>
                  </a:cubicBezTo>
                  <a:cubicBezTo>
                    <a:pt x="6578" y="3942"/>
                    <a:pt x="6801" y="3552"/>
                    <a:pt x="6940" y="3105"/>
                  </a:cubicBezTo>
                  <a:cubicBezTo>
                    <a:pt x="7191" y="2324"/>
                    <a:pt x="6982" y="1557"/>
                    <a:pt x="6508" y="902"/>
                  </a:cubicBezTo>
                  <a:cubicBezTo>
                    <a:pt x="6076" y="288"/>
                    <a:pt x="5267" y="65"/>
                    <a:pt x="4555" y="9"/>
                  </a:cubicBezTo>
                  <a:cubicBezTo>
                    <a:pt x="4473" y="3"/>
                    <a:pt x="4391" y="0"/>
                    <a:pt x="4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8" name="Google Shape;3088;p91"/>
          <p:cNvSpPr/>
          <p:nvPr/>
        </p:nvSpPr>
        <p:spPr>
          <a:xfrm rot="9718989">
            <a:off x="2910381" y="1686185"/>
            <a:ext cx="2739483" cy="3091479"/>
          </a:xfrm>
          <a:custGeom>
            <a:avLst/>
            <a:gdLst/>
            <a:ahLst/>
            <a:cxnLst/>
            <a:rect l="l" t="t" r="r" b="b"/>
            <a:pathLst>
              <a:path w="85717" h="66618" extrusionOk="0">
                <a:moveTo>
                  <a:pt x="26647" y="0"/>
                </a:moveTo>
                <a:cubicBezTo>
                  <a:pt x="21058" y="0"/>
                  <a:pt x="15879" y="1381"/>
                  <a:pt x="11642" y="5130"/>
                </a:cubicBezTo>
                <a:cubicBezTo>
                  <a:pt x="10061" y="6559"/>
                  <a:pt x="8663" y="8322"/>
                  <a:pt x="7508" y="10571"/>
                </a:cubicBezTo>
                <a:cubicBezTo>
                  <a:pt x="152" y="24948"/>
                  <a:pt x="0" y="52456"/>
                  <a:pt x="17417" y="59873"/>
                </a:cubicBezTo>
                <a:cubicBezTo>
                  <a:pt x="24834" y="63003"/>
                  <a:pt x="33831" y="64341"/>
                  <a:pt x="41703" y="65800"/>
                </a:cubicBezTo>
                <a:cubicBezTo>
                  <a:pt x="44594" y="66327"/>
                  <a:pt x="47358" y="66617"/>
                  <a:pt x="50007" y="66617"/>
                </a:cubicBezTo>
                <a:cubicBezTo>
                  <a:pt x="58191" y="66617"/>
                  <a:pt x="65275" y="63852"/>
                  <a:pt x="71613" y="56803"/>
                </a:cubicBezTo>
                <a:cubicBezTo>
                  <a:pt x="78269" y="49447"/>
                  <a:pt x="85108" y="39599"/>
                  <a:pt x="85473" y="29355"/>
                </a:cubicBezTo>
                <a:cubicBezTo>
                  <a:pt x="85716" y="23763"/>
                  <a:pt x="83589" y="17866"/>
                  <a:pt x="79090" y="14553"/>
                </a:cubicBezTo>
                <a:cubicBezTo>
                  <a:pt x="75412" y="11817"/>
                  <a:pt x="70610" y="11148"/>
                  <a:pt x="66141" y="10115"/>
                </a:cubicBezTo>
                <a:cubicBezTo>
                  <a:pt x="55375" y="7722"/>
                  <a:pt x="39864" y="0"/>
                  <a:pt x="26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1"/>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08  -  Summary</a:t>
            </a:r>
            <a:endParaRPr dirty="0"/>
          </a:p>
        </p:txBody>
      </p:sp>
      <p:sp>
        <p:nvSpPr>
          <p:cNvPr id="3090" name="Google Shape;3090;p91"/>
          <p:cNvSpPr txBox="1"/>
          <p:nvPr/>
        </p:nvSpPr>
        <p:spPr>
          <a:xfrm>
            <a:off x="3316713" y="1987825"/>
            <a:ext cx="24849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dk2"/>
                </a:solidFill>
                <a:latin typeface="Gaegu"/>
                <a:ea typeface="Gaegu"/>
                <a:cs typeface="Gaegu"/>
                <a:sym typeface="Gaegu"/>
              </a:rPr>
              <a:t>My name is ……………………</a:t>
            </a:r>
            <a:endParaRPr sz="1800" b="1" dirty="0">
              <a:solidFill>
                <a:schemeClr val="dk2"/>
              </a:solidFill>
              <a:latin typeface="Gaegu"/>
              <a:ea typeface="Gaegu"/>
              <a:cs typeface="Gaegu"/>
              <a:sym typeface="Gaegu"/>
            </a:endParaRPr>
          </a:p>
          <a:p>
            <a:pPr marL="0" lvl="0" indent="0" algn="l" rtl="0">
              <a:spcBef>
                <a:spcPts val="0"/>
              </a:spcBef>
              <a:spcAft>
                <a:spcPts val="0"/>
              </a:spcAft>
              <a:buNone/>
            </a:pPr>
            <a:endParaRPr sz="1800" b="1" dirty="0">
              <a:solidFill>
                <a:schemeClr val="dk2"/>
              </a:solidFill>
              <a:latin typeface="Gaegu"/>
              <a:ea typeface="Gaegu"/>
              <a:cs typeface="Gaegu"/>
              <a:sym typeface="Gaegu"/>
            </a:endParaRPr>
          </a:p>
          <a:p>
            <a:pPr marL="0" lvl="0" indent="0" algn="l" rtl="0">
              <a:spcBef>
                <a:spcPts val="0"/>
              </a:spcBef>
              <a:spcAft>
                <a:spcPts val="0"/>
              </a:spcAft>
              <a:buNone/>
            </a:pPr>
            <a:r>
              <a:rPr lang="en" sz="1800" b="1" dirty="0">
                <a:solidFill>
                  <a:schemeClr val="dk2"/>
                </a:solidFill>
                <a:latin typeface="Gaegu"/>
                <a:ea typeface="Gaegu"/>
                <a:cs typeface="Gaegu"/>
                <a:sym typeface="Gaegu"/>
              </a:rPr>
              <a:t>I am …. years old</a:t>
            </a:r>
            <a:endParaRPr sz="1800" b="1" dirty="0">
              <a:solidFill>
                <a:schemeClr val="dk2"/>
              </a:solidFill>
              <a:latin typeface="Gaegu"/>
              <a:ea typeface="Gaegu"/>
              <a:cs typeface="Gaegu"/>
              <a:sym typeface="Gaegu"/>
            </a:endParaRPr>
          </a:p>
          <a:p>
            <a:pPr marL="0" lvl="0" indent="0" algn="l" rtl="0">
              <a:spcBef>
                <a:spcPts val="0"/>
              </a:spcBef>
              <a:spcAft>
                <a:spcPts val="0"/>
              </a:spcAft>
              <a:buNone/>
            </a:pPr>
            <a:endParaRPr sz="1800" b="1" dirty="0">
              <a:solidFill>
                <a:schemeClr val="dk2"/>
              </a:solidFill>
              <a:latin typeface="Gaegu"/>
              <a:ea typeface="Gaegu"/>
              <a:cs typeface="Gaegu"/>
              <a:sym typeface="Gaegu"/>
            </a:endParaRPr>
          </a:p>
          <a:p>
            <a:pPr marL="0" lvl="0" indent="0" algn="l" rtl="0">
              <a:spcBef>
                <a:spcPts val="0"/>
              </a:spcBef>
              <a:spcAft>
                <a:spcPts val="0"/>
              </a:spcAft>
              <a:buNone/>
            </a:pPr>
            <a:r>
              <a:rPr lang="en" sz="1800" b="1" dirty="0">
                <a:solidFill>
                  <a:schemeClr val="dk2"/>
                </a:solidFill>
                <a:latin typeface="Gaegu"/>
                <a:ea typeface="Gaegu"/>
                <a:cs typeface="Gaegu"/>
                <a:sym typeface="Gaegu"/>
              </a:rPr>
              <a:t>I like …………….. and my favourite color is ……………..</a:t>
            </a:r>
            <a:endParaRPr sz="1800" b="1" dirty="0">
              <a:solidFill>
                <a:schemeClr val="dk2"/>
              </a:solidFill>
              <a:latin typeface="Gaegu"/>
              <a:ea typeface="Gaegu"/>
              <a:cs typeface="Gaegu"/>
              <a:sym typeface="Gaegu"/>
            </a:endParaRPr>
          </a:p>
        </p:txBody>
      </p:sp>
      <p:grpSp>
        <p:nvGrpSpPr>
          <p:cNvPr id="3091" name="Google Shape;3091;p91"/>
          <p:cNvGrpSpPr/>
          <p:nvPr/>
        </p:nvGrpSpPr>
        <p:grpSpPr>
          <a:xfrm rot="8700113">
            <a:off x="5713417" y="2127566"/>
            <a:ext cx="245954" cy="222131"/>
            <a:chOff x="4947100" y="881950"/>
            <a:chExt cx="245975" cy="222150"/>
          </a:xfrm>
        </p:grpSpPr>
        <p:sp>
          <p:nvSpPr>
            <p:cNvPr id="3092" name="Google Shape;3092;p91"/>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1"/>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1"/>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5" name="Google Shape;3095;p91"/>
          <p:cNvSpPr/>
          <p:nvPr/>
        </p:nvSpPr>
        <p:spPr>
          <a:xfrm rot="2469398" flipH="1">
            <a:off x="3295213" y="1823236"/>
            <a:ext cx="235524" cy="235600"/>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1"/>
          <p:cNvSpPr/>
          <p:nvPr/>
        </p:nvSpPr>
        <p:spPr>
          <a:xfrm rot="2469582" flipH="1">
            <a:off x="5624766" y="43312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1"/>
          <p:cNvSpPr/>
          <p:nvPr/>
        </p:nvSpPr>
        <p:spPr>
          <a:xfrm rot="2469582" flipH="1">
            <a:off x="5777166" y="4407485"/>
            <a:ext cx="118419" cy="118461"/>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8" name="Google Shape;3098;p91"/>
          <p:cNvGrpSpPr/>
          <p:nvPr/>
        </p:nvGrpSpPr>
        <p:grpSpPr>
          <a:xfrm>
            <a:off x="5717723" y="3992229"/>
            <a:ext cx="237322" cy="257266"/>
            <a:chOff x="5064625" y="3753500"/>
            <a:chExt cx="168075" cy="182200"/>
          </a:xfrm>
        </p:grpSpPr>
        <p:sp>
          <p:nvSpPr>
            <p:cNvPr id="3099" name="Google Shape;3099;p91"/>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1"/>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91"/>
          <p:cNvGrpSpPr/>
          <p:nvPr/>
        </p:nvGrpSpPr>
        <p:grpSpPr>
          <a:xfrm rot="3729113">
            <a:off x="3028892" y="1812398"/>
            <a:ext cx="237327" cy="257272"/>
            <a:chOff x="5064625" y="3753500"/>
            <a:chExt cx="168075" cy="182200"/>
          </a:xfrm>
        </p:grpSpPr>
        <p:sp>
          <p:nvSpPr>
            <p:cNvPr id="3102" name="Google Shape;3102;p91"/>
            <p:cNvSpPr/>
            <p:nvPr/>
          </p:nvSpPr>
          <p:spPr>
            <a:xfrm>
              <a:off x="5064625" y="3753500"/>
              <a:ext cx="168075" cy="182200"/>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1"/>
            <p:cNvSpPr/>
            <p:nvPr/>
          </p:nvSpPr>
          <p:spPr>
            <a:xfrm>
              <a:off x="5130850" y="3793625"/>
              <a:ext cx="43050" cy="105175"/>
            </a:xfrm>
            <a:custGeom>
              <a:avLst/>
              <a:gdLst/>
              <a:ahLst/>
              <a:cxnLst/>
              <a:rect l="l" t="t" r="r" b="b"/>
              <a:pathLst>
                <a:path w="1722" h="4207" extrusionOk="0">
                  <a:moveTo>
                    <a:pt x="1640" y="0"/>
                  </a:moveTo>
                  <a:cubicBezTo>
                    <a:pt x="1628" y="0"/>
                    <a:pt x="1621" y="4"/>
                    <a:pt x="1621" y="15"/>
                  </a:cubicBezTo>
                  <a:cubicBezTo>
                    <a:pt x="1454" y="716"/>
                    <a:pt x="1254" y="1416"/>
                    <a:pt x="954" y="2150"/>
                  </a:cubicBezTo>
                  <a:cubicBezTo>
                    <a:pt x="820" y="2517"/>
                    <a:pt x="654" y="2851"/>
                    <a:pt x="487" y="3184"/>
                  </a:cubicBezTo>
                  <a:cubicBezTo>
                    <a:pt x="320" y="3518"/>
                    <a:pt x="153" y="3818"/>
                    <a:pt x="20" y="4151"/>
                  </a:cubicBezTo>
                  <a:cubicBezTo>
                    <a:pt x="0" y="4191"/>
                    <a:pt x="38" y="4207"/>
                    <a:pt x="79" y="4207"/>
                  </a:cubicBezTo>
                  <a:cubicBezTo>
                    <a:pt x="109" y="4207"/>
                    <a:pt x="140" y="4199"/>
                    <a:pt x="153" y="4185"/>
                  </a:cubicBezTo>
                  <a:cubicBezTo>
                    <a:pt x="353" y="3885"/>
                    <a:pt x="520" y="3518"/>
                    <a:pt x="687" y="3184"/>
                  </a:cubicBezTo>
                  <a:cubicBezTo>
                    <a:pt x="854" y="2851"/>
                    <a:pt x="987" y="2517"/>
                    <a:pt x="1121" y="2183"/>
                  </a:cubicBezTo>
                  <a:cubicBezTo>
                    <a:pt x="1354" y="1483"/>
                    <a:pt x="1554" y="716"/>
                    <a:pt x="1721" y="15"/>
                  </a:cubicBezTo>
                  <a:cubicBezTo>
                    <a:pt x="1699" y="15"/>
                    <a:pt x="1662" y="0"/>
                    <a:pt x="1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91"/>
          <p:cNvGrpSpPr/>
          <p:nvPr/>
        </p:nvGrpSpPr>
        <p:grpSpPr>
          <a:xfrm rot="2144360">
            <a:off x="6402742" y="771277"/>
            <a:ext cx="2917746" cy="858762"/>
            <a:chOff x="2213250" y="202025"/>
            <a:chExt cx="1985150" cy="584300"/>
          </a:xfrm>
        </p:grpSpPr>
        <p:sp>
          <p:nvSpPr>
            <p:cNvPr id="3105" name="Google Shape;3105;p91"/>
            <p:cNvSpPr/>
            <p:nvPr/>
          </p:nvSpPr>
          <p:spPr>
            <a:xfrm>
              <a:off x="2213250" y="202025"/>
              <a:ext cx="1803650" cy="387625"/>
            </a:xfrm>
            <a:custGeom>
              <a:avLst/>
              <a:gdLst/>
              <a:ahLst/>
              <a:cxnLst/>
              <a:rect l="l" t="t" r="r" b="b"/>
              <a:pathLst>
                <a:path w="72146" h="15505" fill="none" extrusionOk="0">
                  <a:moveTo>
                    <a:pt x="1" y="1444"/>
                  </a:moveTo>
                  <a:cubicBezTo>
                    <a:pt x="733" y="2720"/>
                    <a:pt x="3955" y="4248"/>
                    <a:pt x="5566" y="5001"/>
                  </a:cubicBezTo>
                  <a:cubicBezTo>
                    <a:pt x="7826" y="6068"/>
                    <a:pt x="10253" y="6633"/>
                    <a:pt x="12513" y="7658"/>
                  </a:cubicBezTo>
                  <a:cubicBezTo>
                    <a:pt x="16593" y="9541"/>
                    <a:pt x="20422" y="10943"/>
                    <a:pt x="24774" y="12052"/>
                  </a:cubicBezTo>
                  <a:cubicBezTo>
                    <a:pt x="30047" y="13433"/>
                    <a:pt x="35424" y="13831"/>
                    <a:pt x="40885" y="14354"/>
                  </a:cubicBezTo>
                  <a:cubicBezTo>
                    <a:pt x="45614" y="14814"/>
                    <a:pt x="50343" y="15505"/>
                    <a:pt x="55030" y="14354"/>
                  </a:cubicBezTo>
                  <a:cubicBezTo>
                    <a:pt x="56871" y="13914"/>
                    <a:pt x="71999" y="10274"/>
                    <a:pt x="72145"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1"/>
            <p:cNvSpPr/>
            <p:nvPr/>
          </p:nvSpPr>
          <p:spPr>
            <a:xfrm>
              <a:off x="2280200" y="302450"/>
              <a:ext cx="190975" cy="218150"/>
            </a:xfrm>
            <a:custGeom>
              <a:avLst/>
              <a:gdLst/>
              <a:ahLst/>
              <a:cxnLst/>
              <a:rect l="l" t="t" r="r" b="b"/>
              <a:pathLst>
                <a:path w="7639" h="8726" fill="none" extrusionOk="0">
                  <a:moveTo>
                    <a:pt x="357" y="1"/>
                  </a:moveTo>
                  <a:cubicBezTo>
                    <a:pt x="1" y="2846"/>
                    <a:pt x="273" y="5922"/>
                    <a:pt x="357" y="8726"/>
                  </a:cubicBezTo>
                  <a:cubicBezTo>
                    <a:pt x="3244" y="7596"/>
                    <a:pt x="4437" y="3453"/>
                    <a:pt x="7638" y="244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1"/>
            <p:cNvSpPr/>
            <p:nvPr/>
          </p:nvSpPr>
          <p:spPr>
            <a:xfrm>
              <a:off x="2534950" y="418575"/>
              <a:ext cx="145975" cy="210825"/>
            </a:xfrm>
            <a:custGeom>
              <a:avLst/>
              <a:gdLst/>
              <a:ahLst/>
              <a:cxnLst/>
              <a:rect l="l" t="t" r="r" b="b"/>
              <a:pathLst>
                <a:path w="5839" h="8433" fill="none" extrusionOk="0">
                  <a:moveTo>
                    <a:pt x="1" y="1"/>
                  </a:moveTo>
                  <a:cubicBezTo>
                    <a:pt x="628" y="1423"/>
                    <a:pt x="1068" y="3223"/>
                    <a:pt x="1340" y="4813"/>
                  </a:cubicBezTo>
                  <a:cubicBezTo>
                    <a:pt x="1507" y="5880"/>
                    <a:pt x="1423" y="7617"/>
                    <a:pt x="1968" y="8433"/>
                  </a:cubicBezTo>
                  <a:cubicBezTo>
                    <a:pt x="3683" y="6592"/>
                    <a:pt x="4311" y="3579"/>
                    <a:pt x="5838" y="2009"/>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1"/>
            <p:cNvSpPr/>
            <p:nvPr/>
          </p:nvSpPr>
          <p:spPr>
            <a:xfrm>
              <a:off x="2795975" y="507500"/>
              <a:ext cx="160100" cy="226525"/>
            </a:xfrm>
            <a:custGeom>
              <a:avLst/>
              <a:gdLst/>
              <a:ahLst/>
              <a:cxnLst/>
              <a:rect l="l" t="t" r="r" b="b"/>
              <a:pathLst>
                <a:path w="6404" h="9061" fill="none" extrusionOk="0">
                  <a:moveTo>
                    <a:pt x="1" y="1"/>
                  </a:moveTo>
                  <a:cubicBezTo>
                    <a:pt x="126" y="1256"/>
                    <a:pt x="1382" y="3474"/>
                    <a:pt x="1612" y="5190"/>
                  </a:cubicBezTo>
                  <a:cubicBezTo>
                    <a:pt x="1800" y="6466"/>
                    <a:pt x="1612" y="7763"/>
                    <a:pt x="1758" y="9061"/>
                  </a:cubicBezTo>
                  <a:cubicBezTo>
                    <a:pt x="2700" y="8789"/>
                    <a:pt x="6320" y="2072"/>
                    <a:pt x="6403" y="111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1"/>
            <p:cNvSpPr/>
            <p:nvPr/>
          </p:nvSpPr>
          <p:spPr>
            <a:xfrm>
              <a:off x="3052300" y="556675"/>
              <a:ext cx="177875" cy="223375"/>
            </a:xfrm>
            <a:custGeom>
              <a:avLst/>
              <a:gdLst/>
              <a:ahLst/>
              <a:cxnLst/>
              <a:rect l="l" t="t" r="r" b="b"/>
              <a:pathLst>
                <a:path w="7115" h="8935" fill="none" extrusionOk="0">
                  <a:moveTo>
                    <a:pt x="0" y="0"/>
                  </a:moveTo>
                  <a:cubicBezTo>
                    <a:pt x="670" y="1884"/>
                    <a:pt x="1695" y="3662"/>
                    <a:pt x="2239" y="5566"/>
                  </a:cubicBezTo>
                  <a:cubicBezTo>
                    <a:pt x="2427" y="6194"/>
                    <a:pt x="2804" y="8935"/>
                    <a:pt x="3557" y="8935"/>
                  </a:cubicBezTo>
                  <a:cubicBezTo>
                    <a:pt x="4541" y="8935"/>
                    <a:pt x="5064" y="4918"/>
                    <a:pt x="5315" y="4227"/>
                  </a:cubicBezTo>
                  <a:cubicBezTo>
                    <a:pt x="5754" y="2867"/>
                    <a:pt x="6424" y="1905"/>
                    <a:pt x="7114" y="67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1"/>
            <p:cNvSpPr/>
            <p:nvPr/>
          </p:nvSpPr>
          <p:spPr>
            <a:xfrm>
              <a:off x="3327425" y="573925"/>
              <a:ext cx="171600" cy="212400"/>
            </a:xfrm>
            <a:custGeom>
              <a:avLst/>
              <a:gdLst/>
              <a:ahLst/>
              <a:cxnLst/>
              <a:rect l="l" t="t" r="r" b="b"/>
              <a:pathLst>
                <a:path w="6864" h="8496" fill="none" extrusionOk="0">
                  <a:moveTo>
                    <a:pt x="1" y="168"/>
                  </a:moveTo>
                  <a:cubicBezTo>
                    <a:pt x="1026" y="1821"/>
                    <a:pt x="2072" y="3537"/>
                    <a:pt x="2930" y="5316"/>
                  </a:cubicBezTo>
                  <a:cubicBezTo>
                    <a:pt x="3412" y="6299"/>
                    <a:pt x="3579" y="7722"/>
                    <a:pt x="4207" y="8496"/>
                  </a:cubicBezTo>
                  <a:cubicBezTo>
                    <a:pt x="5002" y="6948"/>
                    <a:pt x="4918" y="5085"/>
                    <a:pt x="5420" y="3453"/>
                  </a:cubicBezTo>
                  <a:cubicBezTo>
                    <a:pt x="5776" y="2282"/>
                    <a:pt x="6404" y="1110"/>
                    <a:pt x="6864"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1"/>
            <p:cNvSpPr/>
            <p:nvPr/>
          </p:nvSpPr>
          <p:spPr>
            <a:xfrm>
              <a:off x="3975550" y="213000"/>
              <a:ext cx="222850" cy="206125"/>
            </a:xfrm>
            <a:custGeom>
              <a:avLst/>
              <a:gdLst/>
              <a:ahLst/>
              <a:cxnLst/>
              <a:rect l="l" t="t" r="r" b="b"/>
              <a:pathLst>
                <a:path w="8914" h="8245" fill="none" extrusionOk="0">
                  <a:moveTo>
                    <a:pt x="0" y="4750"/>
                  </a:moveTo>
                  <a:cubicBezTo>
                    <a:pt x="1130" y="5357"/>
                    <a:pt x="3683" y="5525"/>
                    <a:pt x="5252" y="6236"/>
                  </a:cubicBezTo>
                  <a:cubicBezTo>
                    <a:pt x="6424" y="6780"/>
                    <a:pt x="7449" y="7680"/>
                    <a:pt x="8600" y="8245"/>
                  </a:cubicBezTo>
                  <a:cubicBezTo>
                    <a:pt x="8914" y="7303"/>
                    <a:pt x="5252" y="607"/>
                    <a:pt x="4478"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1"/>
            <p:cNvSpPr/>
            <p:nvPr/>
          </p:nvSpPr>
          <p:spPr>
            <a:xfrm>
              <a:off x="3791950" y="381950"/>
              <a:ext cx="229125" cy="229150"/>
            </a:xfrm>
            <a:custGeom>
              <a:avLst/>
              <a:gdLst/>
              <a:ahLst/>
              <a:cxnLst/>
              <a:rect l="l" t="t" r="r" b="b"/>
              <a:pathLst>
                <a:path w="9165" h="9166" fill="none" extrusionOk="0">
                  <a:moveTo>
                    <a:pt x="0" y="3935"/>
                  </a:moveTo>
                  <a:cubicBezTo>
                    <a:pt x="1716" y="4981"/>
                    <a:pt x="3620" y="5713"/>
                    <a:pt x="5252" y="6864"/>
                  </a:cubicBezTo>
                  <a:cubicBezTo>
                    <a:pt x="5775" y="7220"/>
                    <a:pt x="7805" y="9166"/>
                    <a:pt x="8411" y="8663"/>
                  </a:cubicBezTo>
                  <a:cubicBezTo>
                    <a:pt x="9165" y="8036"/>
                    <a:pt x="7051" y="4583"/>
                    <a:pt x="6800" y="3893"/>
                  </a:cubicBezTo>
                  <a:cubicBezTo>
                    <a:pt x="6277" y="2533"/>
                    <a:pt x="6194" y="1382"/>
                    <a:pt x="5963"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1"/>
            <p:cNvSpPr/>
            <p:nvPr/>
          </p:nvSpPr>
          <p:spPr>
            <a:xfrm>
              <a:off x="3573800" y="509075"/>
              <a:ext cx="179975" cy="220775"/>
            </a:xfrm>
            <a:custGeom>
              <a:avLst/>
              <a:gdLst/>
              <a:ahLst/>
              <a:cxnLst/>
              <a:rect l="l" t="t" r="r" b="b"/>
              <a:pathLst>
                <a:path w="7199" h="8831" fill="none" extrusionOk="0">
                  <a:moveTo>
                    <a:pt x="1" y="2721"/>
                  </a:moveTo>
                  <a:cubicBezTo>
                    <a:pt x="1570" y="3871"/>
                    <a:pt x="3202" y="5064"/>
                    <a:pt x="4688" y="6382"/>
                  </a:cubicBezTo>
                  <a:cubicBezTo>
                    <a:pt x="5504" y="7094"/>
                    <a:pt x="6173" y="8349"/>
                    <a:pt x="7073" y="8830"/>
                  </a:cubicBezTo>
                  <a:cubicBezTo>
                    <a:pt x="7199" y="7135"/>
                    <a:pt x="6445" y="5399"/>
                    <a:pt x="6278" y="3725"/>
                  </a:cubicBezTo>
                  <a:cubicBezTo>
                    <a:pt x="6173" y="2511"/>
                    <a:pt x="6320" y="1193"/>
                    <a:pt x="6320"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91"/>
          <p:cNvGrpSpPr/>
          <p:nvPr/>
        </p:nvGrpSpPr>
        <p:grpSpPr>
          <a:xfrm>
            <a:off x="7772743" y="3884825"/>
            <a:ext cx="750477" cy="859522"/>
            <a:chOff x="4285225" y="592250"/>
            <a:chExt cx="987600" cy="1130950"/>
          </a:xfrm>
        </p:grpSpPr>
        <p:sp>
          <p:nvSpPr>
            <p:cNvPr id="3115" name="Google Shape;3115;p91"/>
            <p:cNvSpPr/>
            <p:nvPr/>
          </p:nvSpPr>
          <p:spPr>
            <a:xfrm>
              <a:off x="4729325" y="997650"/>
              <a:ext cx="304975" cy="454050"/>
            </a:xfrm>
            <a:custGeom>
              <a:avLst/>
              <a:gdLst/>
              <a:ahLst/>
              <a:cxnLst/>
              <a:rect l="l" t="t" r="r" b="b"/>
              <a:pathLst>
                <a:path w="12199" h="18162" fill="none" extrusionOk="0">
                  <a:moveTo>
                    <a:pt x="0" y="12575"/>
                  </a:moveTo>
                  <a:cubicBezTo>
                    <a:pt x="733" y="11383"/>
                    <a:pt x="1988" y="10336"/>
                    <a:pt x="2930" y="9311"/>
                  </a:cubicBezTo>
                  <a:cubicBezTo>
                    <a:pt x="4457" y="7721"/>
                    <a:pt x="5775" y="6152"/>
                    <a:pt x="7135" y="4457"/>
                  </a:cubicBezTo>
                  <a:cubicBezTo>
                    <a:pt x="8474" y="2783"/>
                    <a:pt x="10357" y="1611"/>
                    <a:pt x="11717" y="0"/>
                  </a:cubicBezTo>
                  <a:cubicBezTo>
                    <a:pt x="12199" y="1297"/>
                    <a:pt x="11697" y="3201"/>
                    <a:pt x="11508" y="4561"/>
                  </a:cubicBezTo>
                  <a:cubicBezTo>
                    <a:pt x="11257" y="6361"/>
                    <a:pt x="11153" y="8181"/>
                    <a:pt x="10881" y="9981"/>
                  </a:cubicBezTo>
                  <a:cubicBezTo>
                    <a:pt x="10483" y="12596"/>
                    <a:pt x="10692" y="15672"/>
                    <a:pt x="9855" y="18162"/>
                  </a:cubicBezTo>
                  <a:cubicBezTo>
                    <a:pt x="6675" y="16572"/>
                    <a:pt x="3474" y="13328"/>
                    <a:pt x="0" y="1282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1"/>
            <p:cNvSpPr/>
            <p:nvPr/>
          </p:nvSpPr>
          <p:spPr>
            <a:xfrm>
              <a:off x="5020150" y="1000775"/>
              <a:ext cx="250075" cy="36125"/>
            </a:xfrm>
            <a:custGeom>
              <a:avLst/>
              <a:gdLst/>
              <a:ahLst/>
              <a:cxnLst/>
              <a:rect l="l" t="t" r="r" b="b"/>
              <a:pathLst>
                <a:path w="10003" h="1445" fill="none" extrusionOk="0">
                  <a:moveTo>
                    <a:pt x="1" y="1"/>
                  </a:moveTo>
                  <a:cubicBezTo>
                    <a:pt x="942" y="147"/>
                    <a:pt x="9919" y="649"/>
                    <a:pt x="10002" y="14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1"/>
            <p:cNvSpPr/>
            <p:nvPr/>
          </p:nvSpPr>
          <p:spPr>
            <a:xfrm>
              <a:off x="4971500" y="1433375"/>
              <a:ext cx="245875" cy="40825"/>
            </a:xfrm>
            <a:custGeom>
              <a:avLst/>
              <a:gdLst/>
              <a:ahLst/>
              <a:cxnLst/>
              <a:rect l="l" t="t" r="r" b="b"/>
              <a:pathLst>
                <a:path w="9835" h="1633" fill="none" extrusionOk="0">
                  <a:moveTo>
                    <a:pt x="1" y="1068"/>
                  </a:moveTo>
                  <a:cubicBezTo>
                    <a:pt x="1424" y="0"/>
                    <a:pt x="4458" y="1277"/>
                    <a:pt x="6132" y="1256"/>
                  </a:cubicBezTo>
                  <a:cubicBezTo>
                    <a:pt x="7554" y="1235"/>
                    <a:pt x="8642" y="796"/>
                    <a:pt x="9835" y="163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1"/>
            <p:cNvSpPr/>
            <p:nvPr/>
          </p:nvSpPr>
          <p:spPr>
            <a:xfrm>
              <a:off x="5223125" y="1033725"/>
              <a:ext cx="49700" cy="436825"/>
            </a:xfrm>
            <a:custGeom>
              <a:avLst/>
              <a:gdLst/>
              <a:ahLst/>
              <a:cxnLst/>
              <a:rect l="l" t="t" r="r" b="b"/>
              <a:pathLst>
                <a:path w="1988" h="17473" fill="none" extrusionOk="0">
                  <a:moveTo>
                    <a:pt x="1925" y="1"/>
                  </a:moveTo>
                  <a:cubicBezTo>
                    <a:pt x="1444" y="2093"/>
                    <a:pt x="1925" y="4813"/>
                    <a:pt x="1904" y="6989"/>
                  </a:cubicBezTo>
                  <a:cubicBezTo>
                    <a:pt x="1841" y="9040"/>
                    <a:pt x="1988" y="10986"/>
                    <a:pt x="1674" y="13015"/>
                  </a:cubicBezTo>
                  <a:cubicBezTo>
                    <a:pt x="1402" y="14647"/>
                    <a:pt x="607" y="15966"/>
                    <a:pt x="230" y="17472"/>
                  </a:cubicBezTo>
                  <a:cubicBezTo>
                    <a:pt x="126" y="17409"/>
                    <a:pt x="84" y="17326"/>
                    <a:pt x="0" y="172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1"/>
            <p:cNvSpPr/>
            <p:nvPr/>
          </p:nvSpPr>
          <p:spPr>
            <a:xfrm>
              <a:off x="4637250" y="1319875"/>
              <a:ext cx="205600" cy="349450"/>
            </a:xfrm>
            <a:custGeom>
              <a:avLst/>
              <a:gdLst/>
              <a:ahLst/>
              <a:cxnLst/>
              <a:rect l="l" t="t" r="r" b="b"/>
              <a:pathLst>
                <a:path w="8224" h="13978" fill="none" extrusionOk="0">
                  <a:moveTo>
                    <a:pt x="3767" y="0"/>
                  </a:moveTo>
                  <a:cubicBezTo>
                    <a:pt x="3704" y="858"/>
                    <a:pt x="3223" y="1611"/>
                    <a:pt x="2825" y="2364"/>
                  </a:cubicBezTo>
                  <a:cubicBezTo>
                    <a:pt x="2030" y="3871"/>
                    <a:pt x="1612" y="5273"/>
                    <a:pt x="1193" y="6905"/>
                  </a:cubicBezTo>
                  <a:cubicBezTo>
                    <a:pt x="900" y="7993"/>
                    <a:pt x="649" y="9478"/>
                    <a:pt x="1" y="10420"/>
                  </a:cubicBezTo>
                  <a:cubicBezTo>
                    <a:pt x="1382" y="11466"/>
                    <a:pt x="3495" y="12031"/>
                    <a:pt x="5043" y="12784"/>
                  </a:cubicBezTo>
                  <a:cubicBezTo>
                    <a:pt x="5922" y="13224"/>
                    <a:pt x="7282" y="13977"/>
                    <a:pt x="8224" y="139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1"/>
            <p:cNvSpPr/>
            <p:nvPr/>
          </p:nvSpPr>
          <p:spPr>
            <a:xfrm>
              <a:off x="4852250" y="1456400"/>
              <a:ext cx="117725" cy="214475"/>
            </a:xfrm>
            <a:custGeom>
              <a:avLst/>
              <a:gdLst/>
              <a:ahLst/>
              <a:cxnLst/>
              <a:rect l="l" t="t" r="r" b="b"/>
              <a:pathLst>
                <a:path w="4709" h="8579" fill="none" extrusionOk="0">
                  <a:moveTo>
                    <a:pt x="4708" y="0"/>
                  </a:moveTo>
                  <a:cubicBezTo>
                    <a:pt x="3453" y="1883"/>
                    <a:pt x="2595" y="4101"/>
                    <a:pt x="1465" y="6068"/>
                  </a:cubicBezTo>
                  <a:cubicBezTo>
                    <a:pt x="1026" y="6821"/>
                    <a:pt x="649" y="8098"/>
                    <a:pt x="0" y="8579"/>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1"/>
            <p:cNvSpPr/>
            <p:nvPr/>
          </p:nvSpPr>
          <p:spPr>
            <a:xfrm>
              <a:off x="4836550" y="1675575"/>
              <a:ext cx="291400" cy="47625"/>
            </a:xfrm>
            <a:custGeom>
              <a:avLst/>
              <a:gdLst/>
              <a:ahLst/>
              <a:cxnLst/>
              <a:rect l="l" t="t" r="r" b="b"/>
              <a:pathLst>
                <a:path w="11656" h="1905" fill="none" extrusionOk="0">
                  <a:moveTo>
                    <a:pt x="1" y="0"/>
                  </a:moveTo>
                  <a:cubicBezTo>
                    <a:pt x="2470" y="544"/>
                    <a:pt x="5022" y="272"/>
                    <a:pt x="7533" y="837"/>
                  </a:cubicBezTo>
                  <a:cubicBezTo>
                    <a:pt x="8705" y="1088"/>
                    <a:pt x="10651" y="1904"/>
                    <a:pt x="11655" y="159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1"/>
            <p:cNvSpPr/>
            <p:nvPr/>
          </p:nvSpPr>
          <p:spPr>
            <a:xfrm>
              <a:off x="5124250" y="1474700"/>
              <a:ext cx="94175" cy="235425"/>
            </a:xfrm>
            <a:custGeom>
              <a:avLst/>
              <a:gdLst/>
              <a:ahLst/>
              <a:cxnLst/>
              <a:rect l="l" t="t" r="r" b="b"/>
              <a:pathLst>
                <a:path w="3767" h="9417" fill="none" extrusionOk="0">
                  <a:moveTo>
                    <a:pt x="3704" y="0"/>
                  </a:moveTo>
                  <a:cubicBezTo>
                    <a:pt x="3767" y="775"/>
                    <a:pt x="3160" y="1674"/>
                    <a:pt x="2867" y="2428"/>
                  </a:cubicBezTo>
                  <a:cubicBezTo>
                    <a:pt x="2386" y="3704"/>
                    <a:pt x="2114" y="5043"/>
                    <a:pt x="1570" y="6298"/>
                  </a:cubicBezTo>
                  <a:cubicBezTo>
                    <a:pt x="1256" y="7010"/>
                    <a:pt x="545" y="9228"/>
                    <a:pt x="1" y="941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1"/>
            <p:cNvSpPr/>
            <p:nvPr/>
          </p:nvSpPr>
          <p:spPr>
            <a:xfrm>
              <a:off x="4699500" y="1409300"/>
              <a:ext cx="127150" cy="239100"/>
            </a:xfrm>
            <a:custGeom>
              <a:avLst/>
              <a:gdLst/>
              <a:ahLst/>
              <a:cxnLst/>
              <a:rect l="l" t="t" r="r" b="b"/>
              <a:pathLst>
                <a:path w="5086" h="9564" fill="none" extrusionOk="0">
                  <a:moveTo>
                    <a:pt x="1" y="8308"/>
                  </a:moveTo>
                  <a:cubicBezTo>
                    <a:pt x="335" y="7261"/>
                    <a:pt x="1842" y="1"/>
                    <a:pt x="4290" y="2303"/>
                  </a:cubicBezTo>
                  <a:cubicBezTo>
                    <a:pt x="5085" y="3056"/>
                    <a:pt x="5001" y="5860"/>
                    <a:pt x="4729" y="6801"/>
                  </a:cubicBezTo>
                  <a:cubicBezTo>
                    <a:pt x="4457" y="7680"/>
                    <a:pt x="3997" y="8559"/>
                    <a:pt x="3558" y="9396"/>
                  </a:cubicBezTo>
                  <a:cubicBezTo>
                    <a:pt x="3683" y="9563"/>
                    <a:pt x="3704" y="9396"/>
                    <a:pt x="3788" y="941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1"/>
            <p:cNvSpPr/>
            <p:nvPr/>
          </p:nvSpPr>
          <p:spPr>
            <a:xfrm>
              <a:off x="4768025" y="1048900"/>
              <a:ext cx="84250" cy="143875"/>
            </a:xfrm>
            <a:custGeom>
              <a:avLst/>
              <a:gdLst/>
              <a:ahLst/>
              <a:cxnLst/>
              <a:rect l="l" t="t" r="r" b="b"/>
              <a:pathLst>
                <a:path w="3370" h="5755" fill="none" extrusionOk="0">
                  <a:moveTo>
                    <a:pt x="1" y="1"/>
                  </a:moveTo>
                  <a:cubicBezTo>
                    <a:pt x="566" y="1235"/>
                    <a:pt x="1444" y="2386"/>
                    <a:pt x="2114" y="3579"/>
                  </a:cubicBezTo>
                  <a:cubicBezTo>
                    <a:pt x="2491" y="4227"/>
                    <a:pt x="2804" y="5357"/>
                    <a:pt x="3369" y="5755"/>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1"/>
            <p:cNvSpPr/>
            <p:nvPr/>
          </p:nvSpPr>
          <p:spPr>
            <a:xfrm>
              <a:off x="4763325" y="1007050"/>
              <a:ext cx="147000" cy="107775"/>
            </a:xfrm>
            <a:custGeom>
              <a:avLst/>
              <a:gdLst/>
              <a:ahLst/>
              <a:cxnLst/>
              <a:rect l="l" t="t" r="r" b="b"/>
              <a:pathLst>
                <a:path w="5880" h="4311" fill="none" extrusionOk="0">
                  <a:moveTo>
                    <a:pt x="0" y="1549"/>
                  </a:moveTo>
                  <a:cubicBezTo>
                    <a:pt x="356" y="1235"/>
                    <a:pt x="2448" y="1"/>
                    <a:pt x="2909" y="63"/>
                  </a:cubicBezTo>
                  <a:cubicBezTo>
                    <a:pt x="3557" y="126"/>
                    <a:pt x="3662" y="649"/>
                    <a:pt x="3976" y="1214"/>
                  </a:cubicBezTo>
                  <a:cubicBezTo>
                    <a:pt x="4583" y="2260"/>
                    <a:pt x="4980" y="3516"/>
                    <a:pt x="5880" y="4290"/>
                  </a:cubicBezTo>
                  <a:cubicBezTo>
                    <a:pt x="5775" y="4311"/>
                    <a:pt x="5650" y="4290"/>
                    <a:pt x="5566" y="420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1"/>
            <p:cNvSpPr/>
            <p:nvPr/>
          </p:nvSpPr>
          <p:spPr>
            <a:xfrm>
              <a:off x="4637775" y="592250"/>
              <a:ext cx="276225" cy="444650"/>
            </a:xfrm>
            <a:custGeom>
              <a:avLst/>
              <a:gdLst/>
              <a:ahLst/>
              <a:cxnLst/>
              <a:rect l="l" t="t" r="r" b="b"/>
              <a:pathLst>
                <a:path w="11049" h="17786" fill="none" extrusionOk="0">
                  <a:moveTo>
                    <a:pt x="4729" y="16802"/>
                  </a:moveTo>
                  <a:cubicBezTo>
                    <a:pt x="3913" y="16446"/>
                    <a:pt x="3432" y="15421"/>
                    <a:pt x="2825" y="14793"/>
                  </a:cubicBezTo>
                  <a:cubicBezTo>
                    <a:pt x="1884" y="13789"/>
                    <a:pt x="628" y="12847"/>
                    <a:pt x="231" y="11466"/>
                  </a:cubicBezTo>
                  <a:cubicBezTo>
                    <a:pt x="1" y="10692"/>
                    <a:pt x="63" y="8746"/>
                    <a:pt x="1151" y="8537"/>
                  </a:cubicBezTo>
                  <a:cubicBezTo>
                    <a:pt x="1988" y="8391"/>
                    <a:pt x="3097" y="9646"/>
                    <a:pt x="3307" y="10274"/>
                  </a:cubicBezTo>
                  <a:cubicBezTo>
                    <a:pt x="2051" y="8977"/>
                    <a:pt x="1423" y="6759"/>
                    <a:pt x="1800" y="5001"/>
                  </a:cubicBezTo>
                  <a:cubicBezTo>
                    <a:pt x="2051" y="3976"/>
                    <a:pt x="2993" y="2574"/>
                    <a:pt x="3955" y="3850"/>
                  </a:cubicBezTo>
                  <a:cubicBezTo>
                    <a:pt x="3976" y="2448"/>
                    <a:pt x="4311" y="0"/>
                    <a:pt x="6340" y="691"/>
                  </a:cubicBezTo>
                  <a:cubicBezTo>
                    <a:pt x="7931" y="1235"/>
                    <a:pt x="8328" y="3662"/>
                    <a:pt x="8119" y="5127"/>
                  </a:cubicBezTo>
                  <a:cubicBezTo>
                    <a:pt x="8475" y="3871"/>
                    <a:pt x="10462" y="5712"/>
                    <a:pt x="10672" y="6361"/>
                  </a:cubicBezTo>
                  <a:cubicBezTo>
                    <a:pt x="11048" y="7512"/>
                    <a:pt x="10211" y="9269"/>
                    <a:pt x="9040" y="9688"/>
                  </a:cubicBezTo>
                  <a:cubicBezTo>
                    <a:pt x="10588" y="9918"/>
                    <a:pt x="10755" y="11592"/>
                    <a:pt x="9646" y="12513"/>
                  </a:cubicBezTo>
                  <a:cubicBezTo>
                    <a:pt x="9249" y="12847"/>
                    <a:pt x="8475" y="12847"/>
                    <a:pt x="8182" y="13182"/>
                  </a:cubicBezTo>
                  <a:cubicBezTo>
                    <a:pt x="7847" y="13580"/>
                    <a:pt x="8161" y="13789"/>
                    <a:pt x="7973" y="14270"/>
                  </a:cubicBezTo>
                  <a:cubicBezTo>
                    <a:pt x="7721" y="14919"/>
                    <a:pt x="5776" y="17785"/>
                    <a:pt x="5064" y="16718"/>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1"/>
            <p:cNvSpPr/>
            <p:nvPr/>
          </p:nvSpPr>
          <p:spPr>
            <a:xfrm>
              <a:off x="4285225" y="690575"/>
              <a:ext cx="354675" cy="216600"/>
            </a:xfrm>
            <a:custGeom>
              <a:avLst/>
              <a:gdLst/>
              <a:ahLst/>
              <a:cxnLst/>
              <a:rect l="l" t="t" r="r" b="b"/>
              <a:pathLst>
                <a:path w="14187" h="8664" fill="none" extrusionOk="0">
                  <a:moveTo>
                    <a:pt x="10776" y="3223"/>
                  </a:moveTo>
                  <a:cubicBezTo>
                    <a:pt x="9730" y="1800"/>
                    <a:pt x="8307" y="126"/>
                    <a:pt x="6340" y="64"/>
                  </a:cubicBezTo>
                  <a:cubicBezTo>
                    <a:pt x="4875" y="1"/>
                    <a:pt x="3536" y="1570"/>
                    <a:pt x="5336" y="2386"/>
                  </a:cubicBezTo>
                  <a:cubicBezTo>
                    <a:pt x="4457" y="1884"/>
                    <a:pt x="3034" y="733"/>
                    <a:pt x="1967" y="1361"/>
                  </a:cubicBezTo>
                  <a:cubicBezTo>
                    <a:pt x="1151" y="1842"/>
                    <a:pt x="1088" y="2993"/>
                    <a:pt x="1758" y="3537"/>
                  </a:cubicBezTo>
                  <a:cubicBezTo>
                    <a:pt x="398" y="2826"/>
                    <a:pt x="0" y="4583"/>
                    <a:pt x="565" y="5462"/>
                  </a:cubicBezTo>
                  <a:cubicBezTo>
                    <a:pt x="1088" y="6278"/>
                    <a:pt x="3181" y="8182"/>
                    <a:pt x="3913" y="6613"/>
                  </a:cubicBezTo>
                  <a:cubicBezTo>
                    <a:pt x="4896" y="7743"/>
                    <a:pt x="8997" y="8663"/>
                    <a:pt x="8746" y="6173"/>
                  </a:cubicBezTo>
                  <a:cubicBezTo>
                    <a:pt x="9416" y="6676"/>
                    <a:pt x="11592" y="7324"/>
                    <a:pt x="11634" y="5964"/>
                  </a:cubicBezTo>
                  <a:cubicBezTo>
                    <a:pt x="14186" y="5985"/>
                    <a:pt x="11989" y="3872"/>
                    <a:pt x="11069" y="3244"/>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91"/>
          <p:cNvGrpSpPr/>
          <p:nvPr/>
        </p:nvGrpSpPr>
        <p:grpSpPr>
          <a:xfrm>
            <a:off x="324550" y="1522775"/>
            <a:ext cx="671650" cy="465050"/>
            <a:chOff x="2751525" y="1095450"/>
            <a:chExt cx="671650" cy="465050"/>
          </a:xfrm>
        </p:grpSpPr>
        <p:sp>
          <p:nvSpPr>
            <p:cNvPr id="3129" name="Google Shape;3129;p91"/>
            <p:cNvSpPr/>
            <p:nvPr/>
          </p:nvSpPr>
          <p:spPr>
            <a:xfrm>
              <a:off x="2751525" y="1095450"/>
              <a:ext cx="671650" cy="410650"/>
            </a:xfrm>
            <a:custGeom>
              <a:avLst/>
              <a:gdLst/>
              <a:ahLst/>
              <a:cxnLst/>
              <a:rect l="l" t="t" r="r" b="b"/>
              <a:pathLst>
                <a:path w="26866" h="16426" fill="none" extrusionOk="0">
                  <a:moveTo>
                    <a:pt x="2741" y="16091"/>
                  </a:moveTo>
                  <a:cubicBezTo>
                    <a:pt x="1193" y="14647"/>
                    <a:pt x="0" y="12869"/>
                    <a:pt x="2595" y="11069"/>
                  </a:cubicBezTo>
                  <a:cubicBezTo>
                    <a:pt x="3662" y="10337"/>
                    <a:pt x="5022" y="10253"/>
                    <a:pt x="6214" y="10567"/>
                  </a:cubicBezTo>
                  <a:cubicBezTo>
                    <a:pt x="5691" y="8684"/>
                    <a:pt x="5440" y="7722"/>
                    <a:pt x="6298" y="5964"/>
                  </a:cubicBezTo>
                  <a:cubicBezTo>
                    <a:pt x="7219" y="4081"/>
                    <a:pt x="8976" y="2491"/>
                    <a:pt x="10985" y="1758"/>
                  </a:cubicBezTo>
                  <a:cubicBezTo>
                    <a:pt x="15630" y="1"/>
                    <a:pt x="16990" y="2951"/>
                    <a:pt x="18936" y="6529"/>
                  </a:cubicBezTo>
                  <a:cubicBezTo>
                    <a:pt x="19605" y="3704"/>
                    <a:pt x="23581" y="2072"/>
                    <a:pt x="25234" y="5148"/>
                  </a:cubicBezTo>
                  <a:cubicBezTo>
                    <a:pt x="26866" y="8182"/>
                    <a:pt x="24209" y="11718"/>
                    <a:pt x="21028" y="12116"/>
                  </a:cubicBezTo>
                  <a:cubicBezTo>
                    <a:pt x="19585" y="12283"/>
                    <a:pt x="18706" y="12157"/>
                    <a:pt x="17199" y="12701"/>
                  </a:cubicBezTo>
                  <a:cubicBezTo>
                    <a:pt x="15588" y="13287"/>
                    <a:pt x="13914" y="13999"/>
                    <a:pt x="12261" y="14522"/>
                  </a:cubicBezTo>
                  <a:cubicBezTo>
                    <a:pt x="9981" y="15212"/>
                    <a:pt x="6235" y="16426"/>
                    <a:pt x="3892" y="16217"/>
                  </a:cubicBezTo>
                  <a:cubicBezTo>
                    <a:pt x="3494" y="16196"/>
                    <a:pt x="3055" y="16217"/>
                    <a:pt x="2616" y="16196"/>
                  </a:cubicBezTo>
                  <a:cubicBezTo>
                    <a:pt x="2406" y="15777"/>
                    <a:pt x="2155" y="15380"/>
                    <a:pt x="2092" y="1494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1"/>
            <p:cNvSpPr/>
            <p:nvPr/>
          </p:nvSpPr>
          <p:spPr>
            <a:xfrm>
              <a:off x="2889600" y="1425525"/>
              <a:ext cx="174225" cy="134975"/>
            </a:xfrm>
            <a:custGeom>
              <a:avLst/>
              <a:gdLst/>
              <a:ahLst/>
              <a:cxnLst/>
              <a:rect l="l" t="t" r="r" b="b"/>
              <a:pathLst>
                <a:path w="6969" h="5399" fill="none" extrusionOk="0">
                  <a:moveTo>
                    <a:pt x="1256" y="4813"/>
                  </a:moveTo>
                  <a:cubicBezTo>
                    <a:pt x="775" y="3558"/>
                    <a:pt x="1" y="2198"/>
                    <a:pt x="1905" y="733"/>
                  </a:cubicBezTo>
                  <a:cubicBezTo>
                    <a:pt x="2867" y="1"/>
                    <a:pt x="4730" y="419"/>
                    <a:pt x="5295" y="1277"/>
                  </a:cubicBezTo>
                  <a:cubicBezTo>
                    <a:pt x="6968" y="3830"/>
                    <a:pt x="2826" y="5399"/>
                    <a:pt x="1152" y="4834"/>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1"/>
            <p:cNvSpPr/>
            <p:nvPr/>
          </p:nvSpPr>
          <p:spPr>
            <a:xfrm>
              <a:off x="3125525" y="1316200"/>
              <a:ext cx="204550" cy="179975"/>
            </a:xfrm>
            <a:custGeom>
              <a:avLst/>
              <a:gdLst/>
              <a:ahLst/>
              <a:cxnLst/>
              <a:rect l="l" t="t" r="r" b="b"/>
              <a:pathLst>
                <a:path w="8182" h="7199" fill="none" extrusionOk="0">
                  <a:moveTo>
                    <a:pt x="1507" y="5231"/>
                  </a:moveTo>
                  <a:cubicBezTo>
                    <a:pt x="628" y="4227"/>
                    <a:pt x="461" y="4123"/>
                    <a:pt x="0" y="2867"/>
                  </a:cubicBezTo>
                  <a:cubicBezTo>
                    <a:pt x="942" y="921"/>
                    <a:pt x="1674" y="503"/>
                    <a:pt x="2951" y="314"/>
                  </a:cubicBezTo>
                  <a:cubicBezTo>
                    <a:pt x="5231" y="1"/>
                    <a:pt x="5378" y="1005"/>
                    <a:pt x="6110" y="1988"/>
                  </a:cubicBezTo>
                  <a:cubicBezTo>
                    <a:pt x="8182" y="4687"/>
                    <a:pt x="2825" y="7198"/>
                    <a:pt x="1444" y="500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1"/>
            <p:cNvSpPr/>
            <p:nvPr/>
          </p:nvSpPr>
          <p:spPr>
            <a:xfrm>
              <a:off x="2907400" y="1182300"/>
              <a:ext cx="274125" cy="190950"/>
            </a:xfrm>
            <a:custGeom>
              <a:avLst/>
              <a:gdLst/>
              <a:ahLst/>
              <a:cxnLst/>
              <a:rect l="l" t="t" r="r" b="b"/>
              <a:pathLst>
                <a:path w="10965" h="7638" fill="none" extrusionOk="0">
                  <a:moveTo>
                    <a:pt x="1821" y="7240"/>
                  </a:moveTo>
                  <a:cubicBezTo>
                    <a:pt x="3160" y="6089"/>
                    <a:pt x="5252" y="5566"/>
                    <a:pt x="6821" y="4917"/>
                  </a:cubicBezTo>
                  <a:cubicBezTo>
                    <a:pt x="7365" y="4687"/>
                    <a:pt x="9249" y="4122"/>
                    <a:pt x="9562" y="3662"/>
                  </a:cubicBezTo>
                  <a:cubicBezTo>
                    <a:pt x="10964" y="1611"/>
                    <a:pt x="7282" y="0"/>
                    <a:pt x="5608" y="84"/>
                  </a:cubicBezTo>
                  <a:cubicBezTo>
                    <a:pt x="3411" y="188"/>
                    <a:pt x="1737" y="2009"/>
                    <a:pt x="963" y="3892"/>
                  </a:cubicBezTo>
                  <a:cubicBezTo>
                    <a:pt x="691" y="4541"/>
                    <a:pt x="0" y="6486"/>
                    <a:pt x="900" y="7093"/>
                  </a:cubicBezTo>
                  <a:cubicBezTo>
                    <a:pt x="1716" y="7637"/>
                    <a:pt x="3097" y="6403"/>
                    <a:pt x="4018" y="6696"/>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3" name="Google Shape;3133;p91"/>
          <p:cNvSpPr/>
          <p:nvPr/>
        </p:nvSpPr>
        <p:spPr>
          <a:xfrm rot="2107339">
            <a:off x="3263849" y="2193874"/>
            <a:ext cx="95227" cy="89512"/>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1"/>
          <p:cNvSpPr/>
          <p:nvPr/>
        </p:nvSpPr>
        <p:spPr>
          <a:xfrm rot="8100000">
            <a:off x="3263841" y="3013845"/>
            <a:ext cx="95233" cy="89517"/>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1"/>
          <p:cNvSpPr/>
          <p:nvPr/>
        </p:nvSpPr>
        <p:spPr>
          <a:xfrm rot="-2873938">
            <a:off x="3263841" y="3570420"/>
            <a:ext cx="95233" cy="89517"/>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1"/>
          <p:cNvSpPr txBox="1"/>
          <p:nvPr/>
        </p:nvSpPr>
        <p:spPr>
          <a:xfrm rot="1371735">
            <a:off x="5131668" y="1756249"/>
            <a:ext cx="845523" cy="6465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accent5"/>
                </a:solidFill>
                <a:latin typeface="Gaegu"/>
                <a:ea typeface="Gaegu"/>
                <a:cs typeface="Gaegu"/>
                <a:sym typeface="Gaegu"/>
              </a:rPr>
              <a:t>Hi!</a:t>
            </a:r>
            <a:endParaRPr sz="3000" b="1">
              <a:solidFill>
                <a:schemeClr val="accent5"/>
              </a:solidFill>
              <a:latin typeface="Gaegu"/>
              <a:ea typeface="Gaegu"/>
              <a:cs typeface="Gaegu"/>
              <a:sym typeface="Gaegu"/>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6"/>
                                        </p:tgtEl>
                                        <p:attrNameLst>
                                          <p:attrName>style.visibility</p:attrName>
                                        </p:attrNameLst>
                                      </p:cBhvr>
                                      <p:to>
                                        <p:strVal val="visible"/>
                                      </p:to>
                                    </p:set>
                                    <p:animEffect transition="in" filter="fade">
                                      <p:cBhvr>
                                        <p:cTn id="7" dur="1000"/>
                                        <p:tgtEl>
                                          <p:spTgt spid="3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76"/>
          <p:cNvSpPr txBox="1">
            <a:spLocks noGrp="1"/>
          </p:cNvSpPr>
          <p:nvPr>
            <p:ph type="subTitle" idx="1"/>
          </p:nvPr>
        </p:nvSpPr>
        <p:spPr>
          <a:xfrm flipH="1">
            <a:off x="1365504" y="1584960"/>
            <a:ext cx="6181342" cy="2122140"/>
          </a:xfrm>
          <a:prstGeom prst="rect">
            <a:avLst/>
          </a:prstGeom>
        </p:spPr>
        <p:txBody>
          <a:bodyPr spcFirstLastPara="1" wrap="square" lIns="91425" tIns="91425" rIns="91425" bIns="91425" anchor="b" anchorCtr="0">
            <a:normAutofit fontScale="92500" lnSpcReduction="20000"/>
          </a:bodyPr>
          <a:lstStyle/>
          <a:p>
            <a:pPr algn="l"/>
            <a:r>
              <a:rPr lang="en-US" dirty="0">
                <a:latin typeface="Gaegu" pitchFamily="2" charset="0"/>
                <a:ea typeface="Gaegu" pitchFamily="2" charset="0"/>
              </a:rPr>
              <a:t>   This project is a full-stack Educational Management Web Platform designed to streamline learning, communication, and administrative workflows for students, admins, and super admins. The system supports course creation, assignment distribution, student submissions, reminders, and admin management, offering an intuitive interface and role-based access control.</a:t>
            </a:r>
          </a:p>
          <a:p>
            <a:pPr algn="l"/>
            <a:endParaRPr dirty="0">
              <a:latin typeface="Gaegu" pitchFamily="2" charset="0"/>
              <a:ea typeface="Gaegu"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9"/>
          <p:cNvSpPr txBox="1">
            <a:spLocks noGrp="1"/>
          </p:cNvSpPr>
          <p:nvPr>
            <p:ph type="title"/>
          </p:nvPr>
        </p:nvSpPr>
        <p:spPr>
          <a:xfrm>
            <a:off x="616626" y="17424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984" name="Google Shape;984;p59"/>
          <p:cNvSpPr txBox="1">
            <a:spLocks noGrp="1"/>
          </p:cNvSpPr>
          <p:nvPr>
            <p:ph type="title" idx="2"/>
          </p:nvPr>
        </p:nvSpPr>
        <p:spPr>
          <a:xfrm flipH="1">
            <a:off x="332553" y="1283000"/>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986" name="Google Shape;986;p59"/>
          <p:cNvSpPr txBox="1">
            <a:spLocks noGrp="1"/>
          </p:cNvSpPr>
          <p:nvPr>
            <p:ph type="title" idx="3"/>
          </p:nvPr>
        </p:nvSpPr>
        <p:spPr>
          <a:xfrm>
            <a:off x="1178175" y="1283000"/>
            <a:ext cx="21765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987" name="Google Shape;987;p59"/>
          <p:cNvSpPr txBox="1">
            <a:spLocks noGrp="1"/>
          </p:cNvSpPr>
          <p:nvPr>
            <p:ph type="title" idx="4"/>
          </p:nvPr>
        </p:nvSpPr>
        <p:spPr>
          <a:xfrm flipH="1">
            <a:off x="2933325" y="1283000"/>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989" name="Google Shape;989;p59"/>
          <p:cNvSpPr txBox="1">
            <a:spLocks noGrp="1"/>
          </p:cNvSpPr>
          <p:nvPr>
            <p:ph type="title" idx="6"/>
          </p:nvPr>
        </p:nvSpPr>
        <p:spPr>
          <a:xfrm>
            <a:off x="3835275" y="1283000"/>
            <a:ext cx="21765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FR And NFR</a:t>
            </a:r>
            <a:endParaRPr dirty="0"/>
          </a:p>
        </p:txBody>
      </p:sp>
      <p:sp>
        <p:nvSpPr>
          <p:cNvPr id="990" name="Google Shape;990;p59"/>
          <p:cNvSpPr txBox="1">
            <a:spLocks noGrp="1"/>
          </p:cNvSpPr>
          <p:nvPr>
            <p:ph type="title" idx="7"/>
          </p:nvPr>
        </p:nvSpPr>
        <p:spPr>
          <a:xfrm flipH="1">
            <a:off x="5742825" y="1283000"/>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992" name="Google Shape;992;p59"/>
          <p:cNvSpPr txBox="1">
            <a:spLocks noGrp="1"/>
          </p:cNvSpPr>
          <p:nvPr>
            <p:ph type="title" idx="9"/>
          </p:nvPr>
        </p:nvSpPr>
        <p:spPr>
          <a:xfrm>
            <a:off x="1175253" y="2078684"/>
            <a:ext cx="2176500" cy="348000"/>
          </a:xfrm>
          <a:prstGeom prst="rect">
            <a:avLst/>
          </a:prstGeom>
        </p:spPr>
        <p:txBody>
          <a:bodyPr spcFirstLastPara="1" wrap="square" lIns="91425" tIns="91425" rIns="91425" bIns="91425" anchor="ctr" anchorCtr="0">
            <a:noAutofit/>
          </a:bodyPr>
          <a:lstStyle/>
          <a:p>
            <a:pPr lvl="0"/>
            <a:r>
              <a:rPr lang="en-IN" dirty="0"/>
              <a:t>Design</a:t>
            </a:r>
            <a:endParaRPr dirty="0"/>
          </a:p>
        </p:txBody>
      </p:sp>
      <p:sp>
        <p:nvSpPr>
          <p:cNvPr id="993" name="Google Shape;993;p59"/>
          <p:cNvSpPr txBox="1">
            <a:spLocks noGrp="1"/>
          </p:cNvSpPr>
          <p:nvPr>
            <p:ph type="title" idx="13"/>
          </p:nvPr>
        </p:nvSpPr>
        <p:spPr>
          <a:xfrm flipH="1">
            <a:off x="332553" y="2029932"/>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sp>
        <p:nvSpPr>
          <p:cNvPr id="995" name="Google Shape;995;p59"/>
          <p:cNvSpPr txBox="1">
            <a:spLocks noGrp="1"/>
          </p:cNvSpPr>
          <p:nvPr>
            <p:ph type="title" idx="15"/>
          </p:nvPr>
        </p:nvSpPr>
        <p:spPr>
          <a:xfrm>
            <a:off x="6589836" y="2054255"/>
            <a:ext cx="2176500" cy="348000"/>
          </a:xfrm>
          <a:prstGeom prst="rect">
            <a:avLst/>
          </a:prstGeom>
        </p:spPr>
        <p:txBody>
          <a:bodyPr spcFirstLastPara="1" wrap="square" lIns="91425" tIns="91425" rIns="91425" bIns="91425" anchor="ctr" anchorCtr="0">
            <a:noAutofit/>
          </a:bodyPr>
          <a:lstStyle/>
          <a:p>
            <a:pPr lvl="0"/>
            <a:r>
              <a:rPr lang="en-IN" dirty="0"/>
              <a:t>Testing</a:t>
            </a:r>
            <a:endParaRPr dirty="0"/>
          </a:p>
        </p:txBody>
      </p:sp>
      <p:sp>
        <p:nvSpPr>
          <p:cNvPr id="996" name="Google Shape;996;p59"/>
          <p:cNvSpPr txBox="1">
            <a:spLocks noGrp="1"/>
          </p:cNvSpPr>
          <p:nvPr>
            <p:ph type="title" idx="16"/>
          </p:nvPr>
        </p:nvSpPr>
        <p:spPr>
          <a:xfrm flipH="1">
            <a:off x="2929014" y="2037567"/>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sp>
        <p:nvSpPr>
          <p:cNvPr id="998" name="Google Shape;998;p59"/>
          <p:cNvSpPr txBox="1">
            <a:spLocks noGrp="1"/>
          </p:cNvSpPr>
          <p:nvPr>
            <p:ph type="title" idx="18"/>
          </p:nvPr>
        </p:nvSpPr>
        <p:spPr>
          <a:xfrm>
            <a:off x="3771714" y="2019659"/>
            <a:ext cx="2176500" cy="348000"/>
          </a:xfrm>
          <a:prstGeom prst="rect">
            <a:avLst/>
          </a:prstGeom>
        </p:spPr>
        <p:txBody>
          <a:bodyPr spcFirstLastPara="1" wrap="square" lIns="91425" tIns="91425" rIns="91425" bIns="91425" anchor="ctr" anchorCtr="0">
            <a:noAutofit/>
          </a:bodyPr>
          <a:lstStyle/>
          <a:p>
            <a:pPr lvl="0"/>
            <a:r>
              <a:rPr lang="en-IN" dirty="0"/>
              <a:t>Coding</a:t>
            </a:r>
            <a:endParaRPr dirty="0"/>
          </a:p>
        </p:txBody>
      </p:sp>
      <p:sp>
        <p:nvSpPr>
          <p:cNvPr id="999" name="Google Shape;999;p59"/>
          <p:cNvSpPr txBox="1">
            <a:spLocks noGrp="1"/>
          </p:cNvSpPr>
          <p:nvPr>
            <p:ph type="title" idx="19"/>
          </p:nvPr>
        </p:nvSpPr>
        <p:spPr>
          <a:xfrm flipH="1">
            <a:off x="332553" y="2776864"/>
            <a:ext cx="842700" cy="34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accent1">
                    <a:lumMod val="60000"/>
                    <a:lumOff val="40000"/>
                  </a:schemeClr>
                </a:solidFill>
              </a:rPr>
              <a:t>07</a:t>
            </a:r>
            <a:endParaRPr sz="3200" dirty="0">
              <a:solidFill>
                <a:schemeClr val="accent1">
                  <a:lumMod val="60000"/>
                  <a:lumOff val="40000"/>
                </a:schemeClr>
              </a:solidFill>
            </a:endParaRPr>
          </a:p>
        </p:txBody>
      </p:sp>
      <p:sp>
        <p:nvSpPr>
          <p:cNvPr id="1001" name="Google Shape;1001;p59"/>
          <p:cNvSpPr txBox="1">
            <a:spLocks noGrp="1"/>
          </p:cNvSpPr>
          <p:nvPr>
            <p:ph type="title" idx="21"/>
          </p:nvPr>
        </p:nvSpPr>
        <p:spPr>
          <a:xfrm>
            <a:off x="6480828" y="2749064"/>
            <a:ext cx="2176500" cy="348000"/>
          </a:xfrm>
          <a:prstGeom prst="rect">
            <a:avLst/>
          </a:prstGeom>
        </p:spPr>
        <p:txBody>
          <a:bodyPr spcFirstLastPara="1" wrap="square" lIns="91425" tIns="91425" rIns="91425" bIns="91425" anchor="ctr" anchorCtr="0">
            <a:noAutofit/>
          </a:bodyPr>
          <a:lstStyle/>
          <a:p>
            <a:pPr lvl="0"/>
            <a:r>
              <a:rPr lang="en-IN" dirty="0"/>
              <a:t>Lessons Learnt</a:t>
            </a:r>
            <a:endParaRPr dirty="0"/>
          </a:p>
        </p:txBody>
      </p:sp>
      <p:grpSp>
        <p:nvGrpSpPr>
          <p:cNvPr id="1002" name="Google Shape;1002;p59"/>
          <p:cNvGrpSpPr/>
          <p:nvPr/>
        </p:nvGrpSpPr>
        <p:grpSpPr>
          <a:xfrm rot="7199682" flipH="1">
            <a:off x="7447146" y="301333"/>
            <a:ext cx="306770" cy="476334"/>
            <a:chOff x="4452729" y="352000"/>
            <a:chExt cx="225596" cy="350302"/>
          </a:xfrm>
        </p:grpSpPr>
        <p:sp>
          <p:nvSpPr>
            <p:cNvPr id="1003" name="Google Shape;1003;p59"/>
            <p:cNvSpPr/>
            <p:nvPr/>
          </p:nvSpPr>
          <p:spPr>
            <a:xfrm>
              <a:off x="4624575" y="352000"/>
              <a:ext cx="53750" cy="53225"/>
            </a:xfrm>
            <a:custGeom>
              <a:avLst/>
              <a:gdLst/>
              <a:ahLst/>
              <a:cxnLst/>
              <a:rect l="l" t="t" r="r" b="b"/>
              <a:pathLst>
                <a:path w="2150" h="2129" extrusionOk="0">
                  <a:moveTo>
                    <a:pt x="1075" y="0"/>
                  </a:moveTo>
                  <a:cubicBezTo>
                    <a:pt x="478" y="0"/>
                    <a:pt x="1" y="478"/>
                    <a:pt x="1" y="1075"/>
                  </a:cubicBezTo>
                  <a:cubicBezTo>
                    <a:pt x="1" y="1671"/>
                    <a:pt x="478" y="2129"/>
                    <a:pt x="1075" y="2129"/>
                  </a:cubicBezTo>
                  <a:cubicBezTo>
                    <a:pt x="1672" y="2129"/>
                    <a:pt x="2149" y="1671"/>
                    <a:pt x="2149" y="1075"/>
                  </a:cubicBezTo>
                  <a:cubicBezTo>
                    <a:pt x="2149" y="478"/>
                    <a:pt x="1672" y="0"/>
                    <a:pt x="10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4452729" y="426046"/>
              <a:ext cx="62200" cy="62700"/>
            </a:xfrm>
            <a:custGeom>
              <a:avLst/>
              <a:gdLst/>
              <a:ahLst/>
              <a:cxnLst/>
              <a:rect l="l" t="t" r="r" b="b"/>
              <a:pathLst>
                <a:path w="2488" h="2508" extrusionOk="0">
                  <a:moveTo>
                    <a:pt x="1254" y="1"/>
                  </a:moveTo>
                  <a:cubicBezTo>
                    <a:pt x="557" y="1"/>
                    <a:pt x="0" y="558"/>
                    <a:pt x="0" y="1254"/>
                  </a:cubicBezTo>
                  <a:cubicBezTo>
                    <a:pt x="0" y="1950"/>
                    <a:pt x="557" y="2507"/>
                    <a:pt x="1254" y="2507"/>
                  </a:cubicBezTo>
                  <a:cubicBezTo>
                    <a:pt x="1950" y="2507"/>
                    <a:pt x="2487" y="1950"/>
                    <a:pt x="2487" y="1254"/>
                  </a:cubicBezTo>
                  <a:cubicBezTo>
                    <a:pt x="2487" y="558"/>
                    <a:pt x="1950"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4503927" y="572104"/>
              <a:ext cx="130152" cy="130197"/>
            </a:xfrm>
            <a:custGeom>
              <a:avLst/>
              <a:gdLst/>
              <a:ahLst/>
              <a:cxnLst/>
              <a:rect l="l" t="t" r="r" b="b"/>
              <a:pathLst>
                <a:path w="2845" h="2846" extrusionOk="0">
                  <a:moveTo>
                    <a:pt x="1432" y="1"/>
                  </a:moveTo>
                  <a:cubicBezTo>
                    <a:pt x="656" y="1"/>
                    <a:pt x="0" y="618"/>
                    <a:pt x="0" y="1413"/>
                  </a:cubicBezTo>
                  <a:cubicBezTo>
                    <a:pt x="0" y="2189"/>
                    <a:pt x="637" y="2846"/>
                    <a:pt x="1432" y="2846"/>
                  </a:cubicBezTo>
                  <a:cubicBezTo>
                    <a:pt x="2188" y="2846"/>
                    <a:pt x="2845" y="2209"/>
                    <a:pt x="2845" y="1413"/>
                  </a:cubicBezTo>
                  <a:cubicBezTo>
                    <a:pt x="2845" y="618"/>
                    <a:pt x="2188" y="1"/>
                    <a:pt x="1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99;p59">
            <a:extLst>
              <a:ext uri="{FF2B5EF4-FFF2-40B4-BE49-F238E27FC236}">
                <a16:creationId xmlns:a16="http://schemas.microsoft.com/office/drawing/2014/main" id="{3603DDBB-63CB-B4FE-E5DB-2E7A1F4F8148}"/>
              </a:ext>
            </a:extLst>
          </p:cNvPr>
          <p:cNvSpPr txBox="1">
            <a:spLocks/>
          </p:cNvSpPr>
          <p:nvPr/>
        </p:nvSpPr>
        <p:spPr>
          <a:xfrm flipH="1">
            <a:off x="5742825" y="2047651"/>
            <a:ext cx="8427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Gaegu"/>
              <a:buNone/>
              <a:defRPr sz="3600" b="1" i="0" u="none" strike="noStrike" cap="none">
                <a:solidFill>
                  <a:schemeClr val="accent6"/>
                </a:solidFill>
                <a:latin typeface="Gaegu"/>
                <a:ea typeface="Gaegu"/>
                <a:cs typeface="Gaegu"/>
                <a:sym typeface="Gaegu"/>
              </a:defRPr>
            </a:lvl1pPr>
            <a:lvl2pPr marR="0" lvl="1"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sz="3200" dirty="0"/>
              <a:t>06</a:t>
            </a:r>
          </a:p>
        </p:txBody>
      </p:sp>
      <p:sp>
        <p:nvSpPr>
          <p:cNvPr id="3" name="Google Shape;999;p59">
            <a:extLst>
              <a:ext uri="{FF2B5EF4-FFF2-40B4-BE49-F238E27FC236}">
                <a16:creationId xmlns:a16="http://schemas.microsoft.com/office/drawing/2014/main" id="{40D74726-B13D-63B8-0734-DEB409FE218F}"/>
              </a:ext>
            </a:extLst>
          </p:cNvPr>
          <p:cNvSpPr txBox="1">
            <a:spLocks/>
          </p:cNvSpPr>
          <p:nvPr/>
        </p:nvSpPr>
        <p:spPr>
          <a:xfrm flipH="1">
            <a:off x="5742825" y="2741245"/>
            <a:ext cx="8427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Gaegu"/>
              <a:buNone/>
              <a:defRPr sz="3600" b="1" i="0" u="none" strike="noStrike" cap="none">
                <a:solidFill>
                  <a:schemeClr val="accent6"/>
                </a:solidFill>
                <a:latin typeface="Gaegu"/>
                <a:ea typeface="Gaegu"/>
                <a:cs typeface="Gaegu"/>
                <a:sym typeface="Gaegu"/>
              </a:defRPr>
            </a:lvl1pPr>
            <a:lvl2pPr marR="0" lvl="1"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sz="3200" dirty="0">
                <a:solidFill>
                  <a:schemeClr val="tx2">
                    <a:lumMod val="25000"/>
                    <a:lumOff val="75000"/>
                  </a:schemeClr>
                </a:solidFill>
              </a:rPr>
              <a:t>09</a:t>
            </a:r>
          </a:p>
        </p:txBody>
      </p:sp>
      <p:sp>
        <p:nvSpPr>
          <p:cNvPr id="4" name="Google Shape;999;p59">
            <a:extLst>
              <a:ext uri="{FF2B5EF4-FFF2-40B4-BE49-F238E27FC236}">
                <a16:creationId xmlns:a16="http://schemas.microsoft.com/office/drawing/2014/main" id="{CE8234DE-0C6E-D3BA-6BAD-AA8D0134C564}"/>
              </a:ext>
            </a:extLst>
          </p:cNvPr>
          <p:cNvSpPr txBox="1">
            <a:spLocks/>
          </p:cNvSpPr>
          <p:nvPr/>
        </p:nvSpPr>
        <p:spPr>
          <a:xfrm flipH="1">
            <a:off x="2930403" y="2749064"/>
            <a:ext cx="8427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Gaegu"/>
              <a:buNone/>
              <a:defRPr sz="3600" b="1" i="0" u="none" strike="noStrike" cap="none">
                <a:solidFill>
                  <a:schemeClr val="accent6"/>
                </a:solidFill>
                <a:latin typeface="Gaegu"/>
                <a:ea typeface="Gaegu"/>
                <a:cs typeface="Gaegu"/>
                <a:sym typeface="Gaegu"/>
              </a:defRPr>
            </a:lvl1pPr>
            <a:lvl2pPr marR="0" lvl="1"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3600"/>
              <a:buFont typeface="Fira Sans Extra Condensed Medium"/>
              <a:buNone/>
              <a:defRPr sz="36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sz="3200" dirty="0">
                <a:solidFill>
                  <a:schemeClr val="accent5">
                    <a:lumMod val="60000"/>
                    <a:lumOff val="40000"/>
                  </a:schemeClr>
                </a:solidFill>
              </a:rPr>
              <a:t>08</a:t>
            </a:r>
          </a:p>
        </p:txBody>
      </p:sp>
      <p:sp>
        <p:nvSpPr>
          <p:cNvPr id="19" name="Google Shape;989;p59">
            <a:extLst>
              <a:ext uri="{FF2B5EF4-FFF2-40B4-BE49-F238E27FC236}">
                <a16:creationId xmlns:a16="http://schemas.microsoft.com/office/drawing/2014/main" id="{3AB390F3-4EAD-10B0-A614-7854049D4F06}"/>
              </a:ext>
            </a:extLst>
          </p:cNvPr>
          <p:cNvSpPr txBox="1">
            <a:spLocks/>
          </p:cNvSpPr>
          <p:nvPr/>
        </p:nvSpPr>
        <p:spPr>
          <a:xfrm>
            <a:off x="3718145" y="2749064"/>
            <a:ext cx="21765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Gaegu"/>
              <a:buNone/>
              <a:defRPr sz="2200" b="1" i="0" u="none" strike="noStrike" cap="none">
                <a:solidFill>
                  <a:schemeClr val="dk2"/>
                </a:solidFill>
                <a:latin typeface="Gaegu"/>
                <a:ea typeface="Gaegu"/>
                <a:cs typeface="Gaegu"/>
                <a:sym typeface="Gaegu"/>
              </a:defRPr>
            </a:lvl1pPr>
            <a:lvl2pPr marR="0" lvl="1"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IN" dirty="0"/>
              <a:t>Summary</a:t>
            </a:r>
          </a:p>
        </p:txBody>
      </p:sp>
      <p:sp>
        <p:nvSpPr>
          <p:cNvPr id="20" name="Google Shape;989;p59">
            <a:extLst>
              <a:ext uri="{FF2B5EF4-FFF2-40B4-BE49-F238E27FC236}">
                <a16:creationId xmlns:a16="http://schemas.microsoft.com/office/drawing/2014/main" id="{E4D24713-AC10-0710-C8AB-65EA08D2EE54}"/>
              </a:ext>
            </a:extLst>
          </p:cNvPr>
          <p:cNvSpPr txBox="1">
            <a:spLocks/>
          </p:cNvSpPr>
          <p:nvPr/>
        </p:nvSpPr>
        <p:spPr>
          <a:xfrm>
            <a:off x="1147774" y="2776864"/>
            <a:ext cx="21765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Gaegu"/>
              <a:buNone/>
              <a:defRPr sz="2200" b="1" i="0" u="none" strike="noStrike" cap="none">
                <a:solidFill>
                  <a:schemeClr val="dk2"/>
                </a:solidFill>
                <a:latin typeface="Gaegu"/>
                <a:ea typeface="Gaegu"/>
                <a:cs typeface="Gaegu"/>
                <a:sym typeface="Gaegu"/>
              </a:defRPr>
            </a:lvl1pPr>
            <a:lvl2pPr marR="0" lvl="1"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IN" dirty="0"/>
              <a:t>Snapshots</a:t>
            </a:r>
          </a:p>
        </p:txBody>
      </p:sp>
      <p:sp>
        <p:nvSpPr>
          <p:cNvPr id="21" name="Google Shape;989;p59">
            <a:extLst>
              <a:ext uri="{FF2B5EF4-FFF2-40B4-BE49-F238E27FC236}">
                <a16:creationId xmlns:a16="http://schemas.microsoft.com/office/drawing/2014/main" id="{18CCF0D5-5FA0-27FE-D32C-08C69BEBB23B}"/>
              </a:ext>
            </a:extLst>
          </p:cNvPr>
          <p:cNvSpPr txBox="1">
            <a:spLocks/>
          </p:cNvSpPr>
          <p:nvPr/>
        </p:nvSpPr>
        <p:spPr>
          <a:xfrm>
            <a:off x="6526275" y="1283000"/>
            <a:ext cx="2176500" cy="348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Gaegu"/>
              <a:buNone/>
              <a:defRPr sz="2200" b="1" i="0" u="none" strike="noStrike" cap="none">
                <a:solidFill>
                  <a:schemeClr val="dk2"/>
                </a:solidFill>
                <a:latin typeface="Gaegu"/>
                <a:ea typeface="Gaegu"/>
                <a:cs typeface="Gaegu"/>
                <a:sym typeface="Gaegu"/>
              </a:defRPr>
            </a:lvl1pPr>
            <a:lvl2pPr marR="0" lvl="1"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r>
              <a:rPr lang="en-IN" dirty="0"/>
              <a:t>Methodology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animEffect transition="in" filter="fade">
                                      <p:cBhvr>
                                        <p:cTn id="7" dur="1000"/>
                                        <p:tgtEl>
                                          <p:spTgt spid="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pic>
        <p:nvPicPr>
          <p:cNvPr id="1371" name="Google Shape;1371;p71"/>
          <p:cNvPicPr preferRelativeResize="0"/>
          <p:nvPr/>
        </p:nvPicPr>
        <p:blipFill rotWithShape="1">
          <a:blip r:embed="rId3">
            <a:alphaModFix/>
          </a:blip>
          <a:srcRect r="1078"/>
          <a:stretch/>
        </p:blipFill>
        <p:spPr>
          <a:xfrm>
            <a:off x="593588" y="673250"/>
            <a:ext cx="3843300" cy="3885000"/>
          </a:xfrm>
          <a:prstGeom prst="ellipse">
            <a:avLst/>
          </a:prstGeom>
          <a:noFill/>
          <a:ln>
            <a:noFill/>
          </a:ln>
        </p:spPr>
      </p:pic>
      <p:sp>
        <p:nvSpPr>
          <p:cNvPr id="1372" name="Google Shape;1372;p71"/>
          <p:cNvSpPr txBox="1">
            <a:spLocks noGrp="1"/>
          </p:cNvSpPr>
          <p:nvPr>
            <p:ph type="title"/>
          </p:nvPr>
        </p:nvSpPr>
        <p:spPr>
          <a:xfrm flipH="1">
            <a:off x="4963238" y="1320010"/>
            <a:ext cx="3229500" cy="28353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09 Lesson Learnt</a:t>
            </a:r>
            <a:endParaRPr dirty="0"/>
          </a:p>
        </p:txBody>
      </p:sp>
      <p:sp>
        <p:nvSpPr>
          <p:cNvPr id="1373" name="Google Shape;1373;p71"/>
          <p:cNvSpPr/>
          <p:nvPr/>
        </p:nvSpPr>
        <p:spPr>
          <a:xfrm rot="10800000">
            <a:off x="5703113" y="3420250"/>
            <a:ext cx="1749750" cy="138200"/>
          </a:xfrm>
          <a:custGeom>
            <a:avLst/>
            <a:gdLst/>
            <a:ahLst/>
            <a:cxnLst/>
            <a:rect l="l" t="t" r="r" b="b"/>
            <a:pathLst>
              <a:path w="69990" h="5528" extrusionOk="0">
                <a:moveTo>
                  <a:pt x="29335" y="0"/>
                </a:moveTo>
                <a:cubicBezTo>
                  <a:pt x="29293" y="0"/>
                  <a:pt x="29210" y="0"/>
                  <a:pt x="29147" y="42"/>
                </a:cubicBezTo>
                <a:cubicBezTo>
                  <a:pt x="29021" y="63"/>
                  <a:pt x="28917" y="84"/>
                  <a:pt x="28791" y="105"/>
                </a:cubicBezTo>
                <a:cubicBezTo>
                  <a:pt x="28561" y="189"/>
                  <a:pt x="28310" y="272"/>
                  <a:pt x="28080" y="377"/>
                </a:cubicBezTo>
                <a:cubicBezTo>
                  <a:pt x="27891" y="461"/>
                  <a:pt x="27724" y="523"/>
                  <a:pt x="27536" y="628"/>
                </a:cubicBezTo>
                <a:cubicBezTo>
                  <a:pt x="27410" y="691"/>
                  <a:pt x="27264" y="775"/>
                  <a:pt x="27138" y="816"/>
                </a:cubicBezTo>
                <a:cubicBezTo>
                  <a:pt x="26929" y="921"/>
                  <a:pt x="26741" y="1026"/>
                  <a:pt x="26531" y="1130"/>
                </a:cubicBezTo>
                <a:cubicBezTo>
                  <a:pt x="26427" y="1193"/>
                  <a:pt x="26322" y="1235"/>
                  <a:pt x="26259" y="1298"/>
                </a:cubicBezTo>
                <a:cubicBezTo>
                  <a:pt x="26071" y="1402"/>
                  <a:pt x="25883" y="1528"/>
                  <a:pt x="25736" y="1632"/>
                </a:cubicBezTo>
                <a:cubicBezTo>
                  <a:pt x="25590" y="1716"/>
                  <a:pt x="25464" y="1779"/>
                  <a:pt x="25339" y="1884"/>
                </a:cubicBezTo>
                <a:cubicBezTo>
                  <a:pt x="25004" y="2093"/>
                  <a:pt x="24690" y="2344"/>
                  <a:pt x="24334" y="2553"/>
                </a:cubicBezTo>
                <a:cubicBezTo>
                  <a:pt x="23644" y="3013"/>
                  <a:pt x="22912" y="3495"/>
                  <a:pt x="22116" y="3829"/>
                </a:cubicBezTo>
                <a:cubicBezTo>
                  <a:pt x="21928" y="3913"/>
                  <a:pt x="21782" y="3955"/>
                  <a:pt x="21593" y="4039"/>
                </a:cubicBezTo>
                <a:cubicBezTo>
                  <a:pt x="21384" y="4122"/>
                  <a:pt x="21154" y="4164"/>
                  <a:pt x="20924" y="4185"/>
                </a:cubicBezTo>
                <a:cubicBezTo>
                  <a:pt x="20819" y="4185"/>
                  <a:pt x="20736" y="4227"/>
                  <a:pt x="20631" y="4227"/>
                </a:cubicBezTo>
                <a:cubicBezTo>
                  <a:pt x="20464" y="4227"/>
                  <a:pt x="20338" y="4227"/>
                  <a:pt x="20192" y="4185"/>
                </a:cubicBezTo>
                <a:cubicBezTo>
                  <a:pt x="19982" y="4164"/>
                  <a:pt x="19773" y="4122"/>
                  <a:pt x="19585" y="4039"/>
                </a:cubicBezTo>
                <a:cubicBezTo>
                  <a:pt x="19375" y="3934"/>
                  <a:pt x="19166" y="3808"/>
                  <a:pt x="18978" y="3662"/>
                </a:cubicBezTo>
                <a:cubicBezTo>
                  <a:pt x="18664" y="3432"/>
                  <a:pt x="18413" y="3139"/>
                  <a:pt x="18141" y="2867"/>
                </a:cubicBezTo>
                <a:cubicBezTo>
                  <a:pt x="18015" y="2720"/>
                  <a:pt x="17890" y="2574"/>
                  <a:pt x="17743" y="2448"/>
                </a:cubicBezTo>
                <a:cubicBezTo>
                  <a:pt x="17597" y="2281"/>
                  <a:pt x="17409" y="2135"/>
                  <a:pt x="17262" y="1967"/>
                </a:cubicBezTo>
                <a:cubicBezTo>
                  <a:pt x="17095" y="1842"/>
                  <a:pt x="16969" y="1737"/>
                  <a:pt x="16781" y="1653"/>
                </a:cubicBezTo>
                <a:cubicBezTo>
                  <a:pt x="16676" y="1612"/>
                  <a:pt x="16572" y="1570"/>
                  <a:pt x="16467" y="1528"/>
                </a:cubicBezTo>
                <a:cubicBezTo>
                  <a:pt x="16362" y="1507"/>
                  <a:pt x="16258" y="1465"/>
                  <a:pt x="16153" y="1465"/>
                </a:cubicBezTo>
                <a:cubicBezTo>
                  <a:pt x="16070" y="1465"/>
                  <a:pt x="16028" y="1465"/>
                  <a:pt x="15944" y="1507"/>
                </a:cubicBezTo>
                <a:cubicBezTo>
                  <a:pt x="15839" y="1528"/>
                  <a:pt x="15756" y="1549"/>
                  <a:pt x="15651" y="1612"/>
                </a:cubicBezTo>
                <a:cubicBezTo>
                  <a:pt x="15588" y="1653"/>
                  <a:pt x="15484" y="1716"/>
                  <a:pt x="15400" y="1758"/>
                </a:cubicBezTo>
                <a:cubicBezTo>
                  <a:pt x="15316" y="1842"/>
                  <a:pt x="15233" y="1925"/>
                  <a:pt x="15191" y="1988"/>
                </a:cubicBezTo>
                <a:cubicBezTo>
                  <a:pt x="15065" y="2156"/>
                  <a:pt x="14919" y="2302"/>
                  <a:pt x="14814" y="2469"/>
                </a:cubicBezTo>
                <a:cubicBezTo>
                  <a:pt x="14710" y="2595"/>
                  <a:pt x="14605" y="2700"/>
                  <a:pt x="14542" y="2825"/>
                </a:cubicBezTo>
                <a:cubicBezTo>
                  <a:pt x="14438" y="2972"/>
                  <a:pt x="14291" y="3118"/>
                  <a:pt x="14186" y="3244"/>
                </a:cubicBezTo>
                <a:cubicBezTo>
                  <a:pt x="13956" y="3536"/>
                  <a:pt x="13705" y="3767"/>
                  <a:pt x="13412" y="4018"/>
                </a:cubicBezTo>
                <a:cubicBezTo>
                  <a:pt x="13203" y="4164"/>
                  <a:pt x="12973" y="4290"/>
                  <a:pt x="12722" y="4436"/>
                </a:cubicBezTo>
                <a:cubicBezTo>
                  <a:pt x="12492" y="4499"/>
                  <a:pt x="12282" y="4562"/>
                  <a:pt x="12052" y="4604"/>
                </a:cubicBezTo>
                <a:cubicBezTo>
                  <a:pt x="11885" y="4625"/>
                  <a:pt x="11723" y="4635"/>
                  <a:pt x="11558" y="4635"/>
                </a:cubicBezTo>
                <a:cubicBezTo>
                  <a:pt x="11393" y="4635"/>
                  <a:pt x="11226" y="4625"/>
                  <a:pt x="11048" y="4604"/>
                </a:cubicBezTo>
                <a:cubicBezTo>
                  <a:pt x="10525" y="4541"/>
                  <a:pt x="10044" y="4373"/>
                  <a:pt x="9541" y="4164"/>
                </a:cubicBezTo>
                <a:cubicBezTo>
                  <a:pt x="9102" y="3955"/>
                  <a:pt x="8684" y="3746"/>
                  <a:pt x="8265" y="3495"/>
                </a:cubicBezTo>
                <a:cubicBezTo>
                  <a:pt x="8056" y="3348"/>
                  <a:pt x="7847" y="3223"/>
                  <a:pt x="7637" y="3076"/>
                </a:cubicBezTo>
                <a:cubicBezTo>
                  <a:pt x="7428" y="2930"/>
                  <a:pt x="7219" y="2783"/>
                  <a:pt x="7010" y="2658"/>
                </a:cubicBezTo>
                <a:cubicBezTo>
                  <a:pt x="6800" y="2490"/>
                  <a:pt x="6591" y="2365"/>
                  <a:pt x="6382" y="2239"/>
                </a:cubicBezTo>
                <a:cubicBezTo>
                  <a:pt x="6173" y="2093"/>
                  <a:pt x="5922" y="1967"/>
                  <a:pt x="5691" y="1863"/>
                </a:cubicBezTo>
                <a:cubicBezTo>
                  <a:pt x="5284" y="1669"/>
                  <a:pt x="4840" y="1546"/>
                  <a:pt x="4411" y="1546"/>
                </a:cubicBezTo>
                <a:cubicBezTo>
                  <a:pt x="4377" y="1546"/>
                  <a:pt x="4344" y="1547"/>
                  <a:pt x="4310" y="1549"/>
                </a:cubicBezTo>
                <a:cubicBezTo>
                  <a:pt x="4206" y="1549"/>
                  <a:pt x="4080" y="1570"/>
                  <a:pt x="3976" y="1570"/>
                </a:cubicBezTo>
                <a:cubicBezTo>
                  <a:pt x="3829" y="1612"/>
                  <a:pt x="3725" y="1632"/>
                  <a:pt x="3620" y="1653"/>
                </a:cubicBezTo>
                <a:cubicBezTo>
                  <a:pt x="3515" y="1674"/>
                  <a:pt x="3411" y="1737"/>
                  <a:pt x="3348" y="1758"/>
                </a:cubicBezTo>
                <a:cubicBezTo>
                  <a:pt x="3243" y="1821"/>
                  <a:pt x="3139" y="1863"/>
                  <a:pt x="3034" y="1884"/>
                </a:cubicBezTo>
                <a:cubicBezTo>
                  <a:pt x="2553" y="2093"/>
                  <a:pt x="2114" y="2344"/>
                  <a:pt x="1695" y="2616"/>
                </a:cubicBezTo>
                <a:cubicBezTo>
                  <a:pt x="1318" y="2888"/>
                  <a:pt x="963" y="3181"/>
                  <a:pt x="649" y="3516"/>
                </a:cubicBezTo>
                <a:cubicBezTo>
                  <a:pt x="481" y="3662"/>
                  <a:pt x="356" y="3829"/>
                  <a:pt x="230" y="3976"/>
                </a:cubicBezTo>
                <a:cubicBezTo>
                  <a:pt x="168" y="4060"/>
                  <a:pt x="126" y="4143"/>
                  <a:pt x="105" y="4248"/>
                </a:cubicBezTo>
                <a:cubicBezTo>
                  <a:pt x="105" y="4269"/>
                  <a:pt x="63" y="4332"/>
                  <a:pt x="63" y="4353"/>
                </a:cubicBezTo>
                <a:cubicBezTo>
                  <a:pt x="42" y="4436"/>
                  <a:pt x="42" y="4499"/>
                  <a:pt x="21" y="4583"/>
                </a:cubicBezTo>
                <a:cubicBezTo>
                  <a:pt x="0" y="4687"/>
                  <a:pt x="21" y="4792"/>
                  <a:pt x="105" y="4876"/>
                </a:cubicBezTo>
                <a:cubicBezTo>
                  <a:pt x="153" y="4940"/>
                  <a:pt x="225" y="4967"/>
                  <a:pt x="303" y="4967"/>
                </a:cubicBezTo>
                <a:cubicBezTo>
                  <a:pt x="327" y="4967"/>
                  <a:pt x="352" y="4964"/>
                  <a:pt x="377" y="4959"/>
                </a:cubicBezTo>
                <a:cubicBezTo>
                  <a:pt x="461" y="4917"/>
                  <a:pt x="523" y="4897"/>
                  <a:pt x="586" y="4897"/>
                </a:cubicBezTo>
                <a:cubicBezTo>
                  <a:pt x="691" y="4876"/>
                  <a:pt x="774" y="4813"/>
                  <a:pt x="879" y="4771"/>
                </a:cubicBezTo>
                <a:cubicBezTo>
                  <a:pt x="1005" y="4687"/>
                  <a:pt x="1067" y="4499"/>
                  <a:pt x="984" y="4373"/>
                </a:cubicBezTo>
                <a:cubicBezTo>
                  <a:pt x="942" y="4290"/>
                  <a:pt x="879" y="4269"/>
                  <a:pt x="795" y="4248"/>
                </a:cubicBezTo>
                <a:cubicBezTo>
                  <a:pt x="1067" y="3955"/>
                  <a:pt x="1360" y="3704"/>
                  <a:pt x="1632" y="3432"/>
                </a:cubicBezTo>
                <a:cubicBezTo>
                  <a:pt x="2134" y="3076"/>
                  <a:pt x="2658" y="2783"/>
                  <a:pt x="3202" y="2511"/>
                </a:cubicBezTo>
                <a:lnTo>
                  <a:pt x="3599" y="2365"/>
                </a:lnTo>
                <a:cubicBezTo>
                  <a:pt x="3766" y="2302"/>
                  <a:pt x="3913" y="2260"/>
                  <a:pt x="4101" y="2239"/>
                </a:cubicBezTo>
                <a:cubicBezTo>
                  <a:pt x="4174" y="2218"/>
                  <a:pt x="4248" y="2208"/>
                  <a:pt x="4321" y="2208"/>
                </a:cubicBezTo>
                <a:cubicBezTo>
                  <a:pt x="4394" y="2208"/>
                  <a:pt x="4467" y="2218"/>
                  <a:pt x="4541" y="2239"/>
                </a:cubicBezTo>
                <a:cubicBezTo>
                  <a:pt x="4645" y="2260"/>
                  <a:pt x="4729" y="2260"/>
                  <a:pt x="4834" y="2281"/>
                </a:cubicBezTo>
                <a:cubicBezTo>
                  <a:pt x="4959" y="2302"/>
                  <a:pt x="5127" y="2365"/>
                  <a:pt x="5252" y="2448"/>
                </a:cubicBezTo>
                <a:cubicBezTo>
                  <a:pt x="5503" y="2574"/>
                  <a:pt x="5775" y="2700"/>
                  <a:pt x="6005" y="2867"/>
                </a:cubicBezTo>
                <a:cubicBezTo>
                  <a:pt x="6298" y="3034"/>
                  <a:pt x="6549" y="3244"/>
                  <a:pt x="6842" y="3453"/>
                </a:cubicBezTo>
                <a:cubicBezTo>
                  <a:pt x="7114" y="3641"/>
                  <a:pt x="7386" y="3850"/>
                  <a:pt x="7679" y="4039"/>
                </a:cubicBezTo>
                <a:cubicBezTo>
                  <a:pt x="7972" y="4227"/>
                  <a:pt x="8265" y="4394"/>
                  <a:pt x="8537" y="4562"/>
                </a:cubicBezTo>
                <a:cubicBezTo>
                  <a:pt x="9123" y="4876"/>
                  <a:pt x="9730" y="5127"/>
                  <a:pt x="10316" y="5315"/>
                </a:cubicBezTo>
                <a:cubicBezTo>
                  <a:pt x="10757" y="5447"/>
                  <a:pt x="11229" y="5528"/>
                  <a:pt x="11703" y="5528"/>
                </a:cubicBezTo>
                <a:cubicBezTo>
                  <a:pt x="11903" y="5528"/>
                  <a:pt x="12104" y="5513"/>
                  <a:pt x="12303" y="5482"/>
                </a:cubicBezTo>
                <a:cubicBezTo>
                  <a:pt x="12617" y="5420"/>
                  <a:pt x="12910" y="5336"/>
                  <a:pt x="13203" y="5231"/>
                </a:cubicBezTo>
                <a:cubicBezTo>
                  <a:pt x="13496" y="5106"/>
                  <a:pt x="13747" y="4980"/>
                  <a:pt x="13977" y="4792"/>
                </a:cubicBezTo>
                <a:cubicBezTo>
                  <a:pt x="14249" y="4604"/>
                  <a:pt x="14479" y="4373"/>
                  <a:pt x="14710" y="4143"/>
                </a:cubicBezTo>
                <a:cubicBezTo>
                  <a:pt x="14856" y="4018"/>
                  <a:pt x="14961" y="3871"/>
                  <a:pt x="15065" y="3746"/>
                </a:cubicBezTo>
                <a:cubicBezTo>
                  <a:pt x="15212" y="3536"/>
                  <a:pt x="15379" y="3348"/>
                  <a:pt x="15526" y="3139"/>
                </a:cubicBezTo>
                <a:cubicBezTo>
                  <a:pt x="15714" y="2909"/>
                  <a:pt x="15902" y="2658"/>
                  <a:pt x="16132" y="2407"/>
                </a:cubicBezTo>
                <a:cubicBezTo>
                  <a:pt x="16153" y="2407"/>
                  <a:pt x="16153" y="2386"/>
                  <a:pt x="16174" y="2386"/>
                </a:cubicBezTo>
                <a:cubicBezTo>
                  <a:pt x="16216" y="2386"/>
                  <a:pt x="16237" y="2365"/>
                  <a:pt x="16258" y="2365"/>
                </a:cubicBezTo>
                <a:lnTo>
                  <a:pt x="16279" y="2365"/>
                </a:lnTo>
                <a:cubicBezTo>
                  <a:pt x="16342" y="2365"/>
                  <a:pt x="16362" y="2386"/>
                  <a:pt x="16425" y="2386"/>
                </a:cubicBezTo>
                <a:cubicBezTo>
                  <a:pt x="16530" y="2448"/>
                  <a:pt x="16635" y="2490"/>
                  <a:pt x="16739" y="2574"/>
                </a:cubicBezTo>
                <a:cubicBezTo>
                  <a:pt x="17011" y="2783"/>
                  <a:pt x="17262" y="3034"/>
                  <a:pt x="17492" y="3306"/>
                </a:cubicBezTo>
                <a:cubicBezTo>
                  <a:pt x="17806" y="3620"/>
                  <a:pt x="18120" y="3955"/>
                  <a:pt x="18455" y="4248"/>
                </a:cubicBezTo>
                <a:cubicBezTo>
                  <a:pt x="18622" y="4373"/>
                  <a:pt x="18769" y="4478"/>
                  <a:pt x="18936" y="4583"/>
                </a:cubicBezTo>
                <a:cubicBezTo>
                  <a:pt x="19103" y="4708"/>
                  <a:pt x="19313" y="4792"/>
                  <a:pt x="19522" y="4876"/>
                </a:cubicBezTo>
                <a:cubicBezTo>
                  <a:pt x="19710" y="4959"/>
                  <a:pt x="19920" y="4980"/>
                  <a:pt x="20129" y="5022"/>
                </a:cubicBezTo>
                <a:cubicBezTo>
                  <a:pt x="20297" y="5053"/>
                  <a:pt x="20488" y="5072"/>
                  <a:pt x="20669" y="5072"/>
                </a:cubicBezTo>
                <a:cubicBezTo>
                  <a:pt x="20735" y="5072"/>
                  <a:pt x="20799" y="5070"/>
                  <a:pt x="20861" y="5064"/>
                </a:cubicBezTo>
                <a:cubicBezTo>
                  <a:pt x="21070" y="5064"/>
                  <a:pt x="21280" y="5001"/>
                  <a:pt x="21468" y="4980"/>
                </a:cubicBezTo>
                <a:cubicBezTo>
                  <a:pt x="21698" y="4917"/>
                  <a:pt x="21928" y="4855"/>
                  <a:pt x="22179" y="4771"/>
                </a:cubicBezTo>
                <a:cubicBezTo>
                  <a:pt x="22619" y="4604"/>
                  <a:pt x="23037" y="4394"/>
                  <a:pt x="23435" y="4185"/>
                </a:cubicBezTo>
                <a:cubicBezTo>
                  <a:pt x="24021" y="3871"/>
                  <a:pt x="24585" y="3495"/>
                  <a:pt x="25129" y="3118"/>
                </a:cubicBezTo>
                <a:cubicBezTo>
                  <a:pt x="25381" y="2930"/>
                  <a:pt x="25653" y="2762"/>
                  <a:pt x="25946" y="2574"/>
                </a:cubicBezTo>
                <a:cubicBezTo>
                  <a:pt x="26259" y="2365"/>
                  <a:pt x="26573" y="2176"/>
                  <a:pt x="26887" y="1967"/>
                </a:cubicBezTo>
                <a:cubicBezTo>
                  <a:pt x="26908" y="1946"/>
                  <a:pt x="26950" y="1925"/>
                  <a:pt x="26992" y="1925"/>
                </a:cubicBezTo>
                <a:cubicBezTo>
                  <a:pt x="27096" y="1863"/>
                  <a:pt x="27201" y="1821"/>
                  <a:pt x="27306" y="1737"/>
                </a:cubicBezTo>
                <a:cubicBezTo>
                  <a:pt x="27452" y="1653"/>
                  <a:pt x="27619" y="1549"/>
                  <a:pt x="27787" y="1465"/>
                </a:cubicBezTo>
                <a:cubicBezTo>
                  <a:pt x="27829" y="1444"/>
                  <a:pt x="27870" y="1444"/>
                  <a:pt x="27891" y="1423"/>
                </a:cubicBezTo>
                <a:cubicBezTo>
                  <a:pt x="27996" y="1360"/>
                  <a:pt x="28142" y="1319"/>
                  <a:pt x="28247" y="1256"/>
                </a:cubicBezTo>
                <a:cubicBezTo>
                  <a:pt x="28414" y="1193"/>
                  <a:pt x="28624" y="1088"/>
                  <a:pt x="28812" y="1005"/>
                </a:cubicBezTo>
                <a:cubicBezTo>
                  <a:pt x="29000" y="921"/>
                  <a:pt x="29210" y="879"/>
                  <a:pt x="29419" y="816"/>
                </a:cubicBezTo>
                <a:lnTo>
                  <a:pt x="29649" y="816"/>
                </a:lnTo>
                <a:cubicBezTo>
                  <a:pt x="29733" y="837"/>
                  <a:pt x="29816" y="879"/>
                  <a:pt x="29921" y="900"/>
                </a:cubicBezTo>
                <a:cubicBezTo>
                  <a:pt x="30047" y="984"/>
                  <a:pt x="30172" y="1047"/>
                  <a:pt x="30298" y="1151"/>
                </a:cubicBezTo>
                <a:cubicBezTo>
                  <a:pt x="30695" y="1507"/>
                  <a:pt x="31030" y="1863"/>
                  <a:pt x="31407" y="2197"/>
                </a:cubicBezTo>
                <a:lnTo>
                  <a:pt x="32118" y="2825"/>
                </a:lnTo>
                <a:cubicBezTo>
                  <a:pt x="32348" y="3013"/>
                  <a:pt x="32578" y="3181"/>
                  <a:pt x="32808" y="3348"/>
                </a:cubicBezTo>
                <a:cubicBezTo>
                  <a:pt x="33080" y="3536"/>
                  <a:pt x="33332" y="3662"/>
                  <a:pt x="33604" y="3829"/>
                </a:cubicBezTo>
                <a:cubicBezTo>
                  <a:pt x="33834" y="3955"/>
                  <a:pt x="34127" y="4039"/>
                  <a:pt x="34378" y="4081"/>
                </a:cubicBezTo>
                <a:cubicBezTo>
                  <a:pt x="34451" y="4101"/>
                  <a:pt x="34514" y="4112"/>
                  <a:pt x="34574" y="4112"/>
                </a:cubicBezTo>
                <a:cubicBezTo>
                  <a:pt x="34634" y="4112"/>
                  <a:pt x="34692" y="4101"/>
                  <a:pt x="34754" y="4081"/>
                </a:cubicBezTo>
                <a:cubicBezTo>
                  <a:pt x="34901" y="4081"/>
                  <a:pt x="35068" y="4060"/>
                  <a:pt x="35215" y="4018"/>
                </a:cubicBezTo>
                <a:cubicBezTo>
                  <a:pt x="35487" y="3955"/>
                  <a:pt x="35738" y="3871"/>
                  <a:pt x="35989" y="3767"/>
                </a:cubicBezTo>
                <a:cubicBezTo>
                  <a:pt x="36261" y="3641"/>
                  <a:pt x="36533" y="3516"/>
                  <a:pt x="36784" y="3348"/>
                </a:cubicBezTo>
                <a:cubicBezTo>
                  <a:pt x="37161" y="3118"/>
                  <a:pt x="37474" y="2867"/>
                  <a:pt x="37809" y="2595"/>
                </a:cubicBezTo>
                <a:cubicBezTo>
                  <a:pt x="37998" y="2448"/>
                  <a:pt x="38207" y="2281"/>
                  <a:pt x="38395" y="2135"/>
                </a:cubicBezTo>
                <a:cubicBezTo>
                  <a:pt x="38542" y="1988"/>
                  <a:pt x="38709" y="1884"/>
                  <a:pt x="38855" y="1758"/>
                </a:cubicBezTo>
                <a:cubicBezTo>
                  <a:pt x="39190" y="1507"/>
                  <a:pt x="39546" y="1298"/>
                  <a:pt x="39922" y="1109"/>
                </a:cubicBezTo>
                <a:cubicBezTo>
                  <a:pt x="40111" y="1026"/>
                  <a:pt x="40299" y="984"/>
                  <a:pt x="40508" y="942"/>
                </a:cubicBezTo>
                <a:cubicBezTo>
                  <a:pt x="40613" y="942"/>
                  <a:pt x="40697" y="921"/>
                  <a:pt x="40801" y="921"/>
                </a:cubicBezTo>
                <a:cubicBezTo>
                  <a:pt x="40864" y="921"/>
                  <a:pt x="40948" y="921"/>
                  <a:pt x="41052" y="942"/>
                </a:cubicBezTo>
                <a:cubicBezTo>
                  <a:pt x="41366" y="1005"/>
                  <a:pt x="41659" y="1088"/>
                  <a:pt x="41952" y="1193"/>
                </a:cubicBezTo>
                <a:cubicBezTo>
                  <a:pt x="42182" y="1298"/>
                  <a:pt x="42433" y="1423"/>
                  <a:pt x="42684" y="1528"/>
                </a:cubicBezTo>
                <a:cubicBezTo>
                  <a:pt x="42831" y="1612"/>
                  <a:pt x="42956" y="1674"/>
                  <a:pt x="43124" y="1758"/>
                </a:cubicBezTo>
                <a:cubicBezTo>
                  <a:pt x="43249" y="1842"/>
                  <a:pt x="43417" y="1925"/>
                  <a:pt x="43563" y="1988"/>
                </a:cubicBezTo>
                <a:lnTo>
                  <a:pt x="44421" y="2386"/>
                </a:lnTo>
                <a:cubicBezTo>
                  <a:pt x="44735" y="2511"/>
                  <a:pt x="45049" y="2595"/>
                  <a:pt x="45363" y="2679"/>
                </a:cubicBezTo>
                <a:cubicBezTo>
                  <a:pt x="46053" y="2867"/>
                  <a:pt x="46723" y="2972"/>
                  <a:pt x="47413" y="3034"/>
                </a:cubicBezTo>
                <a:cubicBezTo>
                  <a:pt x="47748" y="3097"/>
                  <a:pt x="48125" y="3097"/>
                  <a:pt x="48459" y="3097"/>
                </a:cubicBezTo>
                <a:cubicBezTo>
                  <a:pt x="48794" y="3097"/>
                  <a:pt x="49129" y="3034"/>
                  <a:pt x="49485" y="2992"/>
                </a:cubicBezTo>
                <a:cubicBezTo>
                  <a:pt x="50070" y="2909"/>
                  <a:pt x="50677" y="2720"/>
                  <a:pt x="51263" y="2490"/>
                </a:cubicBezTo>
                <a:cubicBezTo>
                  <a:pt x="51619" y="2344"/>
                  <a:pt x="51954" y="2156"/>
                  <a:pt x="52330" y="1967"/>
                </a:cubicBezTo>
                <a:cubicBezTo>
                  <a:pt x="52749" y="1758"/>
                  <a:pt x="53167" y="1528"/>
                  <a:pt x="53607" y="1319"/>
                </a:cubicBezTo>
                <a:cubicBezTo>
                  <a:pt x="53690" y="1298"/>
                  <a:pt x="53795" y="1256"/>
                  <a:pt x="53879" y="1235"/>
                </a:cubicBezTo>
                <a:lnTo>
                  <a:pt x="54025" y="1235"/>
                </a:lnTo>
                <a:cubicBezTo>
                  <a:pt x="54151" y="1256"/>
                  <a:pt x="54255" y="1298"/>
                  <a:pt x="54402" y="1340"/>
                </a:cubicBezTo>
                <a:cubicBezTo>
                  <a:pt x="54778" y="1528"/>
                  <a:pt x="55134" y="1779"/>
                  <a:pt x="55490" y="2030"/>
                </a:cubicBezTo>
                <a:cubicBezTo>
                  <a:pt x="55866" y="2281"/>
                  <a:pt x="56243" y="2490"/>
                  <a:pt x="56640" y="2700"/>
                </a:cubicBezTo>
                <a:cubicBezTo>
                  <a:pt x="57038" y="2909"/>
                  <a:pt x="57456" y="3076"/>
                  <a:pt x="57875" y="3223"/>
                </a:cubicBezTo>
                <a:cubicBezTo>
                  <a:pt x="58335" y="3390"/>
                  <a:pt x="58837" y="3453"/>
                  <a:pt x="59340" y="3495"/>
                </a:cubicBezTo>
                <a:cubicBezTo>
                  <a:pt x="59396" y="3497"/>
                  <a:pt x="59453" y="3499"/>
                  <a:pt x="59510" y="3499"/>
                </a:cubicBezTo>
                <a:cubicBezTo>
                  <a:pt x="59892" y="3499"/>
                  <a:pt x="60272" y="3439"/>
                  <a:pt x="60637" y="3348"/>
                </a:cubicBezTo>
                <a:cubicBezTo>
                  <a:pt x="61013" y="3285"/>
                  <a:pt x="61369" y="3118"/>
                  <a:pt x="61725" y="2972"/>
                </a:cubicBezTo>
                <a:cubicBezTo>
                  <a:pt x="61871" y="2888"/>
                  <a:pt x="61997" y="2825"/>
                  <a:pt x="62164" y="2762"/>
                </a:cubicBezTo>
                <a:cubicBezTo>
                  <a:pt x="62269" y="2700"/>
                  <a:pt x="62353" y="2658"/>
                  <a:pt x="62457" y="2595"/>
                </a:cubicBezTo>
                <a:cubicBezTo>
                  <a:pt x="62583" y="2511"/>
                  <a:pt x="62729" y="2469"/>
                  <a:pt x="62876" y="2386"/>
                </a:cubicBezTo>
                <a:cubicBezTo>
                  <a:pt x="63566" y="2093"/>
                  <a:pt x="64298" y="1946"/>
                  <a:pt x="65073" y="1842"/>
                </a:cubicBezTo>
                <a:cubicBezTo>
                  <a:pt x="65449" y="1779"/>
                  <a:pt x="65868" y="1758"/>
                  <a:pt x="66286" y="1716"/>
                </a:cubicBezTo>
                <a:cubicBezTo>
                  <a:pt x="66642" y="1674"/>
                  <a:pt x="66998" y="1653"/>
                  <a:pt x="67332" y="1632"/>
                </a:cubicBezTo>
                <a:cubicBezTo>
                  <a:pt x="67918" y="1581"/>
                  <a:pt x="68517" y="1543"/>
                  <a:pt x="69108" y="1543"/>
                </a:cubicBezTo>
                <a:cubicBezTo>
                  <a:pt x="69235" y="1543"/>
                  <a:pt x="69362" y="1545"/>
                  <a:pt x="69488" y="1549"/>
                </a:cubicBezTo>
                <a:cubicBezTo>
                  <a:pt x="69780" y="1549"/>
                  <a:pt x="69990" y="1319"/>
                  <a:pt x="69990" y="1047"/>
                </a:cubicBezTo>
                <a:cubicBezTo>
                  <a:pt x="69990" y="795"/>
                  <a:pt x="69739" y="565"/>
                  <a:pt x="69488" y="565"/>
                </a:cubicBezTo>
                <a:cubicBezTo>
                  <a:pt x="68944" y="565"/>
                  <a:pt x="68379" y="607"/>
                  <a:pt x="67856" y="628"/>
                </a:cubicBezTo>
                <a:cubicBezTo>
                  <a:pt x="67437" y="837"/>
                  <a:pt x="67186" y="879"/>
                  <a:pt x="66914" y="879"/>
                </a:cubicBezTo>
                <a:cubicBezTo>
                  <a:pt x="66663" y="900"/>
                  <a:pt x="66433" y="900"/>
                  <a:pt x="66161" y="921"/>
                </a:cubicBezTo>
                <a:cubicBezTo>
                  <a:pt x="65826" y="942"/>
                  <a:pt x="65491" y="1005"/>
                  <a:pt x="65115" y="1026"/>
                </a:cubicBezTo>
                <a:cubicBezTo>
                  <a:pt x="64550" y="1088"/>
                  <a:pt x="63964" y="1193"/>
                  <a:pt x="63420" y="1319"/>
                </a:cubicBezTo>
                <a:cubicBezTo>
                  <a:pt x="62813" y="1465"/>
                  <a:pt x="62248" y="1674"/>
                  <a:pt x="61683" y="1967"/>
                </a:cubicBezTo>
                <a:cubicBezTo>
                  <a:pt x="61578" y="2030"/>
                  <a:pt x="61474" y="2093"/>
                  <a:pt x="61348" y="2135"/>
                </a:cubicBezTo>
                <a:cubicBezTo>
                  <a:pt x="61223" y="2176"/>
                  <a:pt x="61118" y="2239"/>
                  <a:pt x="60993" y="2281"/>
                </a:cubicBezTo>
                <a:cubicBezTo>
                  <a:pt x="60804" y="2365"/>
                  <a:pt x="60637" y="2407"/>
                  <a:pt x="60469" y="2469"/>
                </a:cubicBezTo>
                <a:cubicBezTo>
                  <a:pt x="60260" y="2511"/>
                  <a:pt x="60030" y="2574"/>
                  <a:pt x="59842" y="2595"/>
                </a:cubicBezTo>
                <a:cubicBezTo>
                  <a:pt x="59653" y="2616"/>
                  <a:pt x="59465" y="2616"/>
                  <a:pt x="59277" y="2616"/>
                </a:cubicBezTo>
                <a:cubicBezTo>
                  <a:pt x="59109" y="2616"/>
                  <a:pt x="58942" y="2595"/>
                  <a:pt x="58754" y="2595"/>
                </a:cubicBezTo>
                <a:cubicBezTo>
                  <a:pt x="58524" y="2574"/>
                  <a:pt x="58293" y="2511"/>
                  <a:pt x="58063" y="2448"/>
                </a:cubicBezTo>
                <a:cubicBezTo>
                  <a:pt x="57812" y="2365"/>
                  <a:pt x="57582" y="2281"/>
                  <a:pt x="57352" y="2176"/>
                </a:cubicBezTo>
                <a:cubicBezTo>
                  <a:pt x="56954" y="1988"/>
                  <a:pt x="56557" y="1779"/>
                  <a:pt x="56180" y="1570"/>
                </a:cubicBezTo>
                <a:cubicBezTo>
                  <a:pt x="55992" y="1465"/>
                  <a:pt x="55824" y="1360"/>
                  <a:pt x="55657" y="1235"/>
                </a:cubicBezTo>
                <a:lnTo>
                  <a:pt x="55029" y="837"/>
                </a:lnTo>
                <a:cubicBezTo>
                  <a:pt x="54862" y="733"/>
                  <a:pt x="54674" y="649"/>
                  <a:pt x="54506" y="586"/>
                </a:cubicBezTo>
                <a:cubicBezTo>
                  <a:pt x="54402" y="523"/>
                  <a:pt x="54255" y="503"/>
                  <a:pt x="54130" y="482"/>
                </a:cubicBezTo>
                <a:cubicBezTo>
                  <a:pt x="54004" y="440"/>
                  <a:pt x="53899" y="440"/>
                  <a:pt x="53774" y="419"/>
                </a:cubicBezTo>
                <a:cubicBezTo>
                  <a:pt x="53690" y="419"/>
                  <a:pt x="53607" y="419"/>
                  <a:pt x="53565" y="440"/>
                </a:cubicBezTo>
                <a:lnTo>
                  <a:pt x="53251" y="523"/>
                </a:lnTo>
                <a:cubicBezTo>
                  <a:pt x="53083" y="586"/>
                  <a:pt x="52937" y="649"/>
                  <a:pt x="52770" y="733"/>
                </a:cubicBezTo>
                <a:cubicBezTo>
                  <a:pt x="52456" y="900"/>
                  <a:pt x="52163" y="1047"/>
                  <a:pt x="51849" y="1214"/>
                </a:cubicBezTo>
                <a:cubicBezTo>
                  <a:pt x="51472" y="1423"/>
                  <a:pt x="51096" y="1612"/>
                  <a:pt x="50677" y="1779"/>
                </a:cubicBezTo>
                <a:cubicBezTo>
                  <a:pt x="50447" y="1884"/>
                  <a:pt x="50175" y="1967"/>
                  <a:pt x="49945" y="2051"/>
                </a:cubicBezTo>
                <a:cubicBezTo>
                  <a:pt x="49610" y="2156"/>
                  <a:pt x="49296" y="2197"/>
                  <a:pt x="48961" y="2260"/>
                </a:cubicBezTo>
                <a:cubicBezTo>
                  <a:pt x="48648" y="2302"/>
                  <a:pt x="48292" y="2302"/>
                  <a:pt x="47978" y="2344"/>
                </a:cubicBezTo>
                <a:cubicBezTo>
                  <a:pt x="47622" y="2344"/>
                  <a:pt x="47246" y="2302"/>
                  <a:pt x="46890" y="2260"/>
                </a:cubicBezTo>
                <a:cubicBezTo>
                  <a:pt x="46409" y="2176"/>
                  <a:pt x="45969" y="2093"/>
                  <a:pt x="45509" y="1988"/>
                </a:cubicBezTo>
                <a:cubicBezTo>
                  <a:pt x="45091" y="1884"/>
                  <a:pt x="44672" y="1758"/>
                  <a:pt x="44275" y="1612"/>
                </a:cubicBezTo>
                <a:cubicBezTo>
                  <a:pt x="43877" y="1423"/>
                  <a:pt x="43480" y="1235"/>
                  <a:pt x="43103" y="1026"/>
                </a:cubicBezTo>
                <a:cubicBezTo>
                  <a:pt x="42643" y="795"/>
                  <a:pt x="42203" y="565"/>
                  <a:pt x="41743" y="398"/>
                </a:cubicBezTo>
                <a:cubicBezTo>
                  <a:pt x="41555" y="314"/>
                  <a:pt x="41366" y="293"/>
                  <a:pt x="41157" y="251"/>
                </a:cubicBezTo>
                <a:cubicBezTo>
                  <a:pt x="40948" y="189"/>
                  <a:pt x="40718" y="189"/>
                  <a:pt x="40487" y="189"/>
                </a:cubicBezTo>
                <a:cubicBezTo>
                  <a:pt x="40236" y="189"/>
                  <a:pt x="40027" y="251"/>
                  <a:pt x="39797" y="293"/>
                </a:cubicBezTo>
                <a:cubicBezTo>
                  <a:pt x="39567" y="356"/>
                  <a:pt x="39358" y="461"/>
                  <a:pt x="39148" y="565"/>
                </a:cubicBezTo>
                <a:cubicBezTo>
                  <a:pt x="38646" y="816"/>
                  <a:pt x="38207" y="1151"/>
                  <a:pt x="37767" y="1507"/>
                </a:cubicBezTo>
                <a:lnTo>
                  <a:pt x="36972" y="2135"/>
                </a:lnTo>
                <a:cubicBezTo>
                  <a:pt x="36763" y="2281"/>
                  <a:pt x="36533" y="2469"/>
                  <a:pt x="36303" y="2616"/>
                </a:cubicBezTo>
                <a:cubicBezTo>
                  <a:pt x="36052" y="2783"/>
                  <a:pt x="35801" y="2909"/>
                  <a:pt x="35529" y="3034"/>
                </a:cubicBezTo>
                <a:cubicBezTo>
                  <a:pt x="35403" y="3097"/>
                  <a:pt x="35298" y="3139"/>
                  <a:pt x="35173" y="3181"/>
                </a:cubicBezTo>
                <a:cubicBezTo>
                  <a:pt x="35005" y="3223"/>
                  <a:pt x="34838" y="3244"/>
                  <a:pt x="34671" y="3285"/>
                </a:cubicBezTo>
                <a:lnTo>
                  <a:pt x="34315" y="3285"/>
                </a:lnTo>
                <a:cubicBezTo>
                  <a:pt x="34168" y="3244"/>
                  <a:pt x="34043" y="3202"/>
                  <a:pt x="33917" y="3139"/>
                </a:cubicBezTo>
                <a:cubicBezTo>
                  <a:pt x="33436" y="2909"/>
                  <a:pt x="32997" y="2616"/>
                  <a:pt x="32578" y="2302"/>
                </a:cubicBezTo>
                <a:cubicBezTo>
                  <a:pt x="32369" y="2156"/>
                  <a:pt x="32181" y="1988"/>
                  <a:pt x="32013" y="1821"/>
                </a:cubicBezTo>
                <a:cubicBezTo>
                  <a:pt x="31867" y="1674"/>
                  <a:pt x="31741" y="1570"/>
                  <a:pt x="31616" y="1444"/>
                </a:cubicBezTo>
                <a:cubicBezTo>
                  <a:pt x="31281" y="1130"/>
                  <a:pt x="30967" y="775"/>
                  <a:pt x="30591" y="482"/>
                </a:cubicBezTo>
                <a:cubicBezTo>
                  <a:pt x="30444" y="377"/>
                  <a:pt x="30277" y="272"/>
                  <a:pt x="30088" y="168"/>
                </a:cubicBezTo>
                <a:cubicBezTo>
                  <a:pt x="29984" y="105"/>
                  <a:pt x="29879" y="84"/>
                  <a:pt x="29775" y="63"/>
                </a:cubicBezTo>
                <a:cubicBezTo>
                  <a:pt x="29754" y="63"/>
                  <a:pt x="29712" y="42"/>
                  <a:pt x="29670" y="42"/>
                </a:cubicBezTo>
                <a:cubicBezTo>
                  <a:pt x="29607" y="42"/>
                  <a:pt x="29523" y="0"/>
                  <a:pt x="29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1"/>
          <p:cNvSpPr/>
          <p:nvPr/>
        </p:nvSpPr>
        <p:spPr>
          <a:xfrm>
            <a:off x="534252" y="538500"/>
            <a:ext cx="4080257" cy="4066495"/>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1"/>
          <p:cNvGrpSpPr/>
          <p:nvPr/>
        </p:nvGrpSpPr>
        <p:grpSpPr>
          <a:xfrm>
            <a:off x="2797216" y="1213157"/>
            <a:ext cx="246000" cy="222172"/>
            <a:chOff x="4947100" y="881950"/>
            <a:chExt cx="245975" cy="222150"/>
          </a:xfrm>
        </p:grpSpPr>
        <p:sp>
          <p:nvSpPr>
            <p:cNvPr id="1376" name="Google Shape;1376;p71"/>
            <p:cNvSpPr/>
            <p:nvPr/>
          </p:nvSpPr>
          <p:spPr>
            <a:xfrm>
              <a:off x="5166350" y="881950"/>
              <a:ext cx="26725" cy="152625"/>
            </a:xfrm>
            <a:custGeom>
              <a:avLst/>
              <a:gdLst/>
              <a:ahLst/>
              <a:cxnLst/>
              <a:rect l="l" t="t" r="r" b="b"/>
              <a:pathLst>
                <a:path w="1069" h="6105" extrusionOk="0">
                  <a:moveTo>
                    <a:pt x="461" y="1"/>
                  </a:moveTo>
                  <a:cubicBezTo>
                    <a:pt x="335" y="1"/>
                    <a:pt x="205" y="69"/>
                    <a:pt x="168" y="199"/>
                  </a:cubicBezTo>
                  <a:cubicBezTo>
                    <a:pt x="1" y="599"/>
                    <a:pt x="68" y="1133"/>
                    <a:pt x="101" y="1600"/>
                  </a:cubicBezTo>
                  <a:lnTo>
                    <a:pt x="234" y="3101"/>
                  </a:lnTo>
                  <a:cubicBezTo>
                    <a:pt x="334" y="4068"/>
                    <a:pt x="535" y="5036"/>
                    <a:pt x="735" y="5970"/>
                  </a:cubicBezTo>
                  <a:cubicBezTo>
                    <a:pt x="750" y="6061"/>
                    <a:pt x="822" y="6104"/>
                    <a:pt x="894" y="6104"/>
                  </a:cubicBezTo>
                  <a:cubicBezTo>
                    <a:pt x="980" y="6104"/>
                    <a:pt x="1068" y="6045"/>
                    <a:pt x="1068" y="5936"/>
                  </a:cubicBezTo>
                  <a:cubicBezTo>
                    <a:pt x="1035" y="4969"/>
                    <a:pt x="1035" y="4035"/>
                    <a:pt x="935" y="3034"/>
                  </a:cubicBezTo>
                  <a:cubicBezTo>
                    <a:pt x="902" y="2534"/>
                    <a:pt x="902" y="2067"/>
                    <a:pt x="868" y="1567"/>
                  </a:cubicBezTo>
                  <a:cubicBezTo>
                    <a:pt x="868" y="1100"/>
                    <a:pt x="902" y="566"/>
                    <a:pt x="701" y="132"/>
                  </a:cubicBezTo>
                  <a:cubicBezTo>
                    <a:pt x="657" y="44"/>
                    <a:pt x="561" y="1"/>
                    <a:pt x="46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1"/>
            <p:cNvSpPr/>
            <p:nvPr/>
          </p:nvSpPr>
          <p:spPr>
            <a:xfrm>
              <a:off x="5046275" y="939575"/>
              <a:ext cx="78175" cy="118175"/>
            </a:xfrm>
            <a:custGeom>
              <a:avLst/>
              <a:gdLst/>
              <a:ahLst/>
              <a:cxnLst/>
              <a:rect l="l" t="t" r="r" b="b"/>
              <a:pathLst>
                <a:path w="3127" h="4727" extrusionOk="0">
                  <a:moveTo>
                    <a:pt x="163" y="1"/>
                  </a:moveTo>
                  <a:cubicBezTo>
                    <a:pt x="75" y="1"/>
                    <a:pt x="0" y="73"/>
                    <a:pt x="0" y="196"/>
                  </a:cubicBezTo>
                  <a:cubicBezTo>
                    <a:pt x="0" y="1029"/>
                    <a:pt x="501" y="1797"/>
                    <a:pt x="968" y="2464"/>
                  </a:cubicBezTo>
                  <a:cubicBezTo>
                    <a:pt x="1502" y="3198"/>
                    <a:pt x="2035" y="3965"/>
                    <a:pt x="2636" y="4665"/>
                  </a:cubicBezTo>
                  <a:cubicBezTo>
                    <a:pt x="2687" y="4708"/>
                    <a:pt x="2748" y="4727"/>
                    <a:pt x="2806" y="4727"/>
                  </a:cubicBezTo>
                  <a:cubicBezTo>
                    <a:pt x="2974" y="4727"/>
                    <a:pt x="3126" y="4572"/>
                    <a:pt x="3003" y="4399"/>
                  </a:cubicBezTo>
                  <a:cubicBezTo>
                    <a:pt x="2536" y="3598"/>
                    <a:pt x="2035" y="2831"/>
                    <a:pt x="1568" y="2097"/>
                  </a:cubicBezTo>
                  <a:lnTo>
                    <a:pt x="968" y="1096"/>
                  </a:lnTo>
                  <a:cubicBezTo>
                    <a:pt x="734" y="763"/>
                    <a:pt x="568" y="362"/>
                    <a:pt x="334" y="95"/>
                  </a:cubicBezTo>
                  <a:cubicBezTo>
                    <a:pt x="282" y="30"/>
                    <a:pt x="220" y="1"/>
                    <a:pt x="16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1"/>
            <p:cNvSpPr/>
            <p:nvPr/>
          </p:nvSpPr>
          <p:spPr>
            <a:xfrm>
              <a:off x="4947100" y="1017725"/>
              <a:ext cx="137100" cy="86375"/>
            </a:xfrm>
            <a:custGeom>
              <a:avLst/>
              <a:gdLst/>
              <a:ahLst/>
              <a:cxnLst/>
              <a:rect l="l" t="t" r="r" b="b"/>
              <a:pathLst>
                <a:path w="5484" h="3455" extrusionOk="0">
                  <a:moveTo>
                    <a:pt x="223" y="1"/>
                  </a:moveTo>
                  <a:cubicBezTo>
                    <a:pt x="82" y="1"/>
                    <a:pt x="1" y="153"/>
                    <a:pt x="31" y="305"/>
                  </a:cubicBezTo>
                  <a:cubicBezTo>
                    <a:pt x="298" y="705"/>
                    <a:pt x="799" y="1006"/>
                    <a:pt x="1199" y="1273"/>
                  </a:cubicBezTo>
                  <a:cubicBezTo>
                    <a:pt x="1632" y="1539"/>
                    <a:pt x="2033" y="1806"/>
                    <a:pt x="2466" y="2040"/>
                  </a:cubicBezTo>
                  <a:cubicBezTo>
                    <a:pt x="3334" y="2607"/>
                    <a:pt x="4268" y="3107"/>
                    <a:pt x="5268" y="3441"/>
                  </a:cubicBezTo>
                  <a:cubicBezTo>
                    <a:pt x="5291" y="3450"/>
                    <a:pt x="5313" y="3454"/>
                    <a:pt x="5332" y="3454"/>
                  </a:cubicBezTo>
                  <a:cubicBezTo>
                    <a:pt x="5450" y="3454"/>
                    <a:pt x="5483" y="3294"/>
                    <a:pt x="5368" y="3207"/>
                  </a:cubicBezTo>
                  <a:cubicBezTo>
                    <a:pt x="4535" y="2640"/>
                    <a:pt x="3667" y="2140"/>
                    <a:pt x="2800" y="1573"/>
                  </a:cubicBezTo>
                  <a:cubicBezTo>
                    <a:pt x="2366" y="1339"/>
                    <a:pt x="1966" y="1039"/>
                    <a:pt x="1532" y="739"/>
                  </a:cubicBezTo>
                  <a:cubicBezTo>
                    <a:pt x="1165" y="505"/>
                    <a:pt x="698" y="138"/>
                    <a:pt x="265" y="5"/>
                  </a:cubicBezTo>
                  <a:cubicBezTo>
                    <a:pt x="250" y="2"/>
                    <a:pt x="236" y="1"/>
                    <a:pt x="22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71"/>
          <p:cNvGrpSpPr/>
          <p:nvPr/>
        </p:nvGrpSpPr>
        <p:grpSpPr>
          <a:xfrm rot="5400000" flipH="1">
            <a:off x="7706209" y="2763170"/>
            <a:ext cx="435056" cy="185966"/>
            <a:chOff x="1848388" y="1192013"/>
            <a:chExt cx="533418" cy="227983"/>
          </a:xfrm>
        </p:grpSpPr>
        <p:sp>
          <p:nvSpPr>
            <p:cNvPr id="1380" name="Google Shape;1380;p71"/>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1"/>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1"/>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1"/>
          <p:cNvGrpSpPr/>
          <p:nvPr/>
        </p:nvGrpSpPr>
        <p:grpSpPr>
          <a:xfrm rot="-5400000" flipH="1">
            <a:off x="5015829" y="2751975"/>
            <a:ext cx="431215" cy="184325"/>
            <a:chOff x="1848388" y="1192013"/>
            <a:chExt cx="533418" cy="227983"/>
          </a:xfrm>
        </p:grpSpPr>
        <p:sp>
          <p:nvSpPr>
            <p:cNvPr id="1384" name="Google Shape;1384;p71"/>
            <p:cNvSpPr/>
            <p:nvPr/>
          </p:nvSpPr>
          <p:spPr>
            <a:xfrm rot="-2238940">
              <a:off x="1909116" y="1193895"/>
              <a:ext cx="48950" cy="216887"/>
            </a:xfrm>
            <a:custGeom>
              <a:avLst/>
              <a:gdLst/>
              <a:ahLst/>
              <a:cxnLst/>
              <a:rect l="l" t="t" r="r" b="b"/>
              <a:pathLst>
                <a:path w="1958" h="5621" extrusionOk="0">
                  <a:moveTo>
                    <a:pt x="973" y="1"/>
                  </a:moveTo>
                  <a:cubicBezTo>
                    <a:pt x="486" y="1"/>
                    <a:pt x="1" y="311"/>
                    <a:pt x="1" y="930"/>
                  </a:cubicBezTo>
                  <a:lnTo>
                    <a:pt x="1" y="4679"/>
                  </a:lnTo>
                  <a:cubicBezTo>
                    <a:pt x="1" y="5307"/>
                    <a:pt x="490" y="5620"/>
                    <a:pt x="979" y="5620"/>
                  </a:cubicBezTo>
                  <a:cubicBezTo>
                    <a:pt x="1468" y="5620"/>
                    <a:pt x="1957" y="5307"/>
                    <a:pt x="1957" y="4679"/>
                  </a:cubicBezTo>
                  <a:lnTo>
                    <a:pt x="1957" y="930"/>
                  </a:lnTo>
                  <a:cubicBezTo>
                    <a:pt x="1950" y="311"/>
                    <a:pt x="1461" y="1"/>
                    <a:pt x="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1"/>
            <p:cNvSpPr/>
            <p:nvPr/>
          </p:nvSpPr>
          <p:spPr>
            <a:xfrm>
              <a:off x="2086205" y="1192013"/>
              <a:ext cx="63150" cy="215308"/>
            </a:xfrm>
            <a:custGeom>
              <a:avLst/>
              <a:gdLst/>
              <a:ahLst/>
              <a:cxnLst/>
              <a:rect l="l" t="t" r="r" b="b"/>
              <a:pathLst>
                <a:path w="2526" h="5970" extrusionOk="0">
                  <a:moveTo>
                    <a:pt x="1338" y="0"/>
                  </a:moveTo>
                  <a:cubicBezTo>
                    <a:pt x="954" y="0"/>
                    <a:pt x="583" y="214"/>
                    <a:pt x="464" y="709"/>
                  </a:cubicBezTo>
                  <a:cubicBezTo>
                    <a:pt x="106" y="2128"/>
                    <a:pt x="1" y="3576"/>
                    <a:pt x="150" y="5040"/>
                  </a:cubicBezTo>
                  <a:cubicBezTo>
                    <a:pt x="218" y="5656"/>
                    <a:pt x="747" y="5970"/>
                    <a:pt x="1238" y="5970"/>
                  </a:cubicBezTo>
                  <a:cubicBezTo>
                    <a:pt x="1724" y="5970"/>
                    <a:pt x="2174" y="5664"/>
                    <a:pt x="2107" y="5040"/>
                  </a:cubicBezTo>
                  <a:cubicBezTo>
                    <a:pt x="1972" y="3756"/>
                    <a:pt x="2047" y="2486"/>
                    <a:pt x="2346" y="1231"/>
                  </a:cubicBezTo>
                  <a:cubicBezTo>
                    <a:pt x="2525" y="486"/>
                    <a:pt x="1917"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1"/>
            <p:cNvSpPr/>
            <p:nvPr/>
          </p:nvSpPr>
          <p:spPr>
            <a:xfrm rot="1767252">
              <a:off x="2271346" y="1204629"/>
              <a:ext cx="61847" cy="213990"/>
            </a:xfrm>
            <a:custGeom>
              <a:avLst/>
              <a:gdLst/>
              <a:ahLst/>
              <a:cxnLst/>
              <a:rect l="l" t="t" r="r" b="b"/>
              <a:pathLst>
                <a:path w="2474" h="6624" extrusionOk="0">
                  <a:moveTo>
                    <a:pt x="1104" y="1"/>
                  </a:moveTo>
                  <a:cubicBezTo>
                    <a:pt x="616" y="1"/>
                    <a:pt x="112" y="314"/>
                    <a:pt x="75" y="942"/>
                  </a:cubicBezTo>
                  <a:cubicBezTo>
                    <a:pt x="0" y="2615"/>
                    <a:pt x="135" y="4272"/>
                    <a:pt x="433" y="5915"/>
                  </a:cubicBezTo>
                  <a:cubicBezTo>
                    <a:pt x="535" y="6410"/>
                    <a:pt x="895" y="6624"/>
                    <a:pt x="1276" y="6624"/>
                  </a:cubicBezTo>
                  <a:cubicBezTo>
                    <a:pt x="1851" y="6624"/>
                    <a:pt x="2474" y="6138"/>
                    <a:pt x="2330" y="5393"/>
                  </a:cubicBezTo>
                  <a:cubicBezTo>
                    <a:pt x="2046" y="3929"/>
                    <a:pt x="1972" y="2435"/>
                    <a:pt x="2031" y="942"/>
                  </a:cubicBezTo>
                  <a:cubicBezTo>
                    <a:pt x="2061" y="314"/>
                    <a:pt x="1591"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9"/>
                                        </p:tgtEl>
                                        <p:attrNameLst>
                                          <p:attrName>style.visibility</p:attrName>
                                        </p:attrNameLst>
                                      </p:cBhvr>
                                      <p:to>
                                        <p:strVal val="visible"/>
                                      </p:to>
                                    </p:set>
                                    <p:animEffect transition="in" filter="fade">
                                      <p:cBhvr>
                                        <p:cTn id="7" dur="1000"/>
                                        <p:tgtEl>
                                          <p:spTgt spid="1379"/>
                                        </p:tgtEl>
                                      </p:cBhvr>
                                    </p:animEffect>
                                  </p:childTnLst>
                                </p:cTn>
                              </p:par>
                              <p:par>
                                <p:cTn id="8" presetID="10" presetClass="entr" presetSubtype="0" fill="hold" nodeType="withEffect">
                                  <p:stCondLst>
                                    <p:cond delay="0"/>
                                  </p:stCondLst>
                                  <p:childTnLst>
                                    <p:set>
                                      <p:cBhvr>
                                        <p:cTn id="9" dur="1" fill="hold">
                                          <p:stCondLst>
                                            <p:cond delay="0"/>
                                          </p:stCondLst>
                                        </p:cTn>
                                        <p:tgtEl>
                                          <p:spTgt spid="1383"/>
                                        </p:tgtEl>
                                        <p:attrNameLst>
                                          <p:attrName>style.visibility</p:attrName>
                                        </p:attrNameLst>
                                      </p:cBhvr>
                                      <p:to>
                                        <p:strVal val="visible"/>
                                      </p:to>
                                    </p:set>
                                    <p:animEffect transition="in" filter="fade">
                                      <p:cBhvr>
                                        <p:cTn id="10" dur="1000"/>
                                        <p:tgtEl>
                                          <p:spTgt spid="1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5" name="Google Shape;2765;p81"/>
          <p:cNvSpPr/>
          <p:nvPr/>
        </p:nvSpPr>
        <p:spPr>
          <a:xfrm>
            <a:off x="978100" y="1602882"/>
            <a:ext cx="951946" cy="969247"/>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1"/>
          <p:cNvSpPr/>
          <p:nvPr/>
        </p:nvSpPr>
        <p:spPr>
          <a:xfrm>
            <a:off x="2536915" y="1613107"/>
            <a:ext cx="951912" cy="948771"/>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1"/>
          <p:cNvSpPr/>
          <p:nvPr/>
        </p:nvSpPr>
        <p:spPr>
          <a:xfrm flipH="1">
            <a:off x="4090382" y="1600900"/>
            <a:ext cx="963031" cy="973211"/>
          </a:xfrm>
          <a:custGeom>
            <a:avLst/>
            <a:gdLst/>
            <a:ahLst/>
            <a:cxnLst/>
            <a:rect l="l" t="t" r="r" b="b"/>
            <a:pathLst>
              <a:path w="29873" h="29208" extrusionOk="0">
                <a:moveTo>
                  <a:pt x="29540" y="13606"/>
                </a:moveTo>
                <a:cubicBezTo>
                  <a:pt x="29873" y="13495"/>
                  <a:pt x="29392" y="13310"/>
                  <a:pt x="29577" y="13088"/>
                </a:cubicBezTo>
                <a:cubicBezTo>
                  <a:pt x="29540" y="12940"/>
                  <a:pt x="29725" y="12681"/>
                  <a:pt x="29503" y="12681"/>
                </a:cubicBezTo>
                <a:cubicBezTo>
                  <a:pt x="29503" y="12349"/>
                  <a:pt x="29540" y="12016"/>
                  <a:pt x="29355" y="11794"/>
                </a:cubicBezTo>
                <a:lnTo>
                  <a:pt x="29355" y="11757"/>
                </a:lnTo>
                <a:cubicBezTo>
                  <a:pt x="29355" y="11609"/>
                  <a:pt x="29355" y="11461"/>
                  <a:pt x="29318" y="11313"/>
                </a:cubicBezTo>
                <a:cubicBezTo>
                  <a:pt x="29207" y="11055"/>
                  <a:pt x="29355" y="10537"/>
                  <a:pt x="29060" y="10389"/>
                </a:cubicBezTo>
                <a:cubicBezTo>
                  <a:pt x="29023" y="10204"/>
                  <a:pt x="29023" y="10020"/>
                  <a:pt x="28986" y="9835"/>
                </a:cubicBezTo>
                <a:cubicBezTo>
                  <a:pt x="28986" y="9613"/>
                  <a:pt x="28838" y="9539"/>
                  <a:pt x="28764" y="9391"/>
                </a:cubicBezTo>
                <a:cubicBezTo>
                  <a:pt x="28875" y="9354"/>
                  <a:pt x="28838" y="9169"/>
                  <a:pt x="28690" y="9206"/>
                </a:cubicBezTo>
                <a:cubicBezTo>
                  <a:pt x="28690" y="9058"/>
                  <a:pt x="28616" y="8689"/>
                  <a:pt x="28505" y="8615"/>
                </a:cubicBezTo>
                <a:cubicBezTo>
                  <a:pt x="28505" y="8541"/>
                  <a:pt x="28468" y="8504"/>
                  <a:pt x="28394" y="8541"/>
                </a:cubicBezTo>
                <a:cubicBezTo>
                  <a:pt x="28320" y="8430"/>
                  <a:pt x="28431" y="8356"/>
                  <a:pt x="28579" y="8430"/>
                </a:cubicBezTo>
                <a:cubicBezTo>
                  <a:pt x="28505" y="8282"/>
                  <a:pt x="28320" y="8282"/>
                  <a:pt x="28320" y="8097"/>
                </a:cubicBezTo>
                <a:lnTo>
                  <a:pt x="28246" y="8134"/>
                </a:lnTo>
                <a:lnTo>
                  <a:pt x="28246" y="8097"/>
                </a:lnTo>
                <a:cubicBezTo>
                  <a:pt x="28394" y="8060"/>
                  <a:pt x="28320" y="7949"/>
                  <a:pt x="28283" y="7875"/>
                </a:cubicBezTo>
                <a:cubicBezTo>
                  <a:pt x="28135" y="7690"/>
                  <a:pt x="28209" y="7210"/>
                  <a:pt x="27913" y="7210"/>
                </a:cubicBezTo>
                <a:cubicBezTo>
                  <a:pt x="27729" y="6766"/>
                  <a:pt x="27655" y="6655"/>
                  <a:pt x="27359" y="6322"/>
                </a:cubicBezTo>
                <a:lnTo>
                  <a:pt x="27322" y="6285"/>
                </a:lnTo>
                <a:cubicBezTo>
                  <a:pt x="27285" y="6064"/>
                  <a:pt x="27137" y="6027"/>
                  <a:pt x="26989" y="5916"/>
                </a:cubicBezTo>
                <a:cubicBezTo>
                  <a:pt x="27026" y="5879"/>
                  <a:pt x="27100" y="5842"/>
                  <a:pt x="27026" y="5731"/>
                </a:cubicBezTo>
                <a:cubicBezTo>
                  <a:pt x="26915" y="5583"/>
                  <a:pt x="26841" y="5176"/>
                  <a:pt x="26620" y="5287"/>
                </a:cubicBezTo>
                <a:lnTo>
                  <a:pt x="26361" y="4844"/>
                </a:lnTo>
                <a:cubicBezTo>
                  <a:pt x="26102" y="4548"/>
                  <a:pt x="25880" y="4252"/>
                  <a:pt x="25621" y="3919"/>
                </a:cubicBezTo>
                <a:cubicBezTo>
                  <a:pt x="25547" y="3845"/>
                  <a:pt x="25436" y="3919"/>
                  <a:pt x="25363" y="3845"/>
                </a:cubicBezTo>
                <a:cubicBezTo>
                  <a:pt x="25252" y="3624"/>
                  <a:pt x="25178" y="3439"/>
                  <a:pt x="24919" y="3365"/>
                </a:cubicBezTo>
                <a:lnTo>
                  <a:pt x="24882" y="3328"/>
                </a:lnTo>
                <a:cubicBezTo>
                  <a:pt x="24734" y="3254"/>
                  <a:pt x="24623" y="3106"/>
                  <a:pt x="24512" y="2995"/>
                </a:cubicBezTo>
                <a:lnTo>
                  <a:pt x="24438" y="2958"/>
                </a:lnTo>
                <a:cubicBezTo>
                  <a:pt x="24253" y="2884"/>
                  <a:pt x="24069" y="2514"/>
                  <a:pt x="23847" y="2625"/>
                </a:cubicBezTo>
                <a:lnTo>
                  <a:pt x="23699" y="2551"/>
                </a:lnTo>
                <a:lnTo>
                  <a:pt x="23440" y="2293"/>
                </a:lnTo>
                <a:cubicBezTo>
                  <a:pt x="23144" y="2034"/>
                  <a:pt x="22183" y="1627"/>
                  <a:pt x="21924" y="1368"/>
                </a:cubicBezTo>
                <a:lnTo>
                  <a:pt x="21813" y="1331"/>
                </a:lnTo>
                <a:cubicBezTo>
                  <a:pt x="21444" y="1257"/>
                  <a:pt x="21000" y="814"/>
                  <a:pt x="20630" y="962"/>
                </a:cubicBezTo>
                <a:cubicBezTo>
                  <a:pt x="20482" y="962"/>
                  <a:pt x="20519" y="777"/>
                  <a:pt x="20445" y="777"/>
                </a:cubicBezTo>
                <a:cubicBezTo>
                  <a:pt x="20113" y="629"/>
                  <a:pt x="19743" y="555"/>
                  <a:pt x="19410" y="444"/>
                </a:cubicBezTo>
                <a:cubicBezTo>
                  <a:pt x="19077" y="296"/>
                  <a:pt x="18856" y="518"/>
                  <a:pt x="18523" y="370"/>
                </a:cubicBezTo>
                <a:lnTo>
                  <a:pt x="18227" y="333"/>
                </a:lnTo>
                <a:cubicBezTo>
                  <a:pt x="18042" y="259"/>
                  <a:pt x="17894" y="259"/>
                  <a:pt x="17710" y="222"/>
                </a:cubicBezTo>
                <a:cubicBezTo>
                  <a:pt x="17303" y="222"/>
                  <a:pt x="16748" y="0"/>
                  <a:pt x="16453" y="222"/>
                </a:cubicBezTo>
                <a:cubicBezTo>
                  <a:pt x="15676" y="74"/>
                  <a:pt x="14752" y="296"/>
                  <a:pt x="14049" y="444"/>
                </a:cubicBezTo>
                <a:cubicBezTo>
                  <a:pt x="13791" y="555"/>
                  <a:pt x="13273" y="407"/>
                  <a:pt x="13125" y="740"/>
                </a:cubicBezTo>
                <a:cubicBezTo>
                  <a:pt x="12792" y="555"/>
                  <a:pt x="12534" y="925"/>
                  <a:pt x="12312" y="851"/>
                </a:cubicBezTo>
                <a:cubicBezTo>
                  <a:pt x="12053" y="962"/>
                  <a:pt x="11609" y="888"/>
                  <a:pt x="11498" y="1147"/>
                </a:cubicBezTo>
                <a:cubicBezTo>
                  <a:pt x="11314" y="1294"/>
                  <a:pt x="11240" y="999"/>
                  <a:pt x="11203" y="1257"/>
                </a:cubicBezTo>
                <a:cubicBezTo>
                  <a:pt x="10500" y="1516"/>
                  <a:pt x="9650" y="1738"/>
                  <a:pt x="9169" y="2071"/>
                </a:cubicBezTo>
                <a:cubicBezTo>
                  <a:pt x="9058" y="2256"/>
                  <a:pt x="8800" y="2182"/>
                  <a:pt x="8504" y="2404"/>
                </a:cubicBezTo>
                <a:lnTo>
                  <a:pt x="8541" y="2514"/>
                </a:lnTo>
                <a:cubicBezTo>
                  <a:pt x="8282" y="2625"/>
                  <a:pt x="8060" y="2773"/>
                  <a:pt x="7764" y="2958"/>
                </a:cubicBezTo>
                <a:cubicBezTo>
                  <a:pt x="7025" y="3476"/>
                  <a:pt x="6692" y="3808"/>
                  <a:pt x="5879" y="4363"/>
                </a:cubicBezTo>
                <a:cubicBezTo>
                  <a:pt x="5657" y="4548"/>
                  <a:pt x="5472" y="4733"/>
                  <a:pt x="5213" y="4918"/>
                </a:cubicBezTo>
                <a:cubicBezTo>
                  <a:pt x="5103" y="5102"/>
                  <a:pt x="4733" y="5213"/>
                  <a:pt x="4770" y="5472"/>
                </a:cubicBezTo>
                <a:cubicBezTo>
                  <a:pt x="4585" y="5509"/>
                  <a:pt x="4437" y="5583"/>
                  <a:pt x="4363" y="5879"/>
                </a:cubicBezTo>
                <a:cubicBezTo>
                  <a:pt x="3846" y="5916"/>
                  <a:pt x="3809" y="6655"/>
                  <a:pt x="3365" y="6803"/>
                </a:cubicBezTo>
                <a:cubicBezTo>
                  <a:pt x="3291" y="6988"/>
                  <a:pt x="2921" y="7173"/>
                  <a:pt x="3069" y="7395"/>
                </a:cubicBezTo>
                <a:lnTo>
                  <a:pt x="2995" y="7432"/>
                </a:lnTo>
                <a:cubicBezTo>
                  <a:pt x="2736" y="7358"/>
                  <a:pt x="2699" y="7801"/>
                  <a:pt x="2552" y="7912"/>
                </a:cubicBezTo>
                <a:cubicBezTo>
                  <a:pt x="2441" y="8060"/>
                  <a:pt x="2589" y="8171"/>
                  <a:pt x="2404" y="8282"/>
                </a:cubicBezTo>
                <a:cubicBezTo>
                  <a:pt x="2256" y="8171"/>
                  <a:pt x="2219" y="8356"/>
                  <a:pt x="2182" y="8467"/>
                </a:cubicBezTo>
                <a:cubicBezTo>
                  <a:pt x="2182" y="8541"/>
                  <a:pt x="2145" y="8652"/>
                  <a:pt x="2034" y="8689"/>
                </a:cubicBezTo>
                <a:cubicBezTo>
                  <a:pt x="2367" y="7616"/>
                  <a:pt x="2626" y="6951"/>
                  <a:pt x="3069" y="6064"/>
                </a:cubicBezTo>
                <a:cubicBezTo>
                  <a:pt x="3291" y="5879"/>
                  <a:pt x="3106" y="5694"/>
                  <a:pt x="3254" y="5509"/>
                </a:cubicBezTo>
                <a:cubicBezTo>
                  <a:pt x="3365" y="5398"/>
                  <a:pt x="3328" y="5139"/>
                  <a:pt x="3661" y="4918"/>
                </a:cubicBezTo>
                <a:cubicBezTo>
                  <a:pt x="3735" y="4770"/>
                  <a:pt x="3883" y="4585"/>
                  <a:pt x="4030" y="4437"/>
                </a:cubicBezTo>
                <a:lnTo>
                  <a:pt x="4067" y="4400"/>
                </a:lnTo>
                <a:cubicBezTo>
                  <a:pt x="4104" y="4326"/>
                  <a:pt x="4067" y="4252"/>
                  <a:pt x="4067" y="4215"/>
                </a:cubicBezTo>
                <a:cubicBezTo>
                  <a:pt x="4178" y="4030"/>
                  <a:pt x="4548" y="3882"/>
                  <a:pt x="4437" y="3661"/>
                </a:cubicBezTo>
                <a:cubicBezTo>
                  <a:pt x="4733" y="3587"/>
                  <a:pt x="4659" y="3402"/>
                  <a:pt x="4844" y="3217"/>
                </a:cubicBezTo>
                <a:cubicBezTo>
                  <a:pt x="5103" y="2921"/>
                  <a:pt x="5694" y="2662"/>
                  <a:pt x="5768" y="2293"/>
                </a:cubicBezTo>
                <a:cubicBezTo>
                  <a:pt x="6027" y="2071"/>
                  <a:pt x="6507" y="1960"/>
                  <a:pt x="6581" y="1664"/>
                </a:cubicBezTo>
                <a:cubicBezTo>
                  <a:pt x="6951" y="1627"/>
                  <a:pt x="7506" y="1553"/>
                  <a:pt x="7617" y="1147"/>
                </a:cubicBezTo>
                <a:cubicBezTo>
                  <a:pt x="7691" y="1110"/>
                  <a:pt x="7617" y="962"/>
                  <a:pt x="7580" y="851"/>
                </a:cubicBezTo>
                <a:cubicBezTo>
                  <a:pt x="7691" y="777"/>
                  <a:pt x="7580" y="666"/>
                  <a:pt x="7617" y="555"/>
                </a:cubicBezTo>
                <a:lnTo>
                  <a:pt x="7691" y="555"/>
                </a:lnTo>
                <a:cubicBezTo>
                  <a:pt x="7617" y="333"/>
                  <a:pt x="7543" y="222"/>
                  <a:pt x="7432" y="148"/>
                </a:cubicBezTo>
                <a:cubicBezTo>
                  <a:pt x="7395" y="74"/>
                  <a:pt x="7358" y="74"/>
                  <a:pt x="7321" y="74"/>
                </a:cubicBezTo>
                <a:lnTo>
                  <a:pt x="7210" y="74"/>
                </a:lnTo>
                <a:cubicBezTo>
                  <a:pt x="7173" y="74"/>
                  <a:pt x="7136" y="148"/>
                  <a:pt x="7062" y="148"/>
                </a:cubicBezTo>
                <a:lnTo>
                  <a:pt x="6803" y="296"/>
                </a:lnTo>
                <a:cubicBezTo>
                  <a:pt x="6249" y="222"/>
                  <a:pt x="6323" y="740"/>
                  <a:pt x="5731" y="851"/>
                </a:cubicBezTo>
                <a:cubicBezTo>
                  <a:pt x="5176" y="1257"/>
                  <a:pt x="4918" y="1479"/>
                  <a:pt x="4400" y="1960"/>
                </a:cubicBezTo>
                <a:cubicBezTo>
                  <a:pt x="4252" y="2145"/>
                  <a:pt x="3809" y="2293"/>
                  <a:pt x="3919" y="2551"/>
                </a:cubicBezTo>
                <a:lnTo>
                  <a:pt x="3846" y="2662"/>
                </a:lnTo>
                <a:cubicBezTo>
                  <a:pt x="3698" y="2810"/>
                  <a:pt x="3550" y="2995"/>
                  <a:pt x="3365" y="3143"/>
                </a:cubicBezTo>
                <a:cubicBezTo>
                  <a:pt x="3254" y="3291"/>
                  <a:pt x="3180" y="3365"/>
                  <a:pt x="3180" y="3513"/>
                </a:cubicBezTo>
                <a:lnTo>
                  <a:pt x="3143" y="3550"/>
                </a:lnTo>
                <a:cubicBezTo>
                  <a:pt x="2958" y="3882"/>
                  <a:pt x="2515" y="4215"/>
                  <a:pt x="2589" y="4474"/>
                </a:cubicBezTo>
                <a:cubicBezTo>
                  <a:pt x="1997" y="5250"/>
                  <a:pt x="1849" y="5953"/>
                  <a:pt x="1405" y="6840"/>
                </a:cubicBezTo>
                <a:lnTo>
                  <a:pt x="1479" y="6877"/>
                </a:lnTo>
                <a:cubicBezTo>
                  <a:pt x="1442" y="7136"/>
                  <a:pt x="1110" y="7358"/>
                  <a:pt x="1295" y="7542"/>
                </a:cubicBezTo>
                <a:cubicBezTo>
                  <a:pt x="1036" y="7653"/>
                  <a:pt x="1036" y="8208"/>
                  <a:pt x="925" y="8393"/>
                </a:cubicBezTo>
                <a:lnTo>
                  <a:pt x="666" y="9243"/>
                </a:lnTo>
                <a:lnTo>
                  <a:pt x="740" y="9280"/>
                </a:lnTo>
                <a:lnTo>
                  <a:pt x="740" y="9391"/>
                </a:lnTo>
                <a:cubicBezTo>
                  <a:pt x="407" y="9391"/>
                  <a:pt x="777" y="9761"/>
                  <a:pt x="555" y="9946"/>
                </a:cubicBezTo>
                <a:cubicBezTo>
                  <a:pt x="555" y="10056"/>
                  <a:pt x="296" y="10352"/>
                  <a:pt x="518" y="10463"/>
                </a:cubicBezTo>
                <a:cubicBezTo>
                  <a:pt x="407" y="10759"/>
                  <a:pt x="296" y="11203"/>
                  <a:pt x="370" y="11461"/>
                </a:cubicBezTo>
                <a:lnTo>
                  <a:pt x="370" y="11572"/>
                </a:lnTo>
                <a:lnTo>
                  <a:pt x="296" y="12053"/>
                </a:lnTo>
                <a:cubicBezTo>
                  <a:pt x="296" y="12386"/>
                  <a:pt x="1" y="12903"/>
                  <a:pt x="222" y="13125"/>
                </a:cubicBezTo>
                <a:cubicBezTo>
                  <a:pt x="185" y="13347"/>
                  <a:pt x="185" y="13532"/>
                  <a:pt x="148" y="13791"/>
                </a:cubicBezTo>
                <a:cubicBezTo>
                  <a:pt x="38" y="14012"/>
                  <a:pt x="148" y="14197"/>
                  <a:pt x="185" y="14382"/>
                </a:cubicBezTo>
                <a:cubicBezTo>
                  <a:pt x="38" y="14382"/>
                  <a:pt x="38" y="14567"/>
                  <a:pt x="185" y="14604"/>
                </a:cubicBezTo>
                <a:cubicBezTo>
                  <a:pt x="148" y="14752"/>
                  <a:pt x="112" y="15195"/>
                  <a:pt x="148" y="15306"/>
                </a:cubicBezTo>
                <a:cubicBezTo>
                  <a:pt x="148" y="15343"/>
                  <a:pt x="148" y="15380"/>
                  <a:pt x="222" y="15380"/>
                </a:cubicBezTo>
                <a:cubicBezTo>
                  <a:pt x="222" y="15528"/>
                  <a:pt x="148" y="15528"/>
                  <a:pt x="1" y="15491"/>
                </a:cubicBezTo>
                <a:cubicBezTo>
                  <a:pt x="1" y="15676"/>
                  <a:pt x="185" y="15713"/>
                  <a:pt x="112" y="15898"/>
                </a:cubicBezTo>
                <a:lnTo>
                  <a:pt x="185" y="15898"/>
                </a:lnTo>
                <a:lnTo>
                  <a:pt x="185" y="16009"/>
                </a:lnTo>
                <a:cubicBezTo>
                  <a:pt x="38" y="16009"/>
                  <a:pt x="38" y="16120"/>
                  <a:pt x="112" y="16231"/>
                </a:cubicBezTo>
                <a:cubicBezTo>
                  <a:pt x="185" y="16489"/>
                  <a:pt x="1" y="16970"/>
                  <a:pt x="222" y="17044"/>
                </a:cubicBezTo>
                <a:cubicBezTo>
                  <a:pt x="296" y="17672"/>
                  <a:pt x="333" y="17783"/>
                  <a:pt x="518" y="18264"/>
                </a:cubicBezTo>
                <a:lnTo>
                  <a:pt x="518" y="18338"/>
                </a:lnTo>
                <a:cubicBezTo>
                  <a:pt x="518" y="18597"/>
                  <a:pt x="592" y="18708"/>
                  <a:pt x="740" y="18892"/>
                </a:cubicBezTo>
                <a:cubicBezTo>
                  <a:pt x="666" y="18966"/>
                  <a:pt x="666" y="19003"/>
                  <a:pt x="666" y="19077"/>
                </a:cubicBezTo>
                <a:cubicBezTo>
                  <a:pt x="740" y="19262"/>
                  <a:pt x="666" y="19743"/>
                  <a:pt x="925" y="19743"/>
                </a:cubicBezTo>
                <a:cubicBezTo>
                  <a:pt x="962" y="19928"/>
                  <a:pt x="1036" y="20113"/>
                  <a:pt x="1110" y="20297"/>
                </a:cubicBezTo>
                <a:cubicBezTo>
                  <a:pt x="1258" y="20704"/>
                  <a:pt x="1442" y="21185"/>
                  <a:pt x="1627" y="21591"/>
                </a:cubicBezTo>
                <a:cubicBezTo>
                  <a:pt x="1664" y="21739"/>
                  <a:pt x="1812" y="21665"/>
                  <a:pt x="1849" y="21813"/>
                </a:cubicBezTo>
                <a:cubicBezTo>
                  <a:pt x="1960" y="22146"/>
                  <a:pt x="1960" y="22331"/>
                  <a:pt x="2219" y="22516"/>
                </a:cubicBezTo>
                <a:lnTo>
                  <a:pt x="2256" y="22553"/>
                </a:lnTo>
                <a:cubicBezTo>
                  <a:pt x="2367" y="22737"/>
                  <a:pt x="2441" y="22885"/>
                  <a:pt x="2589" y="23070"/>
                </a:cubicBezTo>
                <a:lnTo>
                  <a:pt x="2626" y="23107"/>
                </a:lnTo>
                <a:cubicBezTo>
                  <a:pt x="2810" y="23255"/>
                  <a:pt x="2921" y="23699"/>
                  <a:pt x="3180" y="23662"/>
                </a:cubicBezTo>
                <a:lnTo>
                  <a:pt x="3328" y="23847"/>
                </a:lnTo>
                <a:lnTo>
                  <a:pt x="3624" y="24179"/>
                </a:lnTo>
                <a:cubicBezTo>
                  <a:pt x="3846" y="24549"/>
                  <a:pt x="4733" y="25325"/>
                  <a:pt x="4992" y="25621"/>
                </a:cubicBezTo>
                <a:lnTo>
                  <a:pt x="5103" y="25695"/>
                </a:lnTo>
                <a:cubicBezTo>
                  <a:pt x="5472" y="25917"/>
                  <a:pt x="5842" y="26471"/>
                  <a:pt x="6249" y="26471"/>
                </a:cubicBezTo>
                <a:cubicBezTo>
                  <a:pt x="6397" y="26545"/>
                  <a:pt x="6286" y="26656"/>
                  <a:pt x="6397" y="26730"/>
                </a:cubicBezTo>
                <a:cubicBezTo>
                  <a:pt x="6692" y="26952"/>
                  <a:pt x="7025" y="27174"/>
                  <a:pt x="7358" y="27359"/>
                </a:cubicBezTo>
                <a:cubicBezTo>
                  <a:pt x="7691" y="27655"/>
                  <a:pt x="7949" y="27507"/>
                  <a:pt x="8282" y="27728"/>
                </a:cubicBezTo>
                <a:lnTo>
                  <a:pt x="8615" y="27876"/>
                </a:lnTo>
                <a:cubicBezTo>
                  <a:pt x="8800" y="27950"/>
                  <a:pt x="8911" y="28024"/>
                  <a:pt x="9095" y="28098"/>
                </a:cubicBezTo>
                <a:cubicBezTo>
                  <a:pt x="9539" y="28209"/>
                  <a:pt x="10020" y="28616"/>
                  <a:pt x="10463" y="28468"/>
                </a:cubicBezTo>
                <a:cubicBezTo>
                  <a:pt x="11240" y="28838"/>
                  <a:pt x="12238" y="28949"/>
                  <a:pt x="12977" y="28949"/>
                </a:cubicBezTo>
                <a:cubicBezTo>
                  <a:pt x="13310" y="28875"/>
                  <a:pt x="13791" y="29170"/>
                  <a:pt x="14012" y="28949"/>
                </a:cubicBezTo>
                <a:cubicBezTo>
                  <a:pt x="14271" y="29207"/>
                  <a:pt x="14641" y="28949"/>
                  <a:pt x="14900" y="29059"/>
                </a:cubicBezTo>
                <a:cubicBezTo>
                  <a:pt x="15159" y="29022"/>
                  <a:pt x="15639" y="29207"/>
                  <a:pt x="15750" y="28949"/>
                </a:cubicBezTo>
                <a:cubicBezTo>
                  <a:pt x="16009" y="28838"/>
                  <a:pt x="16009" y="29133"/>
                  <a:pt x="16083" y="28949"/>
                </a:cubicBezTo>
                <a:cubicBezTo>
                  <a:pt x="16859" y="28838"/>
                  <a:pt x="17784" y="28764"/>
                  <a:pt x="18338" y="28579"/>
                </a:cubicBezTo>
                <a:cubicBezTo>
                  <a:pt x="18486" y="28394"/>
                  <a:pt x="18782" y="28505"/>
                  <a:pt x="19077" y="28394"/>
                </a:cubicBezTo>
                <a:lnTo>
                  <a:pt x="19041" y="28283"/>
                </a:lnTo>
                <a:cubicBezTo>
                  <a:pt x="19336" y="28209"/>
                  <a:pt x="19632" y="28098"/>
                  <a:pt x="19928" y="28024"/>
                </a:cubicBezTo>
                <a:cubicBezTo>
                  <a:pt x="20741" y="27655"/>
                  <a:pt x="21185" y="27396"/>
                  <a:pt x="22109" y="26989"/>
                </a:cubicBezTo>
                <a:cubicBezTo>
                  <a:pt x="22331" y="26841"/>
                  <a:pt x="22590" y="26730"/>
                  <a:pt x="22848" y="26545"/>
                </a:cubicBezTo>
                <a:cubicBezTo>
                  <a:pt x="23033" y="26361"/>
                  <a:pt x="23403" y="26287"/>
                  <a:pt x="23403" y="26028"/>
                </a:cubicBezTo>
                <a:cubicBezTo>
                  <a:pt x="23588" y="25991"/>
                  <a:pt x="23773" y="25917"/>
                  <a:pt x="23847" y="25658"/>
                </a:cubicBezTo>
                <a:cubicBezTo>
                  <a:pt x="24364" y="25695"/>
                  <a:pt x="24549" y="24919"/>
                  <a:pt x="24956" y="24882"/>
                </a:cubicBezTo>
                <a:cubicBezTo>
                  <a:pt x="25067" y="24697"/>
                  <a:pt x="25473" y="24586"/>
                  <a:pt x="25363" y="24327"/>
                </a:cubicBezTo>
                <a:lnTo>
                  <a:pt x="25436" y="24253"/>
                </a:lnTo>
                <a:cubicBezTo>
                  <a:pt x="25658" y="24364"/>
                  <a:pt x="25806" y="23957"/>
                  <a:pt x="25991" y="23847"/>
                </a:cubicBezTo>
                <a:cubicBezTo>
                  <a:pt x="26065" y="23773"/>
                  <a:pt x="25991" y="23588"/>
                  <a:pt x="26176" y="23477"/>
                </a:cubicBezTo>
                <a:cubicBezTo>
                  <a:pt x="26287" y="23588"/>
                  <a:pt x="26361" y="23440"/>
                  <a:pt x="26435" y="23329"/>
                </a:cubicBezTo>
                <a:cubicBezTo>
                  <a:pt x="26583" y="22959"/>
                  <a:pt x="26841" y="23107"/>
                  <a:pt x="27026" y="22959"/>
                </a:cubicBezTo>
                <a:lnTo>
                  <a:pt x="26952" y="22922"/>
                </a:lnTo>
                <a:cubicBezTo>
                  <a:pt x="27100" y="22700"/>
                  <a:pt x="27137" y="22664"/>
                  <a:pt x="27100" y="22553"/>
                </a:cubicBezTo>
                <a:lnTo>
                  <a:pt x="27137" y="22516"/>
                </a:lnTo>
                <a:cubicBezTo>
                  <a:pt x="27359" y="22368"/>
                  <a:pt x="27137" y="22183"/>
                  <a:pt x="26915" y="21998"/>
                </a:cubicBezTo>
                <a:cubicBezTo>
                  <a:pt x="26952" y="21850"/>
                  <a:pt x="26952" y="21665"/>
                  <a:pt x="27174" y="21591"/>
                </a:cubicBezTo>
                <a:cubicBezTo>
                  <a:pt x="27396" y="21111"/>
                  <a:pt x="27581" y="20889"/>
                  <a:pt x="27840" y="20482"/>
                </a:cubicBezTo>
                <a:cubicBezTo>
                  <a:pt x="27877" y="20297"/>
                  <a:pt x="28246" y="20113"/>
                  <a:pt x="28061" y="19928"/>
                </a:cubicBezTo>
                <a:lnTo>
                  <a:pt x="28098" y="19817"/>
                </a:lnTo>
                <a:cubicBezTo>
                  <a:pt x="28209" y="19706"/>
                  <a:pt x="28283" y="19558"/>
                  <a:pt x="28320" y="19373"/>
                </a:cubicBezTo>
                <a:cubicBezTo>
                  <a:pt x="28431" y="19225"/>
                  <a:pt x="28431" y="19151"/>
                  <a:pt x="28394" y="19040"/>
                </a:cubicBezTo>
                <a:lnTo>
                  <a:pt x="28431" y="19003"/>
                </a:lnTo>
                <a:cubicBezTo>
                  <a:pt x="28468" y="18708"/>
                  <a:pt x="28875" y="18412"/>
                  <a:pt x="28690" y="18116"/>
                </a:cubicBezTo>
                <a:cubicBezTo>
                  <a:pt x="29060" y="17377"/>
                  <a:pt x="29060" y="16785"/>
                  <a:pt x="29355" y="16009"/>
                </a:cubicBezTo>
                <a:lnTo>
                  <a:pt x="29244" y="15935"/>
                </a:lnTo>
                <a:cubicBezTo>
                  <a:pt x="29244" y="15750"/>
                  <a:pt x="29540" y="15491"/>
                  <a:pt x="29318" y="15380"/>
                </a:cubicBezTo>
                <a:cubicBezTo>
                  <a:pt x="29540" y="15269"/>
                  <a:pt x="29429" y="14789"/>
                  <a:pt x="29429" y="14604"/>
                </a:cubicBezTo>
                <a:cubicBezTo>
                  <a:pt x="29503" y="14382"/>
                  <a:pt x="29540" y="14086"/>
                  <a:pt x="29540" y="13864"/>
                </a:cubicBezTo>
                <a:lnTo>
                  <a:pt x="29429" y="13864"/>
                </a:lnTo>
                <a:close/>
                <a:moveTo>
                  <a:pt x="24327" y="23699"/>
                </a:moveTo>
                <a:cubicBezTo>
                  <a:pt x="24032" y="23921"/>
                  <a:pt x="23810" y="24179"/>
                  <a:pt x="23514" y="24401"/>
                </a:cubicBezTo>
                <a:lnTo>
                  <a:pt x="23440" y="24512"/>
                </a:lnTo>
                <a:cubicBezTo>
                  <a:pt x="23255" y="24697"/>
                  <a:pt x="23070" y="24771"/>
                  <a:pt x="22848" y="24956"/>
                </a:cubicBezTo>
                <a:cubicBezTo>
                  <a:pt x="22664" y="25104"/>
                  <a:pt x="22405" y="25251"/>
                  <a:pt x="22368" y="25436"/>
                </a:cubicBezTo>
                <a:cubicBezTo>
                  <a:pt x="22146" y="25288"/>
                  <a:pt x="22183" y="25510"/>
                  <a:pt x="22035" y="25621"/>
                </a:cubicBezTo>
                <a:cubicBezTo>
                  <a:pt x="21998" y="25547"/>
                  <a:pt x="21961" y="25510"/>
                  <a:pt x="21998" y="25658"/>
                </a:cubicBezTo>
                <a:cubicBezTo>
                  <a:pt x="21628" y="25621"/>
                  <a:pt x="21591" y="25880"/>
                  <a:pt x="21222" y="25991"/>
                </a:cubicBezTo>
                <a:cubicBezTo>
                  <a:pt x="21074" y="26102"/>
                  <a:pt x="20667" y="26102"/>
                  <a:pt x="20667" y="26398"/>
                </a:cubicBezTo>
                <a:cubicBezTo>
                  <a:pt x="20482" y="26471"/>
                  <a:pt x="20298" y="26582"/>
                  <a:pt x="20113" y="26619"/>
                </a:cubicBezTo>
                <a:cubicBezTo>
                  <a:pt x="19780" y="26767"/>
                  <a:pt x="19447" y="26841"/>
                  <a:pt x="19151" y="26989"/>
                </a:cubicBezTo>
                <a:cubicBezTo>
                  <a:pt x="18967" y="27026"/>
                  <a:pt x="18708" y="27026"/>
                  <a:pt x="18671" y="27211"/>
                </a:cubicBezTo>
                <a:cubicBezTo>
                  <a:pt x="18597" y="26952"/>
                  <a:pt x="18634" y="27396"/>
                  <a:pt x="18449" y="27285"/>
                </a:cubicBezTo>
                <a:cubicBezTo>
                  <a:pt x="18153" y="27285"/>
                  <a:pt x="17747" y="27396"/>
                  <a:pt x="17229" y="27507"/>
                </a:cubicBezTo>
                <a:cubicBezTo>
                  <a:pt x="17044" y="27544"/>
                  <a:pt x="16933" y="27544"/>
                  <a:pt x="16748" y="27544"/>
                </a:cubicBezTo>
                <a:cubicBezTo>
                  <a:pt x="16009" y="27581"/>
                  <a:pt x="15713" y="27692"/>
                  <a:pt x="15306" y="27728"/>
                </a:cubicBezTo>
                <a:lnTo>
                  <a:pt x="14937" y="27728"/>
                </a:lnTo>
                <a:lnTo>
                  <a:pt x="14900" y="27728"/>
                </a:lnTo>
                <a:cubicBezTo>
                  <a:pt x="14641" y="27728"/>
                  <a:pt x="14382" y="27728"/>
                  <a:pt x="14160" y="27692"/>
                </a:cubicBezTo>
                <a:lnTo>
                  <a:pt x="14086" y="27692"/>
                </a:lnTo>
                <a:cubicBezTo>
                  <a:pt x="13902" y="27692"/>
                  <a:pt x="13717" y="27581"/>
                  <a:pt x="13643" y="27728"/>
                </a:cubicBezTo>
                <a:lnTo>
                  <a:pt x="13495" y="27728"/>
                </a:lnTo>
                <a:cubicBezTo>
                  <a:pt x="13347" y="27470"/>
                  <a:pt x="13162" y="27765"/>
                  <a:pt x="12940" y="27655"/>
                </a:cubicBezTo>
                <a:lnTo>
                  <a:pt x="12792" y="27655"/>
                </a:lnTo>
                <a:cubicBezTo>
                  <a:pt x="12349" y="27655"/>
                  <a:pt x="11831" y="27285"/>
                  <a:pt x="11425" y="27433"/>
                </a:cubicBezTo>
                <a:cubicBezTo>
                  <a:pt x="11388" y="27544"/>
                  <a:pt x="11425" y="27581"/>
                  <a:pt x="11425" y="27692"/>
                </a:cubicBezTo>
                <a:cubicBezTo>
                  <a:pt x="11277" y="27655"/>
                  <a:pt x="11425" y="27359"/>
                  <a:pt x="11240" y="27396"/>
                </a:cubicBezTo>
                <a:cubicBezTo>
                  <a:pt x="11055" y="27396"/>
                  <a:pt x="10833" y="27137"/>
                  <a:pt x="10648" y="27322"/>
                </a:cubicBezTo>
                <a:cubicBezTo>
                  <a:pt x="10537" y="27285"/>
                  <a:pt x="10574" y="27137"/>
                  <a:pt x="10500" y="27137"/>
                </a:cubicBezTo>
                <a:cubicBezTo>
                  <a:pt x="9946" y="26841"/>
                  <a:pt x="9539" y="26952"/>
                  <a:pt x="9095" y="26508"/>
                </a:cubicBezTo>
                <a:cubicBezTo>
                  <a:pt x="9058" y="26582"/>
                  <a:pt x="9058" y="26619"/>
                  <a:pt x="9021" y="26619"/>
                </a:cubicBezTo>
                <a:cubicBezTo>
                  <a:pt x="8874" y="26508"/>
                  <a:pt x="8689" y="26471"/>
                  <a:pt x="8541" y="26398"/>
                </a:cubicBezTo>
                <a:cubicBezTo>
                  <a:pt x="8615" y="26250"/>
                  <a:pt x="8504" y="26287"/>
                  <a:pt x="8467" y="26361"/>
                </a:cubicBezTo>
                <a:lnTo>
                  <a:pt x="8282" y="26250"/>
                </a:lnTo>
                <a:cubicBezTo>
                  <a:pt x="8282" y="25991"/>
                  <a:pt x="7801" y="25917"/>
                  <a:pt x="7617" y="25695"/>
                </a:cubicBezTo>
                <a:lnTo>
                  <a:pt x="7580" y="25806"/>
                </a:lnTo>
                <a:lnTo>
                  <a:pt x="7506" y="25695"/>
                </a:lnTo>
                <a:cubicBezTo>
                  <a:pt x="7321" y="25547"/>
                  <a:pt x="7136" y="25473"/>
                  <a:pt x="6988" y="25325"/>
                </a:cubicBezTo>
                <a:cubicBezTo>
                  <a:pt x="6692" y="25251"/>
                  <a:pt x="6507" y="24771"/>
                  <a:pt x="6212" y="24882"/>
                </a:cubicBezTo>
                <a:lnTo>
                  <a:pt x="6138" y="24808"/>
                </a:lnTo>
                <a:cubicBezTo>
                  <a:pt x="6101" y="24438"/>
                  <a:pt x="5509" y="24216"/>
                  <a:pt x="5287" y="23847"/>
                </a:cubicBezTo>
                <a:cubicBezTo>
                  <a:pt x="4807" y="23625"/>
                  <a:pt x="4844" y="22959"/>
                  <a:pt x="4252" y="23033"/>
                </a:cubicBezTo>
                <a:cubicBezTo>
                  <a:pt x="4252" y="23070"/>
                  <a:pt x="4363" y="23107"/>
                  <a:pt x="4252" y="23218"/>
                </a:cubicBezTo>
                <a:lnTo>
                  <a:pt x="4104" y="23070"/>
                </a:lnTo>
                <a:cubicBezTo>
                  <a:pt x="4178" y="23033"/>
                  <a:pt x="4289" y="22922"/>
                  <a:pt x="4252" y="22885"/>
                </a:cubicBezTo>
                <a:cubicBezTo>
                  <a:pt x="4104" y="22737"/>
                  <a:pt x="4030" y="22590"/>
                  <a:pt x="3919" y="22405"/>
                </a:cubicBezTo>
                <a:cubicBezTo>
                  <a:pt x="3883" y="22331"/>
                  <a:pt x="3846" y="22220"/>
                  <a:pt x="3735" y="22183"/>
                </a:cubicBezTo>
                <a:cubicBezTo>
                  <a:pt x="3698" y="22146"/>
                  <a:pt x="3624" y="22109"/>
                  <a:pt x="3550" y="22109"/>
                </a:cubicBezTo>
                <a:cubicBezTo>
                  <a:pt x="3550" y="21961"/>
                  <a:pt x="3550" y="21850"/>
                  <a:pt x="3365" y="21776"/>
                </a:cubicBezTo>
                <a:cubicBezTo>
                  <a:pt x="3365" y="21554"/>
                  <a:pt x="3365" y="21554"/>
                  <a:pt x="3180" y="21443"/>
                </a:cubicBezTo>
                <a:cubicBezTo>
                  <a:pt x="3291" y="21185"/>
                  <a:pt x="2958" y="21185"/>
                  <a:pt x="2884" y="20815"/>
                </a:cubicBezTo>
                <a:cubicBezTo>
                  <a:pt x="2699" y="20371"/>
                  <a:pt x="2552" y="19965"/>
                  <a:pt x="2404" y="19558"/>
                </a:cubicBezTo>
                <a:cubicBezTo>
                  <a:pt x="2367" y="19077"/>
                  <a:pt x="2071" y="18856"/>
                  <a:pt x="2034" y="18449"/>
                </a:cubicBezTo>
                <a:lnTo>
                  <a:pt x="2034" y="18375"/>
                </a:lnTo>
                <a:cubicBezTo>
                  <a:pt x="1849" y="18116"/>
                  <a:pt x="2034" y="18042"/>
                  <a:pt x="1849" y="17820"/>
                </a:cubicBezTo>
                <a:cubicBezTo>
                  <a:pt x="1775" y="17525"/>
                  <a:pt x="1775" y="17562"/>
                  <a:pt x="1775" y="17229"/>
                </a:cubicBezTo>
                <a:lnTo>
                  <a:pt x="1516" y="17229"/>
                </a:lnTo>
                <a:cubicBezTo>
                  <a:pt x="1516" y="17192"/>
                  <a:pt x="1627" y="17155"/>
                  <a:pt x="1775" y="17155"/>
                </a:cubicBezTo>
                <a:cubicBezTo>
                  <a:pt x="1775" y="17007"/>
                  <a:pt x="1627" y="17007"/>
                  <a:pt x="1627" y="16859"/>
                </a:cubicBezTo>
                <a:lnTo>
                  <a:pt x="1627" y="16526"/>
                </a:lnTo>
                <a:cubicBezTo>
                  <a:pt x="1627" y="16489"/>
                  <a:pt x="1516" y="16452"/>
                  <a:pt x="1479" y="16415"/>
                </a:cubicBezTo>
                <a:cubicBezTo>
                  <a:pt x="1664" y="16305"/>
                  <a:pt x="1664" y="15824"/>
                  <a:pt x="1479" y="15713"/>
                </a:cubicBezTo>
                <a:cubicBezTo>
                  <a:pt x="1516" y="15602"/>
                  <a:pt x="1627" y="15565"/>
                  <a:pt x="1590" y="15454"/>
                </a:cubicBezTo>
                <a:lnTo>
                  <a:pt x="1479" y="15454"/>
                </a:lnTo>
                <a:cubicBezTo>
                  <a:pt x="1627" y="15158"/>
                  <a:pt x="1516" y="15269"/>
                  <a:pt x="1479" y="14863"/>
                </a:cubicBezTo>
                <a:cubicBezTo>
                  <a:pt x="1479" y="14567"/>
                  <a:pt x="1516" y="14234"/>
                  <a:pt x="1516" y="13938"/>
                </a:cubicBezTo>
                <a:cubicBezTo>
                  <a:pt x="1479" y="13864"/>
                  <a:pt x="1701" y="13643"/>
                  <a:pt x="1442" y="13643"/>
                </a:cubicBezTo>
                <a:cubicBezTo>
                  <a:pt x="1479" y="13088"/>
                  <a:pt x="1627" y="12460"/>
                  <a:pt x="1516" y="12201"/>
                </a:cubicBezTo>
                <a:lnTo>
                  <a:pt x="1516" y="12164"/>
                </a:lnTo>
                <a:cubicBezTo>
                  <a:pt x="1479" y="11979"/>
                  <a:pt x="1775" y="11683"/>
                  <a:pt x="1516" y="11609"/>
                </a:cubicBezTo>
                <a:lnTo>
                  <a:pt x="1516" y="11535"/>
                </a:lnTo>
                <a:cubicBezTo>
                  <a:pt x="1479" y="11313"/>
                  <a:pt x="1775" y="11424"/>
                  <a:pt x="1701" y="11166"/>
                </a:cubicBezTo>
                <a:cubicBezTo>
                  <a:pt x="1627" y="10944"/>
                  <a:pt x="1812" y="10685"/>
                  <a:pt x="1664" y="10426"/>
                </a:cubicBezTo>
                <a:lnTo>
                  <a:pt x="1664" y="10389"/>
                </a:lnTo>
                <a:cubicBezTo>
                  <a:pt x="1886" y="10352"/>
                  <a:pt x="1775" y="10167"/>
                  <a:pt x="1812" y="9983"/>
                </a:cubicBezTo>
                <a:lnTo>
                  <a:pt x="1849" y="9798"/>
                </a:lnTo>
                <a:cubicBezTo>
                  <a:pt x="2034" y="9872"/>
                  <a:pt x="2219" y="10020"/>
                  <a:pt x="2256" y="10130"/>
                </a:cubicBezTo>
                <a:cubicBezTo>
                  <a:pt x="2367" y="9983"/>
                  <a:pt x="3069" y="10241"/>
                  <a:pt x="2921" y="10056"/>
                </a:cubicBezTo>
                <a:cubicBezTo>
                  <a:pt x="3698" y="9983"/>
                  <a:pt x="3365" y="9243"/>
                  <a:pt x="3550" y="8873"/>
                </a:cubicBezTo>
                <a:lnTo>
                  <a:pt x="3624" y="8836"/>
                </a:lnTo>
                <a:cubicBezTo>
                  <a:pt x="3883" y="8836"/>
                  <a:pt x="3698" y="8652"/>
                  <a:pt x="3919" y="8541"/>
                </a:cubicBezTo>
                <a:cubicBezTo>
                  <a:pt x="4030" y="8319"/>
                  <a:pt x="4437" y="8097"/>
                  <a:pt x="4289" y="7838"/>
                </a:cubicBezTo>
                <a:lnTo>
                  <a:pt x="4437" y="7653"/>
                </a:lnTo>
                <a:cubicBezTo>
                  <a:pt x="4659" y="7395"/>
                  <a:pt x="4918" y="7099"/>
                  <a:pt x="5140" y="6877"/>
                </a:cubicBezTo>
                <a:lnTo>
                  <a:pt x="5213" y="6803"/>
                </a:lnTo>
                <a:cubicBezTo>
                  <a:pt x="5472" y="6433"/>
                  <a:pt x="6064" y="6138"/>
                  <a:pt x="6138" y="5731"/>
                </a:cubicBezTo>
                <a:cubicBezTo>
                  <a:pt x="6397" y="5805"/>
                  <a:pt x="6323" y="5583"/>
                  <a:pt x="6434" y="5509"/>
                </a:cubicBezTo>
                <a:cubicBezTo>
                  <a:pt x="6470" y="5546"/>
                  <a:pt x="6581" y="5546"/>
                  <a:pt x="6470" y="5435"/>
                </a:cubicBezTo>
                <a:cubicBezTo>
                  <a:pt x="6840" y="5398"/>
                  <a:pt x="6840" y="5139"/>
                  <a:pt x="7210" y="4992"/>
                </a:cubicBezTo>
                <a:cubicBezTo>
                  <a:pt x="7358" y="4807"/>
                  <a:pt x="7764" y="4770"/>
                  <a:pt x="7691" y="4511"/>
                </a:cubicBezTo>
                <a:cubicBezTo>
                  <a:pt x="7875" y="4400"/>
                  <a:pt x="7986" y="4289"/>
                  <a:pt x="8171" y="4215"/>
                </a:cubicBezTo>
                <a:cubicBezTo>
                  <a:pt x="8467" y="4030"/>
                  <a:pt x="8726" y="3845"/>
                  <a:pt x="9058" y="3698"/>
                </a:cubicBezTo>
                <a:cubicBezTo>
                  <a:pt x="9206" y="3587"/>
                  <a:pt x="9428" y="3550"/>
                  <a:pt x="9428" y="3365"/>
                </a:cubicBezTo>
                <a:cubicBezTo>
                  <a:pt x="9576" y="3587"/>
                  <a:pt x="9428" y="3180"/>
                  <a:pt x="9650" y="3291"/>
                </a:cubicBezTo>
                <a:cubicBezTo>
                  <a:pt x="9946" y="3217"/>
                  <a:pt x="10278" y="2995"/>
                  <a:pt x="10759" y="2773"/>
                </a:cubicBezTo>
                <a:lnTo>
                  <a:pt x="11240" y="2588"/>
                </a:lnTo>
                <a:cubicBezTo>
                  <a:pt x="11868" y="2367"/>
                  <a:pt x="12127" y="2219"/>
                  <a:pt x="12497" y="2071"/>
                </a:cubicBezTo>
                <a:lnTo>
                  <a:pt x="12682" y="1960"/>
                </a:lnTo>
                <a:lnTo>
                  <a:pt x="12719" y="1960"/>
                </a:lnTo>
                <a:lnTo>
                  <a:pt x="13421" y="1812"/>
                </a:lnTo>
                <a:lnTo>
                  <a:pt x="13458" y="1812"/>
                </a:lnTo>
                <a:cubicBezTo>
                  <a:pt x="13606" y="1775"/>
                  <a:pt x="13754" y="1812"/>
                  <a:pt x="13828" y="1627"/>
                </a:cubicBezTo>
                <a:lnTo>
                  <a:pt x="13976" y="1627"/>
                </a:lnTo>
                <a:cubicBezTo>
                  <a:pt x="14160" y="1849"/>
                  <a:pt x="14234" y="1479"/>
                  <a:pt x="14456" y="1590"/>
                </a:cubicBezTo>
                <a:lnTo>
                  <a:pt x="14604" y="1590"/>
                </a:lnTo>
                <a:cubicBezTo>
                  <a:pt x="15011" y="1479"/>
                  <a:pt x="15565" y="1664"/>
                  <a:pt x="15898" y="1405"/>
                </a:cubicBezTo>
                <a:cubicBezTo>
                  <a:pt x="15898" y="1294"/>
                  <a:pt x="15861" y="1257"/>
                  <a:pt x="15861" y="1147"/>
                </a:cubicBezTo>
                <a:cubicBezTo>
                  <a:pt x="16009" y="1147"/>
                  <a:pt x="15935" y="1479"/>
                  <a:pt x="16083" y="1405"/>
                </a:cubicBezTo>
                <a:cubicBezTo>
                  <a:pt x="16231" y="1331"/>
                  <a:pt x="16563" y="1516"/>
                  <a:pt x="16600" y="1294"/>
                </a:cubicBezTo>
                <a:cubicBezTo>
                  <a:pt x="16674" y="1294"/>
                  <a:pt x="16674" y="1442"/>
                  <a:pt x="16785" y="1442"/>
                </a:cubicBezTo>
                <a:cubicBezTo>
                  <a:pt x="17340" y="1516"/>
                  <a:pt x="17673" y="1331"/>
                  <a:pt x="18153" y="1627"/>
                </a:cubicBezTo>
                <a:cubicBezTo>
                  <a:pt x="18153" y="1590"/>
                  <a:pt x="18227" y="1479"/>
                  <a:pt x="18264" y="1516"/>
                </a:cubicBezTo>
                <a:lnTo>
                  <a:pt x="18708" y="1627"/>
                </a:lnTo>
                <a:cubicBezTo>
                  <a:pt x="18708" y="1775"/>
                  <a:pt x="18782" y="1701"/>
                  <a:pt x="18819" y="1664"/>
                </a:cubicBezTo>
                <a:lnTo>
                  <a:pt x="19004" y="1701"/>
                </a:lnTo>
                <a:cubicBezTo>
                  <a:pt x="19077" y="1997"/>
                  <a:pt x="19521" y="1886"/>
                  <a:pt x="19706" y="2034"/>
                </a:cubicBezTo>
                <a:lnTo>
                  <a:pt x="19743" y="1960"/>
                </a:lnTo>
                <a:lnTo>
                  <a:pt x="19817" y="1997"/>
                </a:lnTo>
                <a:cubicBezTo>
                  <a:pt x="20002" y="2034"/>
                  <a:pt x="20187" y="2145"/>
                  <a:pt x="20371" y="2182"/>
                </a:cubicBezTo>
                <a:cubicBezTo>
                  <a:pt x="20667" y="2182"/>
                  <a:pt x="20926" y="2551"/>
                  <a:pt x="21148" y="2367"/>
                </a:cubicBezTo>
                <a:lnTo>
                  <a:pt x="21222" y="2404"/>
                </a:lnTo>
                <a:cubicBezTo>
                  <a:pt x="21370" y="2773"/>
                  <a:pt x="21887" y="2773"/>
                  <a:pt x="22146" y="3069"/>
                </a:cubicBezTo>
                <a:cubicBezTo>
                  <a:pt x="22590" y="3106"/>
                  <a:pt x="22701" y="3734"/>
                  <a:pt x="23218" y="3476"/>
                </a:cubicBezTo>
                <a:cubicBezTo>
                  <a:pt x="23218" y="3439"/>
                  <a:pt x="23107" y="3439"/>
                  <a:pt x="23144" y="3328"/>
                </a:cubicBezTo>
                <a:lnTo>
                  <a:pt x="23292" y="3439"/>
                </a:lnTo>
                <a:cubicBezTo>
                  <a:pt x="23255" y="3513"/>
                  <a:pt x="23144" y="3624"/>
                  <a:pt x="23218" y="3661"/>
                </a:cubicBezTo>
                <a:cubicBezTo>
                  <a:pt x="23477" y="3808"/>
                  <a:pt x="23662" y="4252"/>
                  <a:pt x="23995" y="4178"/>
                </a:cubicBezTo>
                <a:cubicBezTo>
                  <a:pt x="24032" y="4289"/>
                  <a:pt x="24032" y="4400"/>
                  <a:pt x="24216" y="4400"/>
                </a:cubicBezTo>
                <a:cubicBezTo>
                  <a:pt x="24253" y="4585"/>
                  <a:pt x="24253" y="4585"/>
                  <a:pt x="24438" y="4622"/>
                </a:cubicBezTo>
                <a:cubicBezTo>
                  <a:pt x="24438" y="4918"/>
                  <a:pt x="24734" y="4807"/>
                  <a:pt x="24882" y="5102"/>
                </a:cubicBezTo>
                <a:cubicBezTo>
                  <a:pt x="25104" y="5361"/>
                  <a:pt x="25363" y="5694"/>
                  <a:pt x="25547" y="6027"/>
                </a:cubicBezTo>
                <a:cubicBezTo>
                  <a:pt x="25695" y="6396"/>
                  <a:pt x="26028" y="6470"/>
                  <a:pt x="26176" y="6803"/>
                </a:cubicBezTo>
                <a:lnTo>
                  <a:pt x="26213" y="6840"/>
                </a:lnTo>
                <a:cubicBezTo>
                  <a:pt x="26435" y="7025"/>
                  <a:pt x="26287" y="7173"/>
                  <a:pt x="26546" y="7210"/>
                </a:cubicBezTo>
                <a:cubicBezTo>
                  <a:pt x="26730" y="7432"/>
                  <a:pt x="26656" y="7395"/>
                  <a:pt x="26767" y="7690"/>
                </a:cubicBezTo>
                <a:lnTo>
                  <a:pt x="26952" y="7579"/>
                </a:lnTo>
                <a:cubicBezTo>
                  <a:pt x="26952" y="7616"/>
                  <a:pt x="26915" y="7690"/>
                  <a:pt x="26767" y="7727"/>
                </a:cubicBezTo>
                <a:cubicBezTo>
                  <a:pt x="26767" y="7801"/>
                  <a:pt x="26915" y="7764"/>
                  <a:pt x="26952" y="7875"/>
                </a:cubicBezTo>
                <a:lnTo>
                  <a:pt x="27026" y="8134"/>
                </a:lnTo>
                <a:cubicBezTo>
                  <a:pt x="27026" y="8171"/>
                  <a:pt x="27137" y="8171"/>
                  <a:pt x="27174" y="8171"/>
                </a:cubicBezTo>
                <a:cubicBezTo>
                  <a:pt x="27026" y="8319"/>
                  <a:pt x="27174" y="8726"/>
                  <a:pt x="27359" y="8689"/>
                </a:cubicBezTo>
                <a:cubicBezTo>
                  <a:pt x="27359" y="8799"/>
                  <a:pt x="27285" y="8836"/>
                  <a:pt x="27322" y="8984"/>
                </a:cubicBezTo>
                <a:lnTo>
                  <a:pt x="27396" y="8910"/>
                </a:lnTo>
                <a:lnTo>
                  <a:pt x="27396" y="9021"/>
                </a:lnTo>
                <a:lnTo>
                  <a:pt x="27396" y="9058"/>
                </a:lnTo>
                <a:lnTo>
                  <a:pt x="27396" y="9095"/>
                </a:lnTo>
                <a:lnTo>
                  <a:pt x="27396" y="9206"/>
                </a:lnTo>
                <a:cubicBezTo>
                  <a:pt x="27396" y="9243"/>
                  <a:pt x="27470" y="9280"/>
                  <a:pt x="27544" y="9428"/>
                </a:cubicBezTo>
                <a:cubicBezTo>
                  <a:pt x="27655" y="9650"/>
                  <a:pt x="27692" y="9946"/>
                  <a:pt x="27729" y="10204"/>
                </a:cubicBezTo>
                <a:cubicBezTo>
                  <a:pt x="27840" y="10278"/>
                  <a:pt x="27655" y="10537"/>
                  <a:pt x="27913" y="10463"/>
                </a:cubicBezTo>
                <a:cubicBezTo>
                  <a:pt x="28024" y="10907"/>
                  <a:pt x="28024" y="11424"/>
                  <a:pt x="28209" y="11609"/>
                </a:cubicBezTo>
                <a:lnTo>
                  <a:pt x="28209" y="11646"/>
                </a:lnTo>
                <a:cubicBezTo>
                  <a:pt x="28283" y="11794"/>
                  <a:pt x="28098" y="12053"/>
                  <a:pt x="28320" y="12127"/>
                </a:cubicBezTo>
                <a:lnTo>
                  <a:pt x="28320" y="12164"/>
                </a:lnTo>
                <a:cubicBezTo>
                  <a:pt x="28431" y="12349"/>
                  <a:pt x="28135" y="12349"/>
                  <a:pt x="28246" y="12534"/>
                </a:cubicBezTo>
                <a:cubicBezTo>
                  <a:pt x="28394" y="12681"/>
                  <a:pt x="28246" y="12940"/>
                  <a:pt x="28431" y="13088"/>
                </a:cubicBezTo>
                <a:lnTo>
                  <a:pt x="28431" y="13125"/>
                </a:lnTo>
                <a:cubicBezTo>
                  <a:pt x="28209" y="13236"/>
                  <a:pt x="28394" y="13310"/>
                  <a:pt x="28394" y="13458"/>
                </a:cubicBezTo>
                <a:cubicBezTo>
                  <a:pt x="28394" y="13606"/>
                  <a:pt x="28320" y="13791"/>
                  <a:pt x="28320" y="13901"/>
                </a:cubicBezTo>
                <a:cubicBezTo>
                  <a:pt x="28246" y="14086"/>
                  <a:pt x="28320" y="14234"/>
                  <a:pt x="28394" y="14382"/>
                </a:cubicBezTo>
                <a:lnTo>
                  <a:pt x="28394" y="14419"/>
                </a:lnTo>
                <a:cubicBezTo>
                  <a:pt x="28283" y="15454"/>
                  <a:pt x="28209" y="16083"/>
                  <a:pt x="27913" y="16859"/>
                </a:cubicBezTo>
                <a:cubicBezTo>
                  <a:pt x="27766" y="17044"/>
                  <a:pt x="27950" y="17192"/>
                  <a:pt x="27840" y="17340"/>
                </a:cubicBezTo>
                <a:cubicBezTo>
                  <a:pt x="27692" y="17414"/>
                  <a:pt x="27840" y="17672"/>
                  <a:pt x="27581" y="17894"/>
                </a:cubicBezTo>
                <a:lnTo>
                  <a:pt x="27359" y="18301"/>
                </a:lnTo>
                <a:lnTo>
                  <a:pt x="27322" y="18338"/>
                </a:lnTo>
                <a:cubicBezTo>
                  <a:pt x="27285" y="18412"/>
                  <a:pt x="27359" y="18449"/>
                  <a:pt x="27359" y="18486"/>
                </a:cubicBezTo>
                <a:cubicBezTo>
                  <a:pt x="27359" y="18671"/>
                  <a:pt x="26989" y="18856"/>
                  <a:pt x="27211" y="19003"/>
                </a:cubicBezTo>
                <a:cubicBezTo>
                  <a:pt x="26989" y="19077"/>
                  <a:pt x="27026" y="19225"/>
                  <a:pt x="26989" y="19410"/>
                </a:cubicBezTo>
                <a:cubicBezTo>
                  <a:pt x="26915" y="19743"/>
                  <a:pt x="26435" y="20002"/>
                  <a:pt x="26546" y="20334"/>
                </a:cubicBezTo>
                <a:cubicBezTo>
                  <a:pt x="26435" y="20556"/>
                  <a:pt x="26065" y="20815"/>
                  <a:pt x="26176" y="21037"/>
                </a:cubicBezTo>
                <a:cubicBezTo>
                  <a:pt x="25917" y="21185"/>
                  <a:pt x="25510" y="21370"/>
                  <a:pt x="25621" y="21628"/>
                </a:cubicBezTo>
                <a:cubicBezTo>
                  <a:pt x="25363" y="21850"/>
                  <a:pt x="25473" y="22368"/>
                  <a:pt x="25289" y="22590"/>
                </a:cubicBezTo>
                <a:lnTo>
                  <a:pt x="25252" y="22664"/>
                </a:lnTo>
                <a:cubicBezTo>
                  <a:pt x="24956" y="22590"/>
                  <a:pt x="25141" y="22848"/>
                  <a:pt x="24882" y="22885"/>
                </a:cubicBezTo>
                <a:cubicBezTo>
                  <a:pt x="24734" y="23107"/>
                  <a:pt x="24327" y="23255"/>
                  <a:pt x="24401" y="2351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1"/>
          <p:cNvSpPr txBox="1"/>
          <p:nvPr/>
        </p:nvSpPr>
        <p:spPr>
          <a:xfrm flipH="1">
            <a:off x="1026113" y="1841200"/>
            <a:ext cx="8556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Gaegu"/>
                <a:ea typeface="Gaegu"/>
                <a:cs typeface="Gaegu"/>
                <a:sym typeface="Gaegu"/>
              </a:rPr>
              <a:t>01</a:t>
            </a:r>
            <a:endParaRPr sz="3200" b="1">
              <a:solidFill>
                <a:schemeClr val="accent1"/>
              </a:solidFill>
              <a:latin typeface="Gaegu"/>
              <a:ea typeface="Gaegu"/>
              <a:cs typeface="Gaegu"/>
              <a:sym typeface="Gaegu"/>
            </a:endParaRPr>
          </a:p>
        </p:txBody>
      </p:sp>
      <p:sp>
        <p:nvSpPr>
          <p:cNvPr id="2769" name="Google Shape;2769;p81"/>
          <p:cNvSpPr txBox="1"/>
          <p:nvPr/>
        </p:nvSpPr>
        <p:spPr>
          <a:xfrm flipH="1">
            <a:off x="2585115" y="1841200"/>
            <a:ext cx="8556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3"/>
                </a:solidFill>
                <a:latin typeface="Gaegu"/>
                <a:ea typeface="Gaegu"/>
                <a:cs typeface="Gaegu"/>
                <a:sym typeface="Gaegu"/>
              </a:rPr>
              <a:t>02</a:t>
            </a:r>
            <a:endParaRPr sz="3200" b="1">
              <a:solidFill>
                <a:schemeClr val="accent3"/>
              </a:solidFill>
              <a:latin typeface="Gaegu"/>
              <a:ea typeface="Gaegu"/>
              <a:cs typeface="Gaegu"/>
              <a:sym typeface="Gaegu"/>
            </a:endParaRPr>
          </a:p>
        </p:txBody>
      </p:sp>
      <p:sp>
        <p:nvSpPr>
          <p:cNvPr id="2770" name="Google Shape;2770;p81"/>
          <p:cNvSpPr txBox="1"/>
          <p:nvPr/>
        </p:nvSpPr>
        <p:spPr>
          <a:xfrm flipH="1">
            <a:off x="4144030" y="1841200"/>
            <a:ext cx="8556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4"/>
                </a:solidFill>
                <a:latin typeface="Gaegu"/>
                <a:ea typeface="Gaegu"/>
                <a:cs typeface="Gaegu"/>
                <a:sym typeface="Gaegu"/>
              </a:rPr>
              <a:t>03</a:t>
            </a:r>
            <a:endParaRPr sz="3200" b="1">
              <a:solidFill>
                <a:schemeClr val="accent4"/>
              </a:solidFill>
              <a:latin typeface="Gaegu"/>
              <a:ea typeface="Gaegu"/>
              <a:cs typeface="Gaegu"/>
              <a:sym typeface="Gaegu"/>
            </a:endParaRPr>
          </a:p>
        </p:txBody>
      </p:sp>
      <p:sp>
        <p:nvSpPr>
          <p:cNvPr id="2771" name="Google Shape;2771;p81"/>
          <p:cNvSpPr txBox="1"/>
          <p:nvPr/>
        </p:nvSpPr>
        <p:spPr>
          <a:xfrm flipH="1">
            <a:off x="5703071" y="1841200"/>
            <a:ext cx="8556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2"/>
                </a:solidFill>
                <a:latin typeface="Gaegu"/>
                <a:ea typeface="Gaegu"/>
                <a:cs typeface="Gaegu"/>
                <a:sym typeface="Gaegu"/>
              </a:rPr>
              <a:t>04</a:t>
            </a:r>
            <a:endParaRPr sz="3200" b="1">
              <a:solidFill>
                <a:schemeClr val="accent2"/>
              </a:solidFill>
              <a:latin typeface="Gaegu"/>
              <a:ea typeface="Gaegu"/>
              <a:cs typeface="Gaegu"/>
              <a:sym typeface="Gaegu"/>
            </a:endParaRPr>
          </a:p>
        </p:txBody>
      </p:sp>
      <p:sp>
        <p:nvSpPr>
          <p:cNvPr id="2772" name="Google Shape;2772;p81"/>
          <p:cNvSpPr txBox="1"/>
          <p:nvPr/>
        </p:nvSpPr>
        <p:spPr>
          <a:xfrm flipH="1">
            <a:off x="7262112" y="1841200"/>
            <a:ext cx="8556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5"/>
                </a:solidFill>
                <a:latin typeface="Gaegu"/>
                <a:ea typeface="Gaegu"/>
                <a:cs typeface="Gaegu"/>
                <a:sym typeface="Gaegu"/>
              </a:rPr>
              <a:t>05</a:t>
            </a:r>
            <a:endParaRPr sz="3200" b="1">
              <a:solidFill>
                <a:schemeClr val="accent5"/>
              </a:solidFill>
              <a:latin typeface="Gaegu"/>
              <a:ea typeface="Gaegu"/>
              <a:cs typeface="Gaegu"/>
              <a:sym typeface="Gaegu"/>
            </a:endParaRPr>
          </a:p>
        </p:txBody>
      </p:sp>
      <p:sp>
        <p:nvSpPr>
          <p:cNvPr id="2773" name="Google Shape;2773;p81"/>
          <p:cNvSpPr txBox="1"/>
          <p:nvPr/>
        </p:nvSpPr>
        <p:spPr>
          <a:xfrm flipH="1">
            <a:off x="713369" y="3062725"/>
            <a:ext cx="1481400" cy="7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US" dirty="0">
                <a:solidFill>
                  <a:schemeClr val="dk2"/>
                </a:solidFill>
                <a:latin typeface="Gaegu" pitchFamily="2" charset="0"/>
                <a:ea typeface="Gaegu" pitchFamily="2" charset="0"/>
                <a:cs typeface="Questrial"/>
                <a:sym typeface="Questrial"/>
              </a:rPr>
              <a:t>1.  Learned how modular design  improves code clarity and scalability.</a:t>
            </a:r>
          </a:p>
        </p:txBody>
      </p:sp>
      <p:sp>
        <p:nvSpPr>
          <p:cNvPr id="2775" name="Google Shape;2775;p81"/>
          <p:cNvSpPr txBox="1"/>
          <p:nvPr/>
        </p:nvSpPr>
        <p:spPr>
          <a:xfrm flipH="1">
            <a:off x="2272371" y="3062725"/>
            <a:ext cx="1481400" cy="7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US" dirty="0">
                <a:solidFill>
                  <a:schemeClr val="dk2"/>
                </a:solidFill>
                <a:latin typeface="Gaegu" pitchFamily="2" charset="0"/>
                <a:ea typeface="Gaegu" pitchFamily="2" charset="0"/>
                <a:cs typeface="Questrial"/>
                <a:sym typeface="Questrial"/>
              </a:rPr>
              <a:t> 2. Understood the importance of role-based access control for managing permissions.</a:t>
            </a:r>
            <a:endParaRPr dirty="0">
              <a:solidFill>
                <a:schemeClr val="dk2"/>
              </a:solidFill>
              <a:latin typeface="Gaegu" pitchFamily="2" charset="0"/>
              <a:ea typeface="Gaegu" pitchFamily="2" charset="0"/>
              <a:cs typeface="Questrial"/>
              <a:sym typeface="Questrial"/>
            </a:endParaRPr>
          </a:p>
        </p:txBody>
      </p:sp>
      <p:sp>
        <p:nvSpPr>
          <p:cNvPr id="2777" name="Google Shape;2777;p81"/>
          <p:cNvSpPr txBox="1"/>
          <p:nvPr/>
        </p:nvSpPr>
        <p:spPr>
          <a:xfrm flipH="1">
            <a:off x="3831287" y="3062725"/>
            <a:ext cx="1481400" cy="14550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US" dirty="0">
                <a:solidFill>
                  <a:schemeClr val="dk2"/>
                </a:solidFill>
                <a:latin typeface="Gaegu" pitchFamily="2" charset="0"/>
                <a:ea typeface="Gaegu" pitchFamily="2" charset="0"/>
                <a:cs typeface="Questrial"/>
                <a:sym typeface="Questrial"/>
              </a:rPr>
              <a:t>3. Gained experience in MongoDB schema design, especially for nested fields.</a:t>
            </a:r>
          </a:p>
        </p:txBody>
      </p:sp>
      <p:sp>
        <p:nvSpPr>
          <p:cNvPr id="2779" name="Google Shape;2779;p81"/>
          <p:cNvSpPr txBox="1"/>
          <p:nvPr/>
        </p:nvSpPr>
        <p:spPr>
          <a:xfrm flipH="1">
            <a:off x="5390328" y="3062725"/>
            <a:ext cx="1481400" cy="133316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US" dirty="0">
                <a:solidFill>
                  <a:schemeClr val="dk2"/>
                </a:solidFill>
                <a:latin typeface="Gaegu" pitchFamily="2" charset="0"/>
                <a:ea typeface="Gaegu" pitchFamily="2" charset="0"/>
                <a:cs typeface="Questrial"/>
                <a:sym typeface="Questrial"/>
              </a:rPr>
              <a:t>4. frontend-backend synchronization </a:t>
            </a:r>
            <a:endParaRPr dirty="0">
              <a:solidFill>
                <a:schemeClr val="dk2"/>
              </a:solidFill>
              <a:latin typeface="Gaegu" pitchFamily="2" charset="0"/>
              <a:ea typeface="Gaegu" pitchFamily="2" charset="0"/>
              <a:cs typeface="Questrial"/>
              <a:sym typeface="Questrial"/>
            </a:endParaRPr>
          </a:p>
        </p:txBody>
      </p:sp>
      <p:sp>
        <p:nvSpPr>
          <p:cNvPr id="2781" name="Google Shape;2781;p81"/>
          <p:cNvSpPr txBox="1"/>
          <p:nvPr/>
        </p:nvSpPr>
        <p:spPr>
          <a:xfrm flipH="1">
            <a:off x="6949369" y="3062725"/>
            <a:ext cx="1481400" cy="17802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US" dirty="0">
                <a:solidFill>
                  <a:schemeClr val="dk2"/>
                </a:solidFill>
                <a:latin typeface="Gaegu" pitchFamily="2" charset="0"/>
                <a:ea typeface="Gaegu" pitchFamily="2" charset="0"/>
                <a:cs typeface="Questrial"/>
                <a:sym typeface="Questrial"/>
              </a:rPr>
              <a:t>5. Developed a better understanding of user-centric design, focusing on practical features.</a:t>
            </a:r>
            <a:endParaRPr dirty="0">
              <a:solidFill>
                <a:schemeClr val="dk2"/>
              </a:solidFill>
              <a:latin typeface="Gaegu" pitchFamily="2" charset="0"/>
              <a:ea typeface="Gaegu" pitchFamily="2" charset="0"/>
              <a:cs typeface="Questrial"/>
              <a:sym typeface="Questrial"/>
            </a:endParaRPr>
          </a:p>
        </p:txBody>
      </p:sp>
      <p:sp>
        <p:nvSpPr>
          <p:cNvPr id="2783" name="Google Shape;2783;p81"/>
          <p:cNvSpPr/>
          <p:nvPr/>
        </p:nvSpPr>
        <p:spPr>
          <a:xfrm>
            <a:off x="5654888" y="1602882"/>
            <a:ext cx="951946" cy="969247"/>
          </a:xfrm>
          <a:custGeom>
            <a:avLst/>
            <a:gdLst/>
            <a:ahLst/>
            <a:cxnLst/>
            <a:rect l="l" t="t" r="r" b="b"/>
            <a:pathLst>
              <a:path w="30538" h="31093" extrusionOk="0">
                <a:moveTo>
                  <a:pt x="30427" y="15787"/>
                </a:moveTo>
                <a:cubicBezTo>
                  <a:pt x="30427" y="15011"/>
                  <a:pt x="30279" y="14234"/>
                  <a:pt x="30316" y="13643"/>
                </a:cubicBezTo>
                <a:lnTo>
                  <a:pt x="30279" y="13384"/>
                </a:lnTo>
                <a:cubicBezTo>
                  <a:pt x="30242" y="12940"/>
                  <a:pt x="29946" y="12349"/>
                  <a:pt x="30057" y="12016"/>
                </a:cubicBezTo>
                <a:cubicBezTo>
                  <a:pt x="29761" y="11424"/>
                  <a:pt x="29909" y="11092"/>
                  <a:pt x="29614" y="10537"/>
                </a:cubicBezTo>
                <a:cubicBezTo>
                  <a:pt x="29540" y="10315"/>
                  <a:pt x="29429" y="10056"/>
                  <a:pt x="29318" y="9835"/>
                </a:cubicBezTo>
                <a:lnTo>
                  <a:pt x="29244" y="9687"/>
                </a:lnTo>
                <a:cubicBezTo>
                  <a:pt x="28948" y="9132"/>
                  <a:pt x="28874" y="8762"/>
                  <a:pt x="28615" y="8282"/>
                </a:cubicBezTo>
                <a:cubicBezTo>
                  <a:pt x="28246" y="7912"/>
                  <a:pt x="28394" y="7247"/>
                  <a:pt x="27913" y="7210"/>
                </a:cubicBezTo>
                <a:lnTo>
                  <a:pt x="27691" y="6877"/>
                </a:lnTo>
                <a:cubicBezTo>
                  <a:pt x="27691" y="6655"/>
                  <a:pt x="27211" y="5953"/>
                  <a:pt x="27137" y="5990"/>
                </a:cubicBezTo>
                <a:cubicBezTo>
                  <a:pt x="26767" y="5657"/>
                  <a:pt x="26804" y="5435"/>
                  <a:pt x="26471" y="5176"/>
                </a:cubicBezTo>
                <a:lnTo>
                  <a:pt x="26397" y="5065"/>
                </a:lnTo>
                <a:cubicBezTo>
                  <a:pt x="26027" y="4696"/>
                  <a:pt x="25658" y="4326"/>
                  <a:pt x="25214" y="4030"/>
                </a:cubicBezTo>
                <a:cubicBezTo>
                  <a:pt x="25140" y="3919"/>
                  <a:pt x="25029" y="3845"/>
                  <a:pt x="24918" y="3771"/>
                </a:cubicBezTo>
                <a:cubicBezTo>
                  <a:pt x="24770" y="3365"/>
                  <a:pt x="24216" y="3328"/>
                  <a:pt x="24031" y="2995"/>
                </a:cubicBezTo>
                <a:cubicBezTo>
                  <a:pt x="23661" y="2773"/>
                  <a:pt x="23292" y="2551"/>
                  <a:pt x="22922" y="2367"/>
                </a:cubicBezTo>
                <a:lnTo>
                  <a:pt x="22441" y="2108"/>
                </a:lnTo>
                <a:lnTo>
                  <a:pt x="22072" y="1923"/>
                </a:lnTo>
                <a:cubicBezTo>
                  <a:pt x="21776" y="1553"/>
                  <a:pt x="21036" y="1368"/>
                  <a:pt x="20408" y="1146"/>
                </a:cubicBezTo>
                <a:cubicBezTo>
                  <a:pt x="20223" y="1110"/>
                  <a:pt x="20001" y="999"/>
                  <a:pt x="19816" y="962"/>
                </a:cubicBezTo>
                <a:lnTo>
                  <a:pt x="19668" y="925"/>
                </a:lnTo>
                <a:cubicBezTo>
                  <a:pt x="19262" y="777"/>
                  <a:pt x="18855" y="703"/>
                  <a:pt x="18448" y="592"/>
                </a:cubicBezTo>
                <a:cubicBezTo>
                  <a:pt x="18448" y="444"/>
                  <a:pt x="18264" y="444"/>
                  <a:pt x="18079" y="407"/>
                </a:cubicBezTo>
                <a:cubicBezTo>
                  <a:pt x="17820" y="370"/>
                  <a:pt x="17635" y="370"/>
                  <a:pt x="17413" y="333"/>
                </a:cubicBezTo>
                <a:lnTo>
                  <a:pt x="17265" y="333"/>
                </a:lnTo>
                <a:cubicBezTo>
                  <a:pt x="16711" y="222"/>
                  <a:pt x="16526" y="37"/>
                  <a:pt x="16119" y="222"/>
                </a:cubicBezTo>
                <a:cubicBezTo>
                  <a:pt x="15602" y="222"/>
                  <a:pt x="15380" y="0"/>
                  <a:pt x="14825" y="74"/>
                </a:cubicBezTo>
                <a:lnTo>
                  <a:pt x="14714" y="74"/>
                </a:lnTo>
                <a:cubicBezTo>
                  <a:pt x="14234" y="148"/>
                  <a:pt x="13864" y="74"/>
                  <a:pt x="13494" y="37"/>
                </a:cubicBezTo>
                <a:lnTo>
                  <a:pt x="13494" y="148"/>
                </a:lnTo>
                <a:cubicBezTo>
                  <a:pt x="13162" y="74"/>
                  <a:pt x="12903" y="37"/>
                  <a:pt x="12422" y="148"/>
                </a:cubicBezTo>
                <a:cubicBezTo>
                  <a:pt x="11979" y="148"/>
                  <a:pt x="11942" y="407"/>
                  <a:pt x="11646" y="259"/>
                </a:cubicBezTo>
                <a:lnTo>
                  <a:pt x="11498" y="333"/>
                </a:lnTo>
                <a:cubicBezTo>
                  <a:pt x="11091" y="407"/>
                  <a:pt x="10685" y="518"/>
                  <a:pt x="10241" y="629"/>
                </a:cubicBezTo>
                <a:cubicBezTo>
                  <a:pt x="10204" y="555"/>
                  <a:pt x="10130" y="555"/>
                  <a:pt x="9982" y="592"/>
                </a:cubicBezTo>
                <a:cubicBezTo>
                  <a:pt x="9243" y="814"/>
                  <a:pt x="8540" y="1073"/>
                  <a:pt x="8245" y="1110"/>
                </a:cubicBezTo>
                <a:cubicBezTo>
                  <a:pt x="7764" y="1331"/>
                  <a:pt x="7357" y="1479"/>
                  <a:pt x="6988" y="1553"/>
                </a:cubicBezTo>
                <a:lnTo>
                  <a:pt x="6618" y="1738"/>
                </a:lnTo>
                <a:cubicBezTo>
                  <a:pt x="6359" y="1886"/>
                  <a:pt x="6137" y="1997"/>
                  <a:pt x="5915" y="2108"/>
                </a:cubicBezTo>
                <a:cubicBezTo>
                  <a:pt x="5878" y="2071"/>
                  <a:pt x="5768" y="2071"/>
                  <a:pt x="5620" y="2182"/>
                </a:cubicBezTo>
                <a:cubicBezTo>
                  <a:pt x="4510" y="2847"/>
                  <a:pt x="3586" y="3291"/>
                  <a:pt x="2625" y="4141"/>
                </a:cubicBezTo>
                <a:cubicBezTo>
                  <a:pt x="2403" y="4215"/>
                  <a:pt x="1664" y="4585"/>
                  <a:pt x="1701" y="4770"/>
                </a:cubicBezTo>
                <a:lnTo>
                  <a:pt x="1627" y="4844"/>
                </a:lnTo>
                <a:lnTo>
                  <a:pt x="1331" y="5139"/>
                </a:lnTo>
                <a:cubicBezTo>
                  <a:pt x="961" y="5583"/>
                  <a:pt x="776" y="5213"/>
                  <a:pt x="629" y="5768"/>
                </a:cubicBezTo>
                <a:cubicBezTo>
                  <a:pt x="370" y="6101"/>
                  <a:pt x="74" y="6101"/>
                  <a:pt x="222" y="6470"/>
                </a:cubicBezTo>
                <a:cubicBezTo>
                  <a:pt x="37" y="6655"/>
                  <a:pt x="148" y="6803"/>
                  <a:pt x="0" y="6988"/>
                </a:cubicBezTo>
                <a:cubicBezTo>
                  <a:pt x="74" y="7579"/>
                  <a:pt x="222" y="7727"/>
                  <a:pt x="592" y="7653"/>
                </a:cubicBezTo>
                <a:cubicBezTo>
                  <a:pt x="518" y="7395"/>
                  <a:pt x="1738" y="7210"/>
                  <a:pt x="1664" y="6618"/>
                </a:cubicBezTo>
                <a:lnTo>
                  <a:pt x="1886" y="6322"/>
                </a:lnTo>
                <a:cubicBezTo>
                  <a:pt x="2255" y="6064"/>
                  <a:pt x="2625" y="5768"/>
                  <a:pt x="2995" y="5324"/>
                </a:cubicBezTo>
                <a:cubicBezTo>
                  <a:pt x="3180" y="5139"/>
                  <a:pt x="3401" y="4881"/>
                  <a:pt x="3660" y="4696"/>
                </a:cubicBezTo>
                <a:cubicBezTo>
                  <a:pt x="3993" y="4770"/>
                  <a:pt x="4400" y="4104"/>
                  <a:pt x="4806" y="3919"/>
                </a:cubicBezTo>
                <a:cubicBezTo>
                  <a:pt x="5213" y="3513"/>
                  <a:pt x="5509" y="3587"/>
                  <a:pt x="5915" y="3328"/>
                </a:cubicBezTo>
                <a:cubicBezTo>
                  <a:pt x="6322" y="3032"/>
                  <a:pt x="6655" y="3106"/>
                  <a:pt x="7172" y="2736"/>
                </a:cubicBezTo>
                <a:cubicBezTo>
                  <a:pt x="7505" y="2551"/>
                  <a:pt x="7801" y="2403"/>
                  <a:pt x="8171" y="2256"/>
                </a:cubicBezTo>
                <a:cubicBezTo>
                  <a:pt x="8282" y="2477"/>
                  <a:pt x="8688" y="2071"/>
                  <a:pt x="8910" y="2071"/>
                </a:cubicBezTo>
                <a:cubicBezTo>
                  <a:pt x="9575" y="1812"/>
                  <a:pt x="10167" y="1627"/>
                  <a:pt x="10722" y="1627"/>
                </a:cubicBezTo>
                <a:cubicBezTo>
                  <a:pt x="10869" y="1553"/>
                  <a:pt x="11054" y="1516"/>
                  <a:pt x="11202" y="1479"/>
                </a:cubicBezTo>
                <a:lnTo>
                  <a:pt x="11313" y="1442"/>
                </a:lnTo>
                <a:cubicBezTo>
                  <a:pt x="11498" y="1664"/>
                  <a:pt x="12126" y="1294"/>
                  <a:pt x="12422" y="1331"/>
                </a:cubicBezTo>
                <a:cubicBezTo>
                  <a:pt x="13162" y="1183"/>
                  <a:pt x="13642" y="1146"/>
                  <a:pt x="14382" y="1146"/>
                </a:cubicBezTo>
                <a:cubicBezTo>
                  <a:pt x="14640" y="1368"/>
                  <a:pt x="15380" y="1146"/>
                  <a:pt x="15861" y="1257"/>
                </a:cubicBezTo>
                <a:cubicBezTo>
                  <a:pt x="16304" y="1257"/>
                  <a:pt x="16748" y="1294"/>
                  <a:pt x="17191" y="1331"/>
                </a:cubicBezTo>
                <a:cubicBezTo>
                  <a:pt x="17154" y="1553"/>
                  <a:pt x="17598" y="1442"/>
                  <a:pt x="17783" y="1516"/>
                </a:cubicBezTo>
                <a:cubicBezTo>
                  <a:pt x="18411" y="1516"/>
                  <a:pt x="18448" y="1664"/>
                  <a:pt x="19077" y="1812"/>
                </a:cubicBezTo>
                <a:lnTo>
                  <a:pt x="19225" y="1849"/>
                </a:lnTo>
                <a:cubicBezTo>
                  <a:pt x="19558" y="2071"/>
                  <a:pt x="19890" y="1923"/>
                  <a:pt x="20371" y="2219"/>
                </a:cubicBezTo>
                <a:lnTo>
                  <a:pt x="20519" y="2256"/>
                </a:lnTo>
                <a:cubicBezTo>
                  <a:pt x="20889" y="2293"/>
                  <a:pt x="20778" y="2588"/>
                  <a:pt x="21184" y="2625"/>
                </a:cubicBezTo>
                <a:cubicBezTo>
                  <a:pt x="21480" y="2551"/>
                  <a:pt x="21850" y="2847"/>
                  <a:pt x="22035" y="3032"/>
                </a:cubicBezTo>
                <a:lnTo>
                  <a:pt x="22146" y="3106"/>
                </a:lnTo>
                <a:cubicBezTo>
                  <a:pt x="22478" y="3291"/>
                  <a:pt x="22774" y="3402"/>
                  <a:pt x="23107" y="3660"/>
                </a:cubicBezTo>
                <a:cubicBezTo>
                  <a:pt x="23144" y="3882"/>
                  <a:pt x="23587" y="4067"/>
                  <a:pt x="23846" y="4289"/>
                </a:cubicBezTo>
                <a:cubicBezTo>
                  <a:pt x="24179" y="4511"/>
                  <a:pt x="24512" y="4770"/>
                  <a:pt x="24807" y="5028"/>
                </a:cubicBezTo>
                <a:lnTo>
                  <a:pt x="25177" y="5361"/>
                </a:lnTo>
                <a:cubicBezTo>
                  <a:pt x="25214" y="5398"/>
                  <a:pt x="25325" y="5435"/>
                  <a:pt x="25362" y="5546"/>
                </a:cubicBezTo>
                <a:lnTo>
                  <a:pt x="25658" y="5768"/>
                </a:lnTo>
                <a:cubicBezTo>
                  <a:pt x="25843" y="6064"/>
                  <a:pt x="25954" y="6359"/>
                  <a:pt x="26323" y="6470"/>
                </a:cubicBezTo>
                <a:cubicBezTo>
                  <a:pt x="26323" y="6729"/>
                  <a:pt x="26767" y="7062"/>
                  <a:pt x="26952" y="7395"/>
                </a:cubicBezTo>
                <a:cubicBezTo>
                  <a:pt x="26915" y="7616"/>
                  <a:pt x="27211" y="7949"/>
                  <a:pt x="27395" y="8282"/>
                </a:cubicBezTo>
                <a:cubicBezTo>
                  <a:pt x="27432" y="8319"/>
                  <a:pt x="27506" y="8393"/>
                  <a:pt x="27543" y="8467"/>
                </a:cubicBezTo>
                <a:cubicBezTo>
                  <a:pt x="27950" y="8910"/>
                  <a:pt x="27950" y="9576"/>
                  <a:pt x="28283" y="9687"/>
                </a:cubicBezTo>
                <a:cubicBezTo>
                  <a:pt x="28283" y="9946"/>
                  <a:pt x="28320" y="10130"/>
                  <a:pt x="28431" y="10352"/>
                </a:cubicBezTo>
                <a:cubicBezTo>
                  <a:pt x="28504" y="10574"/>
                  <a:pt x="28615" y="10870"/>
                  <a:pt x="28689" y="11129"/>
                </a:cubicBezTo>
                <a:cubicBezTo>
                  <a:pt x="28874" y="11646"/>
                  <a:pt x="29059" y="12164"/>
                  <a:pt x="29059" y="12607"/>
                </a:cubicBezTo>
                <a:cubicBezTo>
                  <a:pt x="29096" y="12755"/>
                  <a:pt x="29170" y="12940"/>
                  <a:pt x="29207" y="13088"/>
                </a:cubicBezTo>
                <a:cubicBezTo>
                  <a:pt x="29244" y="13273"/>
                  <a:pt x="29281" y="13458"/>
                  <a:pt x="29355" y="13680"/>
                </a:cubicBezTo>
                <a:cubicBezTo>
                  <a:pt x="29244" y="14012"/>
                  <a:pt x="29761" y="14123"/>
                  <a:pt x="29281" y="14197"/>
                </a:cubicBezTo>
                <a:cubicBezTo>
                  <a:pt x="29281" y="14308"/>
                  <a:pt x="29392" y="14419"/>
                  <a:pt x="29429" y="14493"/>
                </a:cubicBezTo>
                <a:cubicBezTo>
                  <a:pt x="29281" y="14752"/>
                  <a:pt x="29429" y="15195"/>
                  <a:pt x="29392" y="15565"/>
                </a:cubicBezTo>
                <a:cubicBezTo>
                  <a:pt x="29429" y="16268"/>
                  <a:pt x="29392" y="16896"/>
                  <a:pt x="29281" y="17598"/>
                </a:cubicBezTo>
                <a:cubicBezTo>
                  <a:pt x="29022" y="17746"/>
                  <a:pt x="29170" y="18449"/>
                  <a:pt x="29022" y="18745"/>
                </a:cubicBezTo>
                <a:cubicBezTo>
                  <a:pt x="28911" y="19262"/>
                  <a:pt x="28726" y="19262"/>
                  <a:pt x="28800" y="19669"/>
                </a:cubicBezTo>
                <a:cubicBezTo>
                  <a:pt x="28504" y="19669"/>
                  <a:pt x="28541" y="20334"/>
                  <a:pt x="28431" y="20556"/>
                </a:cubicBezTo>
                <a:cubicBezTo>
                  <a:pt x="28283" y="20963"/>
                  <a:pt x="28098" y="21406"/>
                  <a:pt x="27950" y="21776"/>
                </a:cubicBezTo>
                <a:cubicBezTo>
                  <a:pt x="27691" y="21887"/>
                  <a:pt x="27543" y="22516"/>
                  <a:pt x="27247" y="22885"/>
                </a:cubicBezTo>
                <a:cubicBezTo>
                  <a:pt x="27174" y="23292"/>
                  <a:pt x="26989" y="23477"/>
                  <a:pt x="26804" y="23699"/>
                </a:cubicBezTo>
                <a:cubicBezTo>
                  <a:pt x="26656" y="23883"/>
                  <a:pt x="26508" y="24105"/>
                  <a:pt x="26434" y="24290"/>
                </a:cubicBezTo>
                <a:cubicBezTo>
                  <a:pt x="26286" y="24660"/>
                  <a:pt x="26064" y="24475"/>
                  <a:pt x="25917" y="24808"/>
                </a:cubicBezTo>
                <a:cubicBezTo>
                  <a:pt x="25843" y="25140"/>
                  <a:pt x="25695" y="25177"/>
                  <a:pt x="25325" y="25547"/>
                </a:cubicBezTo>
                <a:cubicBezTo>
                  <a:pt x="24992" y="26065"/>
                  <a:pt x="24623" y="26065"/>
                  <a:pt x="24253" y="26508"/>
                </a:cubicBezTo>
                <a:cubicBezTo>
                  <a:pt x="23920" y="26841"/>
                  <a:pt x="23550" y="27174"/>
                  <a:pt x="23181" y="27507"/>
                </a:cubicBezTo>
                <a:cubicBezTo>
                  <a:pt x="23107" y="27396"/>
                  <a:pt x="22996" y="27507"/>
                  <a:pt x="22885" y="27581"/>
                </a:cubicBezTo>
                <a:cubicBezTo>
                  <a:pt x="22737" y="27728"/>
                  <a:pt x="22589" y="27876"/>
                  <a:pt x="22515" y="27913"/>
                </a:cubicBezTo>
                <a:lnTo>
                  <a:pt x="22146" y="28172"/>
                </a:lnTo>
                <a:cubicBezTo>
                  <a:pt x="21702" y="28320"/>
                  <a:pt x="20704" y="28838"/>
                  <a:pt x="20482" y="29022"/>
                </a:cubicBezTo>
                <a:cubicBezTo>
                  <a:pt x="20297" y="28985"/>
                  <a:pt x="20149" y="29022"/>
                  <a:pt x="19927" y="29170"/>
                </a:cubicBezTo>
                <a:cubicBezTo>
                  <a:pt x="19595" y="29281"/>
                  <a:pt x="19262" y="29429"/>
                  <a:pt x="18966" y="29540"/>
                </a:cubicBezTo>
                <a:cubicBezTo>
                  <a:pt x="18485" y="29429"/>
                  <a:pt x="17746" y="29873"/>
                  <a:pt x="17154" y="29947"/>
                </a:cubicBezTo>
                <a:cubicBezTo>
                  <a:pt x="17118" y="29725"/>
                  <a:pt x="16748" y="29984"/>
                  <a:pt x="16563" y="29947"/>
                </a:cubicBezTo>
                <a:lnTo>
                  <a:pt x="16230" y="29984"/>
                </a:lnTo>
                <a:cubicBezTo>
                  <a:pt x="16045" y="30168"/>
                  <a:pt x="15528" y="29984"/>
                  <a:pt x="15084" y="30095"/>
                </a:cubicBezTo>
                <a:cubicBezTo>
                  <a:pt x="15084" y="29836"/>
                  <a:pt x="14640" y="30021"/>
                  <a:pt x="14456" y="29984"/>
                </a:cubicBezTo>
                <a:cubicBezTo>
                  <a:pt x="14012" y="30095"/>
                  <a:pt x="14049" y="29984"/>
                  <a:pt x="13531" y="29947"/>
                </a:cubicBezTo>
                <a:cubicBezTo>
                  <a:pt x="13605" y="29725"/>
                  <a:pt x="13125" y="29836"/>
                  <a:pt x="12977" y="29799"/>
                </a:cubicBezTo>
                <a:lnTo>
                  <a:pt x="12903" y="29799"/>
                </a:lnTo>
                <a:cubicBezTo>
                  <a:pt x="12311" y="29651"/>
                  <a:pt x="12126" y="29799"/>
                  <a:pt x="11646" y="29614"/>
                </a:cubicBezTo>
                <a:cubicBezTo>
                  <a:pt x="10869" y="29614"/>
                  <a:pt x="10352" y="28948"/>
                  <a:pt x="9797" y="29059"/>
                </a:cubicBezTo>
                <a:lnTo>
                  <a:pt x="9723" y="29022"/>
                </a:lnTo>
                <a:cubicBezTo>
                  <a:pt x="9575" y="28690"/>
                  <a:pt x="8836" y="28616"/>
                  <a:pt x="8503" y="28357"/>
                </a:cubicBezTo>
                <a:lnTo>
                  <a:pt x="8392" y="28320"/>
                </a:lnTo>
                <a:lnTo>
                  <a:pt x="7431" y="27765"/>
                </a:lnTo>
                <a:cubicBezTo>
                  <a:pt x="7172" y="27581"/>
                  <a:pt x="6914" y="27433"/>
                  <a:pt x="6692" y="27248"/>
                </a:cubicBezTo>
                <a:cubicBezTo>
                  <a:pt x="6544" y="27174"/>
                  <a:pt x="6359" y="26989"/>
                  <a:pt x="6285" y="27063"/>
                </a:cubicBezTo>
                <a:lnTo>
                  <a:pt x="6174" y="26989"/>
                </a:lnTo>
                <a:cubicBezTo>
                  <a:pt x="6137" y="26693"/>
                  <a:pt x="5398" y="26065"/>
                  <a:pt x="5176" y="26065"/>
                </a:cubicBezTo>
                <a:lnTo>
                  <a:pt x="5065" y="25954"/>
                </a:lnTo>
                <a:cubicBezTo>
                  <a:pt x="5176" y="25732"/>
                  <a:pt x="4658" y="25436"/>
                  <a:pt x="4510" y="25214"/>
                </a:cubicBezTo>
                <a:lnTo>
                  <a:pt x="4437" y="25140"/>
                </a:lnTo>
                <a:cubicBezTo>
                  <a:pt x="4289" y="24993"/>
                  <a:pt x="4215" y="24845"/>
                  <a:pt x="4067" y="24660"/>
                </a:cubicBezTo>
                <a:lnTo>
                  <a:pt x="3882" y="24438"/>
                </a:lnTo>
                <a:lnTo>
                  <a:pt x="3734" y="24253"/>
                </a:lnTo>
                <a:cubicBezTo>
                  <a:pt x="3586" y="24031"/>
                  <a:pt x="3475" y="23847"/>
                  <a:pt x="3327" y="23588"/>
                </a:cubicBezTo>
                <a:cubicBezTo>
                  <a:pt x="3217" y="23477"/>
                  <a:pt x="3180" y="23329"/>
                  <a:pt x="3143" y="23181"/>
                </a:cubicBezTo>
                <a:cubicBezTo>
                  <a:pt x="2921" y="22922"/>
                  <a:pt x="2921" y="22257"/>
                  <a:pt x="2588" y="22183"/>
                </a:cubicBezTo>
                <a:cubicBezTo>
                  <a:pt x="2625" y="22035"/>
                  <a:pt x="2551" y="21332"/>
                  <a:pt x="2292" y="21296"/>
                </a:cubicBezTo>
                <a:cubicBezTo>
                  <a:pt x="2033" y="20593"/>
                  <a:pt x="2070" y="19484"/>
                  <a:pt x="1812" y="18966"/>
                </a:cubicBezTo>
                <a:lnTo>
                  <a:pt x="1812" y="18855"/>
                </a:lnTo>
                <a:cubicBezTo>
                  <a:pt x="1996" y="18486"/>
                  <a:pt x="1738" y="17672"/>
                  <a:pt x="1996" y="17266"/>
                </a:cubicBezTo>
                <a:lnTo>
                  <a:pt x="1996" y="16896"/>
                </a:lnTo>
                <a:cubicBezTo>
                  <a:pt x="1996" y="16452"/>
                  <a:pt x="2033" y="16009"/>
                  <a:pt x="2070" y="15565"/>
                </a:cubicBezTo>
                <a:cubicBezTo>
                  <a:pt x="2107" y="15084"/>
                  <a:pt x="2181" y="14604"/>
                  <a:pt x="2255" y="14123"/>
                </a:cubicBezTo>
                <a:lnTo>
                  <a:pt x="2292" y="13901"/>
                </a:lnTo>
                <a:cubicBezTo>
                  <a:pt x="2440" y="12792"/>
                  <a:pt x="2921" y="11646"/>
                  <a:pt x="3143" y="10833"/>
                </a:cubicBezTo>
                <a:cubicBezTo>
                  <a:pt x="3327" y="10352"/>
                  <a:pt x="3512" y="9872"/>
                  <a:pt x="3734" y="9428"/>
                </a:cubicBezTo>
                <a:cubicBezTo>
                  <a:pt x="3882" y="8910"/>
                  <a:pt x="4474" y="8319"/>
                  <a:pt x="4474" y="7875"/>
                </a:cubicBezTo>
                <a:cubicBezTo>
                  <a:pt x="4658" y="7653"/>
                  <a:pt x="4695" y="7468"/>
                  <a:pt x="4695" y="7321"/>
                </a:cubicBezTo>
                <a:cubicBezTo>
                  <a:pt x="4954" y="7395"/>
                  <a:pt x="5139" y="6840"/>
                  <a:pt x="5398" y="6655"/>
                </a:cubicBezTo>
                <a:lnTo>
                  <a:pt x="5509" y="6544"/>
                </a:lnTo>
                <a:cubicBezTo>
                  <a:pt x="5804" y="6174"/>
                  <a:pt x="6137" y="5842"/>
                  <a:pt x="6507" y="5583"/>
                </a:cubicBezTo>
                <a:cubicBezTo>
                  <a:pt x="6618" y="5065"/>
                  <a:pt x="7209" y="5546"/>
                  <a:pt x="7246" y="5213"/>
                </a:cubicBezTo>
                <a:cubicBezTo>
                  <a:pt x="7579" y="4917"/>
                  <a:pt x="7468" y="4991"/>
                  <a:pt x="7912" y="4733"/>
                </a:cubicBezTo>
                <a:lnTo>
                  <a:pt x="7690" y="4511"/>
                </a:lnTo>
                <a:lnTo>
                  <a:pt x="7801" y="4474"/>
                </a:lnTo>
                <a:cubicBezTo>
                  <a:pt x="8134" y="3993"/>
                  <a:pt x="7431" y="3697"/>
                  <a:pt x="6840" y="3956"/>
                </a:cubicBezTo>
                <a:cubicBezTo>
                  <a:pt x="6618" y="4067"/>
                  <a:pt x="6470" y="4178"/>
                  <a:pt x="6433" y="4326"/>
                </a:cubicBezTo>
                <a:cubicBezTo>
                  <a:pt x="5841" y="4326"/>
                  <a:pt x="5509" y="4991"/>
                  <a:pt x="4806" y="5546"/>
                </a:cubicBezTo>
                <a:lnTo>
                  <a:pt x="4695" y="5620"/>
                </a:lnTo>
                <a:cubicBezTo>
                  <a:pt x="4326" y="6101"/>
                  <a:pt x="3660" y="6692"/>
                  <a:pt x="3660" y="7136"/>
                </a:cubicBezTo>
                <a:cubicBezTo>
                  <a:pt x="3327" y="7616"/>
                  <a:pt x="3032" y="8134"/>
                  <a:pt x="2810" y="8578"/>
                </a:cubicBezTo>
                <a:lnTo>
                  <a:pt x="2736" y="8799"/>
                </a:lnTo>
                <a:cubicBezTo>
                  <a:pt x="2403" y="9317"/>
                  <a:pt x="2033" y="10648"/>
                  <a:pt x="1738" y="11313"/>
                </a:cubicBezTo>
                <a:cubicBezTo>
                  <a:pt x="1664" y="11535"/>
                  <a:pt x="1627" y="11831"/>
                  <a:pt x="1516" y="12053"/>
                </a:cubicBezTo>
                <a:lnTo>
                  <a:pt x="1368" y="12570"/>
                </a:lnTo>
                <a:cubicBezTo>
                  <a:pt x="1294" y="12903"/>
                  <a:pt x="1257" y="13199"/>
                  <a:pt x="1146" y="13569"/>
                </a:cubicBezTo>
                <a:cubicBezTo>
                  <a:pt x="1109" y="13827"/>
                  <a:pt x="1072" y="14086"/>
                  <a:pt x="998" y="14308"/>
                </a:cubicBezTo>
                <a:cubicBezTo>
                  <a:pt x="924" y="14863"/>
                  <a:pt x="887" y="15417"/>
                  <a:pt x="813" y="15935"/>
                </a:cubicBezTo>
                <a:lnTo>
                  <a:pt x="776" y="16304"/>
                </a:lnTo>
                <a:cubicBezTo>
                  <a:pt x="776" y="16526"/>
                  <a:pt x="776" y="16822"/>
                  <a:pt x="739" y="17044"/>
                </a:cubicBezTo>
                <a:lnTo>
                  <a:pt x="739" y="17192"/>
                </a:lnTo>
                <a:lnTo>
                  <a:pt x="739" y="18190"/>
                </a:lnTo>
                <a:cubicBezTo>
                  <a:pt x="555" y="18116"/>
                  <a:pt x="592" y="18818"/>
                  <a:pt x="776" y="18708"/>
                </a:cubicBezTo>
                <a:cubicBezTo>
                  <a:pt x="924" y="20149"/>
                  <a:pt x="998" y="20926"/>
                  <a:pt x="1442" y="22183"/>
                </a:cubicBezTo>
                <a:cubicBezTo>
                  <a:pt x="1331" y="22220"/>
                  <a:pt x="1368" y="22442"/>
                  <a:pt x="1516" y="22405"/>
                </a:cubicBezTo>
                <a:cubicBezTo>
                  <a:pt x="1812" y="23255"/>
                  <a:pt x="2218" y="24031"/>
                  <a:pt x="2662" y="24771"/>
                </a:cubicBezTo>
                <a:cubicBezTo>
                  <a:pt x="3180" y="25436"/>
                  <a:pt x="3734" y="26139"/>
                  <a:pt x="4400" y="26730"/>
                </a:cubicBezTo>
                <a:cubicBezTo>
                  <a:pt x="4621" y="26989"/>
                  <a:pt x="4843" y="27211"/>
                  <a:pt x="5139" y="27396"/>
                </a:cubicBezTo>
                <a:cubicBezTo>
                  <a:pt x="5398" y="27618"/>
                  <a:pt x="5694" y="27876"/>
                  <a:pt x="5989" y="28098"/>
                </a:cubicBezTo>
                <a:cubicBezTo>
                  <a:pt x="5952" y="28246"/>
                  <a:pt x="6100" y="28246"/>
                  <a:pt x="6174" y="28246"/>
                </a:cubicBezTo>
                <a:cubicBezTo>
                  <a:pt x="6433" y="28431"/>
                  <a:pt x="6655" y="28542"/>
                  <a:pt x="6914" y="28690"/>
                </a:cubicBezTo>
                <a:lnTo>
                  <a:pt x="7025" y="28727"/>
                </a:lnTo>
                <a:cubicBezTo>
                  <a:pt x="7542" y="29022"/>
                  <a:pt x="8060" y="29281"/>
                  <a:pt x="8540" y="29540"/>
                </a:cubicBezTo>
                <a:cubicBezTo>
                  <a:pt x="8392" y="29651"/>
                  <a:pt x="9021" y="29947"/>
                  <a:pt x="9021" y="29725"/>
                </a:cubicBezTo>
                <a:lnTo>
                  <a:pt x="9686" y="29984"/>
                </a:lnTo>
                <a:cubicBezTo>
                  <a:pt x="9834" y="30316"/>
                  <a:pt x="10574" y="30316"/>
                  <a:pt x="10943" y="30501"/>
                </a:cubicBezTo>
                <a:cubicBezTo>
                  <a:pt x="11091" y="30538"/>
                  <a:pt x="11276" y="30575"/>
                  <a:pt x="11424" y="30575"/>
                </a:cubicBezTo>
                <a:cubicBezTo>
                  <a:pt x="12016" y="30575"/>
                  <a:pt x="12459" y="31019"/>
                  <a:pt x="12866" y="30797"/>
                </a:cubicBezTo>
                <a:cubicBezTo>
                  <a:pt x="13273" y="31093"/>
                  <a:pt x="14234" y="30908"/>
                  <a:pt x="14714" y="31093"/>
                </a:cubicBezTo>
                <a:cubicBezTo>
                  <a:pt x="15380" y="31093"/>
                  <a:pt x="16082" y="30982"/>
                  <a:pt x="16785" y="30871"/>
                </a:cubicBezTo>
                <a:cubicBezTo>
                  <a:pt x="16785" y="30908"/>
                  <a:pt x="16822" y="30982"/>
                  <a:pt x="16896" y="30945"/>
                </a:cubicBezTo>
                <a:cubicBezTo>
                  <a:pt x="17081" y="30908"/>
                  <a:pt x="17339" y="30871"/>
                  <a:pt x="17524" y="30797"/>
                </a:cubicBezTo>
                <a:cubicBezTo>
                  <a:pt x="17820" y="30723"/>
                  <a:pt x="18153" y="30686"/>
                  <a:pt x="18485" y="30538"/>
                </a:cubicBezTo>
                <a:cubicBezTo>
                  <a:pt x="18707" y="30686"/>
                  <a:pt x="19668" y="30279"/>
                  <a:pt x="19668" y="30205"/>
                </a:cubicBezTo>
                <a:lnTo>
                  <a:pt x="20001" y="30095"/>
                </a:lnTo>
                <a:cubicBezTo>
                  <a:pt x="20297" y="30279"/>
                  <a:pt x="20852" y="29762"/>
                  <a:pt x="21147" y="29614"/>
                </a:cubicBezTo>
                <a:cubicBezTo>
                  <a:pt x="21517" y="29281"/>
                  <a:pt x="21776" y="29429"/>
                  <a:pt x="22072" y="29207"/>
                </a:cubicBezTo>
                <a:lnTo>
                  <a:pt x="22035" y="29096"/>
                </a:lnTo>
                <a:cubicBezTo>
                  <a:pt x="22404" y="28911"/>
                  <a:pt x="22737" y="28875"/>
                  <a:pt x="23144" y="28505"/>
                </a:cubicBezTo>
                <a:cubicBezTo>
                  <a:pt x="23957" y="28172"/>
                  <a:pt x="24364" y="27470"/>
                  <a:pt x="25177" y="26989"/>
                </a:cubicBezTo>
                <a:cubicBezTo>
                  <a:pt x="25177" y="26693"/>
                  <a:pt x="25658" y="26656"/>
                  <a:pt x="25880" y="26250"/>
                </a:cubicBezTo>
                <a:cubicBezTo>
                  <a:pt x="26064" y="26065"/>
                  <a:pt x="26212" y="25880"/>
                  <a:pt x="26360" y="25658"/>
                </a:cubicBezTo>
                <a:cubicBezTo>
                  <a:pt x="26656" y="25658"/>
                  <a:pt x="26952" y="24919"/>
                  <a:pt x="27284" y="24586"/>
                </a:cubicBezTo>
                <a:cubicBezTo>
                  <a:pt x="27469" y="24364"/>
                  <a:pt x="27580" y="24068"/>
                  <a:pt x="27728" y="23847"/>
                </a:cubicBezTo>
                <a:lnTo>
                  <a:pt x="27765" y="23736"/>
                </a:lnTo>
                <a:cubicBezTo>
                  <a:pt x="27950" y="23440"/>
                  <a:pt x="28135" y="23107"/>
                  <a:pt x="28320" y="22737"/>
                </a:cubicBezTo>
                <a:cubicBezTo>
                  <a:pt x="28578" y="22774"/>
                  <a:pt x="28652" y="22183"/>
                  <a:pt x="28800" y="21998"/>
                </a:cubicBezTo>
                <a:lnTo>
                  <a:pt x="28874" y="21776"/>
                </a:lnTo>
                <a:cubicBezTo>
                  <a:pt x="29059" y="21296"/>
                  <a:pt x="29244" y="20778"/>
                  <a:pt x="29392" y="20334"/>
                </a:cubicBezTo>
                <a:cubicBezTo>
                  <a:pt x="29688" y="20297"/>
                  <a:pt x="29688" y="19595"/>
                  <a:pt x="29798" y="19262"/>
                </a:cubicBezTo>
                <a:lnTo>
                  <a:pt x="29909" y="18745"/>
                </a:lnTo>
                <a:cubicBezTo>
                  <a:pt x="29983" y="18338"/>
                  <a:pt x="30057" y="17931"/>
                  <a:pt x="30094" y="17525"/>
                </a:cubicBezTo>
                <a:cubicBezTo>
                  <a:pt x="30538" y="17192"/>
                  <a:pt x="30353" y="16304"/>
                  <a:pt x="30427" y="157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1"/>
          <p:cNvSpPr/>
          <p:nvPr/>
        </p:nvSpPr>
        <p:spPr>
          <a:xfrm>
            <a:off x="7208290" y="1613107"/>
            <a:ext cx="951912" cy="948771"/>
          </a:xfrm>
          <a:custGeom>
            <a:avLst/>
            <a:gdLst/>
            <a:ahLst/>
            <a:cxnLst/>
            <a:rect l="l" t="t" r="r" b="b"/>
            <a:pathLst>
              <a:path w="31093" h="30317" extrusionOk="0">
                <a:moveTo>
                  <a:pt x="30945" y="18005"/>
                </a:moveTo>
                <a:cubicBezTo>
                  <a:pt x="30982" y="17450"/>
                  <a:pt x="31093" y="16896"/>
                  <a:pt x="31056" y="16452"/>
                </a:cubicBezTo>
                <a:lnTo>
                  <a:pt x="31056" y="16267"/>
                </a:lnTo>
                <a:lnTo>
                  <a:pt x="31056" y="16046"/>
                </a:lnTo>
                <a:lnTo>
                  <a:pt x="31056" y="15343"/>
                </a:lnTo>
                <a:lnTo>
                  <a:pt x="31056" y="14789"/>
                </a:lnTo>
                <a:cubicBezTo>
                  <a:pt x="30908" y="14678"/>
                  <a:pt x="30982" y="14419"/>
                  <a:pt x="30945" y="14234"/>
                </a:cubicBezTo>
                <a:cubicBezTo>
                  <a:pt x="30908" y="14086"/>
                  <a:pt x="30982" y="13753"/>
                  <a:pt x="30797" y="13716"/>
                </a:cubicBezTo>
                <a:cubicBezTo>
                  <a:pt x="30760" y="13458"/>
                  <a:pt x="30723" y="13125"/>
                  <a:pt x="30686" y="12829"/>
                </a:cubicBezTo>
                <a:lnTo>
                  <a:pt x="30575" y="12459"/>
                </a:lnTo>
                <a:cubicBezTo>
                  <a:pt x="30538" y="12201"/>
                  <a:pt x="30427" y="11868"/>
                  <a:pt x="30390" y="11609"/>
                </a:cubicBezTo>
                <a:cubicBezTo>
                  <a:pt x="30316" y="11646"/>
                  <a:pt x="30242" y="11646"/>
                  <a:pt x="30205" y="11683"/>
                </a:cubicBezTo>
                <a:cubicBezTo>
                  <a:pt x="30205" y="11646"/>
                  <a:pt x="30205" y="11535"/>
                  <a:pt x="30316" y="11535"/>
                </a:cubicBezTo>
                <a:lnTo>
                  <a:pt x="30168" y="11128"/>
                </a:lnTo>
                <a:cubicBezTo>
                  <a:pt x="30058" y="10796"/>
                  <a:pt x="30021" y="10796"/>
                  <a:pt x="29984" y="10537"/>
                </a:cubicBezTo>
                <a:cubicBezTo>
                  <a:pt x="29947" y="10389"/>
                  <a:pt x="29873" y="10167"/>
                  <a:pt x="29762" y="10093"/>
                </a:cubicBezTo>
                <a:cubicBezTo>
                  <a:pt x="29651" y="9871"/>
                  <a:pt x="29577" y="9613"/>
                  <a:pt x="29466" y="9354"/>
                </a:cubicBezTo>
                <a:cubicBezTo>
                  <a:pt x="29392" y="9095"/>
                  <a:pt x="29244" y="8873"/>
                  <a:pt x="29133" y="8578"/>
                </a:cubicBezTo>
                <a:cubicBezTo>
                  <a:pt x="29022" y="8578"/>
                  <a:pt x="28764" y="8799"/>
                  <a:pt x="28764" y="8725"/>
                </a:cubicBezTo>
                <a:cubicBezTo>
                  <a:pt x="28764" y="8688"/>
                  <a:pt x="28690" y="8578"/>
                  <a:pt x="28764" y="8541"/>
                </a:cubicBezTo>
                <a:cubicBezTo>
                  <a:pt x="28837" y="8614"/>
                  <a:pt x="28874" y="8725"/>
                  <a:pt x="29022" y="8614"/>
                </a:cubicBezTo>
                <a:cubicBezTo>
                  <a:pt x="29133" y="8393"/>
                  <a:pt x="29022" y="8319"/>
                  <a:pt x="28874" y="8171"/>
                </a:cubicBezTo>
                <a:cubicBezTo>
                  <a:pt x="28764" y="7949"/>
                  <a:pt x="28653" y="7764"/>
                  <a:pt x="28542" y="7505"/>
                </a:cubicBezTo>
                <a:lnTo>
                  <a:pt x="28394" y="7284"/>
                </a:lnTo>
                <a:lnTo>
                  <a:pt x="28320" y="7099"/>
                </a:lnTo>
                <a:cubicBezTo>
                  <a:pt x="28172" y="6877"/>
                  <a:pt x="28024" y="6655"/>
                  <a:pt x="27913" y="6470"/>
                </a:cubicBezTo>
                <a:lnTo>
                  <a:pt x="27617" y="6027"/>
                </a:lnTo>
                <a:cubicBezTo>
                  <a:pt x="27470" y="5916"/>
                  <a:pt x="27396" y="5546"/>
                  <a:pt x="27211" y="5583"/>
                </a:cubicBezTo>
                <a:cubicBezTo>
                  <a:pt x="27174" y="5361"/>
                  <a:pt x="26989" y="5435"/>
                  <a:pt x="27026" y="5176"/>
                </a:cubicBezTo>
                <a:lnTo>
                  <a:pt x="26915" y="5213"/>
                </a:lnTo>
                <a:cubicBezTo>
                  <a:pt x="26804" y="5028"/>
                  <a:pt x="26619" y="4843"/>
                  <a:pt x="26471" y="4659"/>
                </a:cubicBezTo>
                <a:lnTo>
                  <a:pt x="26360" y="4548"/>
                </a:lnTo>
                <a:cubicBezTo>
                  <a:pt x="26286" y="4474"/>
                  <a:pt x="26139" y="4252"/>
                  <a:pt x="25991" y="4289"/>
                </a:cubicBezTo>
                <a:cubicBezTo>
                  <a:pt x="25991" y="3993"/>
                  <a:pt x="25695" y="3919"/>
                  <a:pt x="25584" y="3882"/>
                </a:cubicBezTo>
                <a:cubicBezTo>
                  <a:pt x="25436" y="3734"/>
                  <a:pt x="25325" y="3623"/>
                  <a:pt x="25177" y="3513"/>
                </a:cubicBezTo>
                <a:cubicBezTo>
                  <a:pt x="24771" y="3217"/>
                  <a:pt x="24327" y="2662"/>
                  <a:pt x="23883" y="2625"/>
                </a:cubicBezTo>
                <a:cubicBezTo>
                  <a:pt x="23699" y="2514"/>
                  <a:pt x="23477" y="2403"/>
                  <a:pt x="23292" y="2256"/>
                </a:cubicBezTo>
                <a:lnTo>
                  <a:pt x="22737" y="1960"/>
                </a:lnTo>
                <a:cubicBezTo>
                  <a:pt x="22479" y="1886"/>
                  <a:pt x="22220" y="1590"/>
                  <a:pt x="21998" y="1738"/>
                </a:cubicBezTo>
                <a:cubicBezTo>
                  <a:pt x="22072" y="1553"/>
                  <a:pt x="21850" y="1590"/>
                  <a:pt x="21739" y="1553"/>
                </a:cubicBezTo>
                <a:lnTo>
                  <a:pt x="21554" y="1479"/>
                </a:lnTo>
                <a:lnTo>
                  <a:pt x="21369" y="1368"/>
                </a:lnTo>
                <a:cubicBezTo>
                  <a:pt x="21074" y="1183"/>
                  <a:pt x="20593" y="1146"/>
                  <a:pt x="20408" y="999"/>
                </a:cubicBezTo>
                <a:cubicBezTo>
                  <a:pt x="20186" y="925"/>
                  <a:pt x="19965" y="851"/>
                  <a:pt x="19706" y="777"/>
                </a:cubicBezTo>
                <a:cubicBezTo>
                  <a:pt x="19225" y="629"/>
                  <a:pt x="18707" y="481"/>
                  <a:pt x="18153" y="407"/>
                </a:cubicBezTo>
                <a:lnTo>
                  <a:pt x="18153" y="296"/>
                </a:lnTo>
                <a:cubicBezTo>
                  <a:pt x="18042" y="296"/>
                  <a:pt x="17968" y="222"/>
                  <a:pt x="17931" y="370"/>
                </a:cubicBezTo>
                <a:cubicBezTo>
                  <a:pt x="17635" y="296"/>
                  <a:pt x="17414" y="259"/>
                  <a:pt x="17118" y="259"/>
                </a:cubicBezTo>
                <a:cubicBezTo>
                  <a:pt x="17081" y="37"/>
                  <a:pt x="16748" y="185"/>
                  <a:pt x="16563" y="111"/>
                </a:cubicBezTo>
                <a:lnTo>
                  <a:pt x="16526" y="111"/>
                </a:lnTo>
                <a:cubicBezTo>
                  <a:pt x="15158" y="74"/>
                  <a:pt x="14049" y="0"/>
                  <a:pt x="12755" y="111"/>
                </a:cubicBezTo>
                <a:lnTo>
                  <a:pt x="12681" y="111"/>
                </a:lnTo>
                <a:cubicBezTo>
                  <a:pt x="11535" y="370"/>
                  <a:pt x="10204" y="481"/>
                  <a:pt x="9280" y="1146"/>
                </a:cubicBezTo>
                <a:cubicBezTo>
                  <a:pt x="9280" y="1220"/>
                  <a:pt x="9280" y="1294"/>
                  <a:pt x="9243" y="1294"/>
                </a:cubicBezTo>
                <a:cubicBezTo>
                  <a:pt x="9243" y="1035"/>
                  <a:pt x="9169" y="1035"/>
                  <a:pt x="9058" y="1146"/>
                </a:cubicBezTo>
                <a:cubicBezTo>
                  <a:pt x="8799" y="1220"/>
                  <a:pt x="8541" y="1368"/>
                  <a:pt x="8319" y="1479"/>
                </a:cubicBezTo>
                <a:lnTo>
                  <a:pt x="8245" y="1516"/>
                </a:lnTo>
                <a:lnTo>
                  <a:pt x="8208" y="1553"/>
                </a:lnTo>
                <a:lnTo>
                  <a:pt x="8171" y="1590"/>
                </a:lnTo>
                <a:cubicBezTo>
                  <a:pt x="7986" y="1701"/>
                  <a:pt x="7838" y="1775"/>
                  <a:pt x="7653" y="1886"/>
                </a:cubicBezTo>
                <a:lnTo>
                  <a:pt x="7505" y="1960"/>
                </a:lnTo>
                <a:lnTo>
                  <a:pt x="7321" y="2071"/>
                </a:lnTo>
                <a:cubicBezTo>
                  <a:pt x="7136" y="2071"/>
                  <a:pt x="7284" y="2256"/>
                  <a:pt x="7136" y="2292"/>
                </a:cubicBezTo>
                <a:cubicBezTo>
                  <a:pt x="6729" y="2292"/>
                  <a:pt x="6692" y="2625"/>
                  <a:pt x="6285" y="2699"/>
                </a:cubicBezTo>
                <a:lnTo>
                  <a:pt x="6211" y="2773"/>
                </a:lnTo>
                <a:lnTo>
                  <a:pt x="6137" y="2810"/>
                </a:lnTo>
                <a:cubicBezTo>
                  <a:pt x="5953" y="3069"/>
                  <a:pt x="5620" y="3032"/>
                  <a:pt x="5583" y="3365"/>
                </a:cubicBezTo>
                <a:cubicBezTo>
                  <a:pt x="5546" y="3402"/>
                  <a:pt x="5435" y="3328"/>
                  <a:pt x="5398" y="3402"/>
                </a:cubicBezTo>
                <a:cubicBezTo>
                  <a:pt x="5213" y="3513"/>
                  <a:pt x="5361" y="3697"/>
                  <a:pt x="5176" y="3734"/>
                </a:cubicBezTo>
                <a:cubicBezTo>
                  <a:pt x="4917" y="3586"/>
                  <a:pt x="4843" y="3956"/>
                  <a:pt x="4659" y="4067"/>
                </a:cubicBezTo>
                <a:lnTo>
                  <a:pt x="4622" y="4104"/>
                </a:lnTo>
                <a:lnTo>
                  <a:pt x="4178" y="4511"/>
                </a:lnTo>
                <a:cubicBezTo>
                  <a:pt x="4141" y="4622"/>
                  <a:pt x="4067" y="4659"/>
                  <a:pt x="3993" y="4733"/>
                </a:cubicBezTo>
                <a:cubicBezTo>
                  <a:pt x="3771" y="4991"/>
                  <a:pt x="3697" y="5213"/>
                  <a:pt x="3623" y="5361"/>
                </a:cubicBezTo>
                <a:cubicBezTo>
                  <a:pt x="3365" y="5657"/>
                  <a:pt x="3143" y="6027"/>
                  <a:pt x="2884" y="6359"/>
                </a:cubicBezTo>
                <a:lnTo>
                  <a:pt x="2847" y="6396"/>
                </a:lnTo>
                <a:lnTo>
                  <a:pt x="2810" y="6470"/>
                </a:lnTo>
                <a:cubicBezTo>
                  <a:pt x="2662" y="6692"/>
                  <a:pt x="2514" y="6877"/>
                  <a:pt x="2440" y="7099"/>
                </a:cubicBezTo>
                <a:cubicBezTo>
                  <a:pt x="2514" y="7284"/>
                  <a:pt x="2699" y="7136"/>
                  <a:pt x="2699" y="7321"/>
                </a:cubicBezTo>
                <a:cubicBezTo>
                  <a:pt x="2662" y="7468"/>
                  <a:pt x="2588" y="7505"/>
                  <a:pt x="2403" y="7431"/>
                </a:cubicBezTo>
                <a:cubicBezTo>
                  <a:pt x="2477" y="7431"/>
                  <a:pt x="2699" y="7394"/>
                  <a:pt x="2403" y="7247"/>
                </a:cubicBezTo>
                <a:cubicBezTo>
                  <a:pt x="2145" y="7653"/>
                  <a:pt x="2219" y="7801"/>
                  <a:pt x="1960" y="8245"/>
                </a:cubicBezTo>
                <a:cubicBezTo>
                  <a:pt x="1738" y="8614"/>
                  <a:pt x="1479" y="8947"/>
                  <a:pt x="1331" y="9428"/>
                </a:cubicBezTo>
                <a:cubicBezTo>
                  <a:pt x="1405" y="9465"/>
                  <a:pt x="1516" y="9502"/>
                  <a:pt x="1516" y="9539"/>
                </a:cubicBezTo>
                <a:cubicBezTo>
                  <a:pt x="1368" y="9502"/>
                  <a:pt x="1368" y="9613"/>
                  <a:pt x="1331" y="9687"/>
                </a:cubicBezTo>
                <a:cubicBezTo>
                  <a:pt x="1294" y="9687"/>
                  <a:pt x="1183" y="9687"/>
                  <a:pt x="1331" y="9724"/>
                </a:cubicBezTo>
                <a:cubicBezTo>
                  <a:pt x="1183" y="9835"/>
                  <a:pt x="1146" y="9908"/>
                  <a:pt x="1331" y="10093"/>
                </a:cubicBezTo>
                <a:cubicBezTo>
                  <a:pt x="1368" y="10019"/>
                  <a:pt x="1479" y="9982"/>
                  <a:pt x="1590" y="9982"/>
                </a:cubicBezTo>
                <a:cubicBezTo>
                  <a:pt x="1590" y="10019"/>
                  <a:pt x="1664" y="10056"/>
                  <a:pt x="1664" y="10093"/>
                </a:cubicBezTo>
                <a:lnTo>
                  <a:pt x="1590" y="10204"/>
                </a:lnTo>
                <a:cubicBezTo>
                  <a:pt x="1220" y="10204"/>
                  <a:pt x="1220" y="10093"/>
                  <a:pt x="999" y="10241"/>
                </a:cubicBezTo>
                <a:lnTo>
                  <a:pt x="1109" y="10278"/>
                </a:lnTo>
                <a:cubicBezTo>
                  <a:pt x="1109" y="10574"/>
                  <a:pt x="814" y="10648"/>
                  <a:pt x="925" y="10833"/>
                </a:cubicBezTo>
                <a:cubicBezTo>
                  <a:pt x="777" y="10796"/>
                  <a:pt x="777" y="10944"/>
                  <a:pt x="740" y="11018"/>
                </a:cubicBezTo>
                <a:lnTo>
                  <a:pt x="629" y="11498"/>
                </a:lnTo>
                <a:cubicBezTo>
                  <a:pt x="592" y="11757"/>
                  <a:pt x="481" y="12016"/>
                  <a:pt x="444" y="12275"/>
                </a:cubicBezTo>
                <a:lnTo>
                  <a:pt x="444" y="12385"/>
                </a:lnTo>
                <a:lnTo>
                  <a:pt x="407" y="12644"/>
                </a:lnTo>
                <a:cubicBezTo>
                  <a:pt x="370" y="12829"/>
                  <a:pt x="370" y="12977"/>
                  <a:pt x="296" y="13162"/>
                </a:cubicBezTo>
                <a:cubicBezTo>
                  <a:pt x="370" y="13384"/>
                  <a:pt x="37" y="13864"/>
                  <a:pt x="444" y="13938"/>
                </a:cubicBezTo>
                <a:cubicBezTo>
                  <a:pt x="666" y="13975"/>
                  <a:pt x="555" y="14271"/>
                  <a:pt x="296" y="14234"/>
                </a:cubicBezTo>
                <a:cubicBezTo>
                  <a:pt x="370" y="13679"/>
                  <a:pt x="111" y="14160"/>
                  <a:pt x="185" y="14456"/>
                </a:cubicBezTo>
                <a:cubicBezTo>
                  <a:pt x="370" y="14863"/>
                  <a:pt x="0" y="15158"/>
                  <a:pt x="259" y="15602"/>
                </a:cubicBezTo>
                <a:cubicBezTo>
                  <a:pt x="111" y="15602"/>
                  <a:pt x="111" y="15787"/>
                  <a:pt x="259" y="15787"/>
                </a:cubicBezTo>
                <a:cubicBezTo>
                  <a:pt x="111" y="15898"/>
                  <a:pt x="185" y="16083"/>
                  <a:pt x="185" y="16193"/>
                </a:cubicBezTo>
                <a:cubicBezTo>
                  <a:pt x="111" y="16452"/>
                  <a:pt x="296" y="16526"/>
                  <a:pt x="296" y="16711"/>
                </a:cubicBezTo>
                <a:cubicBezTo>
                  <a:pt x="259" y="16859"/>
                  <a:pt x="111" y="17081"/>
                  <a:pt x="370" y="17192"/>
                </a:cubicBezTo>
                <a:cubicBezTo>
                  <a:pt x="74" y="17229"/>
                  <a:pt x="481" y="17266"/>
                  <a:pt x="407" y="17414"/>
                </a:cubicBezTo>
                <a:cubicBezTo>
                  <a:pt x="222" y="17450"/>
                  <a:pt x="296" y="17857"/>
                  <a:pt x="481" y="17857"/>
                </a:cubicBezTo>
                <a:cubicBezTo>
                  <a:pt x="407" y="18005"/>
                  <a:pt x="629" y="18338"/>
                  <a:pt x="629" y="18597"/>
                </a:cubicBezTo>
                <a:cubicBezTo>
                  <a:pt x="481" y="18671"/>
                  <a:pt x="555" y="18781"/>
                  <a:pt x="666" y="18781"/>
                </a:cubicBezTo>
                <a:lnTo>
                  <a:pt x="740" y="18892"/>
                </a:lnTo>
                <a:cubicBezTo>
                  <a:pt x="777" y="19151"/>
                  <a:pt x="851" y="19410"/>
                  <a:pt x="962" y="19669"/>
                </a:cubicBezTo>
                <a:cubicBezTo>
                  <a:pt x="1183" y="20408"/>
                  <a:pt x="1479" y="21111"/>
                  <a:pt x="1775" y="21813"/>
                </a:cubicBezTo>
                <a:lnTo>
                  <a:pt x="1849" y="21887"/>
                </a:lnTo>
                <a:lnTo>
                  <a:pt x="2071" y="22294"/>
                </a:lnTo>
                <a:cubicBezTo>
                  <a:pt x="1960" y="22663"/>
                  <a:pt x="2440" y="23033"/>
                  <a:pt x="2588" y="23366"/>
                </a:cubicBezTo>
                <a:lnTo>
                  <a:pt x="2625" y="23403"/>
                </a:lnTo>
                <a:cubicBezTo>
                  <a:pt x="2773" y="23477"/>
                  <a:pt x="2810" y="23846"/>
                  <a:pt x="3032" y="24031"/>
                </a:cubicBezTo>
                <a:lnTo>
                  <a:pt x="3069" y="24105"/>
                </a:lnTo>
                <a:lnTo>
                  <a:pt x="3328" y="24401"/>
                </a:lnTo>
                <a:lnTo>
                  <a:pt x="3513" y="24660"/>
                </a:lnTo>
                <a:lnTo>
                  <a:pt x="3734" y="24956"/>
                </a:lnTo>
                <a:cubicBezTo>
                  <a:pt x="3882" y="25066"/>
                  <a:pt x="3993" y="25251"/>
                  <a:pt x="4141" y="25436"/>
                </a:cubicBezTo>
                <a:cubicBezTo>
                  <a:pt x="4289" y="25584"/>
                  <a:pt x="4437" y="25806"/>
                  <a:pt x="4548" y="25769"/>
                </a:cubicBezTo>
                <a:cubicBezTo>
                  <a:pt x="4474" y="25954"/>
                  <a:pt x="4843" y="26102"/>
                  <a:pt x="4917" y="26250"/>
                </a:cubicBezTo>
                <a:cubicBezTo>
                  <a:pt x="5028" y="26323"/>
                  <a:pt x="5102" y="26434"/>
                  <a:pt x="5213" y="26471"/>
                </a:cubicBezTo>
                <a:cubicBezTo>
                  <a:pt x="5398" y="26619"/>
                  <a:pt x="5583" y="26804"/>
                  <a:pt x="5768" y="26915"/>
                </a:cubicBezTo>
                <a:cubicBezTo>
                  <a:pt x="5657" y="27063"/>
                  <a:pt x="5953" y="26915"/>
                  <a:pt x="5990" y="27100"/>
                </a:cubicBezTo>
                <a:lnTo>
                  <a:pt x="6027" y="27063"/>
                </a:lnTo>
                <a:cubicBezTo>
                  <a:pt x="6211" y="27063"/>
                  <a:pt x="5990" y="27433"/>
                  <a:pt x="6174" y="27285"/>
                </a:cubicBezTo>
                <a:lnTo>
                  <a:pt x="6211" y="27359"/>
                </a:lnTo>
                <a:cubicBezTo>
                  <a:pt x="6322" y="27654"/>
                  <a:pt x="6840" y="27802"/>
                  <a:pt x="7062" y="28024"/>
                </a:cubicBezTo>
                <a:lnTo>
                  <a:pt x="7136" y="28098"/>
                </a:lnTo>
                <a:cubicBezTo>
                  <a:pt x="7431" y="28172"/>
                  <a:pt x="7468" y="28394"/>
                  <a:pt x="7764" y="28505"/>
                </a:cubicBezTo>
                <a:lnTo>
                  <a:pt x="7801" y="28394"/>
                </a:lnTo>
                <a:cubicBezTo>
                  <a:pt x="7838" y="28579"/>
                  <a:pt x="8134" y="28653"/>
                  <a:pt x="8245" y="28653"/>
                </a:cubicBezTo>
                <a:cubicBezTo>
                  <a:pt x="8208" y="28727"/>
                  <a:pt x="8319" y="28764"/>
                  <a:pt x="8393" y="28764"/>
                </a:cubicBezTo>
                <a:cubicBezTo>
                  <a:pt x="8725" y="28911"/>
                  <a:pt x="9058" y="29059"/>
                  <a:pt x="9317" y="29207"/>
                </a:cubicBezTo>
                <a:lnTo>
                  <a:pt x="9354" y="29207"/>
                </a:lnTo>
                <a:cubicBezTo>
                  <a:pt x="9465" y="29429"/>
                  <a:pt x="9982" y="29429"/>
                  <a:pt x="10204" y="29577"/>
                </a:cubicBezTo>
                <a:lnTo>
                  <a:pt x="10241" y="29577"/>
                </a:lnTo>
                <a:cubicBezTo>
                  <a:pt x="10389" y="29614"/>
                  <a:pt x="10537" y="29651"/>
                  <a:pt x="10648" y="29651"/>
                </a:cubicBezTo>
                <a:lnTo>
                  <a:pt x="10722" y="29651"/>
                </a:lnTo>
                <a:cubicBezTo>
                  <a:pt x="10833" y="29688"/>
                  <a:pt x="10981" y="29762"/>
                  <a:pt x="11129" y="29762"/>
                </a:cubicBezTo>
                <a:lnTo>
                  <a:pt x="11165" y="29762"/>
                </a:lnTo>
                <a:cubicBezTo>
                  <a:pt x="11535" y="29984"/>
                  <a:pt x="12238" y="30057"/>
                  <a:pt x="12644" y="30021"/>
                </a:cubicBezTo>
                <a:cubicBezTo>
                  <a:pt x="12681" y="30205"/>
                  <a:pt x="13051" y="30131"/>
                  <a:pt x="13236" y="30168"/>
                </a:cubicBezTo>
                <a:lnTo>
                  <a:pt x="13236" y="30131"/>
                </a:lnTo>
                <a:lnTo>
                  <a:pt x="13310" y="30131"/>
                </a:lnTo>
                <a:lnTo>
                  <a:pt x="13901" y="30168"/>
                </a:lnTo>
                <a:cubicBezTo>
                  <a:pt x="13975" y="30242"/>
                  <a:pt x="14123" y="30168"/>
                  <a:pt x="14308" y="30242"/>
                </a:cubicBezTo>
                <a:lnTo>
                  <a:pt x="14308" y="30205"/>
                </a:lnTo>
                <a:cubicBezTo>
                  <a:pt x="14715" y="30205"/>
                  <a:pt x="15084" y="30205"/>
                  <a:pt x="15528" y="30168"/>
                </a:cubicBezTo>
                <a:cubicBezTo>
                  <a:pt x="15602" y="30316"/>
                  <a:pt x="15972" y="30168"/>
                  <a:pt x="16157" y="30168"/>
                </a:cubicBezTo>
                <a:cubicBezTo>
                  <a:pt x="16452" y="30057"/>
                  <a:pt x="16452" y="30131"/>
                  <a:pt x="16748" y="30057"/>
                </a:cubicBezTo>
                <a:lnTo>
                  <a:pt x="16748" y="30021"/>
                </a:lnTo>
                <a:lnTo>
                  <a:pt x="17598" y="29873"/>
                </a:lnTo>
                <a:cubicBezTo>
                  <a:pt x="17820" y="29873"/>
                  <a:pt x="17931" y="29762"/>
                  <a:pt x="18116" y="29688"/>
                </a:cubicBezTo>
                <a:cubicBezTo>
                  <a:pt x="18190" y="29651"/>
                  <a:pt x="18486" y="29651"/>
                  <a:pt x="18486" y="29577"/>
                </a:cubicBezTo>
                <a:cubicBezTo>
                  <a:pt x="18707" y="29577"/>
                  <a:pt x="18781" y="29503"/>
                  <a:pt x="18929" y="29429"/>
                </a:cubicBezTo>
                <a:cubicBezTo>
                  <a:pt x="19336" y="29281"/>
                  <a:pt x="19817" y="29133"/>
                  <a:pt x="20223" y="29022"/>
                </a:cubicBezTo>
                <a:lnTo>
                  <a:pt x="20334" y="28948"/>
                </a:lnTo>
                <a:cubicBezTo>
                  <a:pt x="20519" y="28874"/>
                  <a:pt x="20815" y="28837"/>
                  <a:pt x="20926" y="28690"/>
                </a:cubicBezTo>
                <a:cubicBezTo>
                  <a:pt x="21074" y="28653"/>
                  <a:pt x="21148" y="28579"/>
                  <a:pt x="21295" y="28505"/>
                </a:cubicBezTo>
                <a:cubicBezTo>
                  <a:pt x="21554" y="28357"/>
                  <a:pt x="21887" y="28209"/>
                  <a:pt x="22183" y="28024"/>
                </a:cubicBezTo>
                <a:cubicBezTo>
                  <a:pt x="22183" y="28098"/>
                  <a:pt x="22257" y="28024"/>
                  <a:pt x="22257" y="27987"/>
                </a:cubicBezTo>
                <a:cubicBezTo>
                  <a:pt x="22442" y="27950"/>
                  <a:pt x="22774" y="27728"/>
                  <a:pt x="22996" y="27580"/>
                </a:cubicBezTo>
                <a:cubicBezTo>
                  <a:pt x="23144" y="27433"/>
                  <a:pt x="23218" y="27359"/>
                  <a:pt x="23403" y="27248"/>
                </a:cubicBezTo>
                <a:cubicBezTo>
                  <a:pt x="23477" y="27211"/>
                  <a:pt x="23551" y="27174"/>
                  <a:pt x="23551" y="27100"/>
                </a:cubicBezTo>
                <a:cubicBezTo>
                  <a:pt x="23920" y="26841"/>
                  <a:pt x="24586" y="26286"/>
                  <a:pt x="24993" y="25806"/>
                </a:cubicBezTo>
                <a:cubicBezTo>
                  <a:pt x="25140" y="25621"/>
                  <a:pt x="25325" y="25510"/>
                  <a:pt x="25436" y="25325"/>
                </a:cubicBezTo>
                <a:lnTo>
                  <a:pt x="25547" y="25177"/>
                </a:lnTo>
                <a:cubicBezTo>
                  <a:pt x="25732" y="24956"/>
                  <a:pt x="25769" y="24808"/>
                  <a:pt x="25954" y="24586"/>
                </a:cubicBezTo>
                <a:cubicBezTo>
                  <a:pt x="26176" y="24253"/>
                  <a:pt x="26286" y="24068"/>
                  <a:pt x="26471" y="23735"/>
                </a:cubicBezTo>
                <a:lnTo>
                  <a:pt x="26508" y="23662"/>
                </a:lnTo>
                <a:lnTo>
                  <a:pt x="26693" y="23218"/>
                </a:lnTo>
                <a:lnTo>
                  <a:pt x="26693" y="23181"/>
                </a:lnTo>
                <a:cubicBezTo>
                  <a:pt x="26804" y="22959"/>
                  <a:pt x="26915" y="22663"/>
                  <a:pt x="27026" y="22368"/>
                </a:cubicBezTo>
                <a:cubicBezTo>
                  <a:pt x="27100" y="22072"/>
                  <a:pt x="27211" y="21739"/>
                  <a:pt x="27248" y="21554"/>
                </a:cubicBezTo>
                <a:cubicBezTo>
                  <a:pt x="27248" y="21628"/>
                  <a:pt x="27285" y="21332"/>
                  <a:pt x="27285" y="21369"/>
                </a:cubicBezTo>
                <a:cubicBezTo>
                  <a:pt x="27211" y="21702"/>
                  <a:pt x="27063" y="22035"/>
                  <a:pt x="26915" y="22442"/>
                </a:cubicBezTo>
                <a:cubicBezTo>
                  <a:pt x="26878" y="22552"/>
                  <a:pt x="26804" y="22737"/>
                  <a:pt x="26841" y="22737"/>
                </a:cubicBezTo>
                <a:cubicBezTo>
                  <a:pt x="26804" y="22811"/>
                  <a:pt x="26730" y="22922"/>
                  <a:pt x="26693" y="23033"/>
                </a:cubicBezTo>
                <a:lnTo>
                  <a:pt x="26656" y="23144"/>
                </a:lnTo>
                <a:cubicBezTo>
                  <a:pt x="26434" y="23588"/>
                  <a:pt x="26323" y="23699"/>
                  <a:pt x="26065" y="24142"/>
                </a:cubicBezTo>
                <a:lnTo>
                  <a:pt x="25991" y="24216"/>
                </a:lnTo>
                <a:cubicBezTo>
                  <a:pt x="25806" y="24475"/>
                  <a:pt x="25695" y="24623"/>
                  <a:pt x="25399" y="24993"/>
                </a:cubicBezTo>
                <a:lnTo>
                  <a:pt x="25362" y="25029"/>
                </a:lnTo>
                <a:cubicBezTo>
                  <a:pt x="25177" y="25251"/>
                  <a:pt x="24993" y="25436"/>
                  <a:pt x="24660" y="25732"/>
                </a:cubicBezTo>
                <a:lnTo>
                  <a:pt x="24438" y="25917"/>
                </a:lnTo>
                <a:lnTo>
                  <a:pt x="24253" y="26102"/>
                </a:lnTo>
                <a:cubicBezTo>
                  <a:pt x="23920" y="26360"/>
                  <a:pt x="23588" y="26619"/>
                  <a:pt x="23292" y="26841"/>
                </a:cubicBezTo>
                <a:lnTo>
                  <a:pt x="23218" y="26878"/>
                </a:lnTo>
                <a:cubicBezTo>
                  <a:pt x="22922" y="27100"/>
                  <a:pt x="22589" y="27285"/>
                  <a:pt x="22257" y="27470"/>
                </a:cubicBezTo>
                <a:lnTo>
                  <a:pt x="22183" y="27543"/>
                </a:lnTo>
                <a:cubicBezTo>
                  <a:pt x="22072" y="27580"/>
                  <a:pt x="21924" y="27654"/>
                  <a:pt x="21813" y="27728"/>
                </a:cubicBezTo>
                <a:lnTo>
                  <a:pt x="21739" y="27765"/>
                </a:lnTo>
                <a:cubicBezTo>
                  <a:pt x="21517" y="27839"/>
                  <a:pt x="21295" y="27987"/>
                  <a:pt x="21111" y="28098"/>
                </a:cubicBezTo>
                <a:lnTo>
                  <a:pt x="21074" y="28098"/>
                </a:lnTo>
                <a:cubicBezTo>
                  <a:pt x="20926" y="28135"/>
                  <a:pt x="20815" y="28172"/>
                  <a:pt x="20704" y="28209"/>
                </a:cubicBezTo>
                <a:cubicBezTo>
                  <a:pt x="20556" y="28283"/>
                  <a:pt x="20371" y="28357"/>
                  <a:pt x="20223" y="28394"/>
                </a:cubicBezTo>
                <a:cubicBezTo>
                  <a:pt x="20038" y="28468"/>
                  <a:pt x="19854" y="28542"/>
                  <a:pt x="19669" y="28579"/>
                </a:cubicBezTo>
                <a:cubicBezTo>
                  <a:pt x="19521" y="28690"/>
                  <a:pt x="19410" y="28727"/>
                  <a:pt x="19077" y="28837"/>
                </a:cubicBezTo>
                <a:cubicBezTo>
                  <a:pt x="18929" y="28874"/>
                  <a:pt x="18781" y="28911"/>
                  <a:pt x="18671" y="28911"/>
                </a:cubicBezTo>
                <a:cubicBezTo>
                  <a:pt x="18597" y="28911"/>
                  <a:pt x="18523" y="28948"/>
                  <a:pt x="18523" y="29022"/>
                </a:cubicBezTo>
                <a:cubicBezTo>
                  <a:pt x="18301" y="29022"/>
                  <a:pt x="18338" y="29022"/>
                  <a:pt x="18153" y="29096"/>
                </a:cubicBezTo>
                <a:cubicBezTo>
                  <a:pt x="17968" y="29096"/>
                  <a:pt x="18005" y="29207"/>
                  <a:pt x="17857" y="29207"/>
                </a:cubicBezTo>
                <a:cubicBezTo>
                  <a:pt x="17672" y="29207"/>
                  <a:pt x="17118" y="29318"/>
                  <a:pt x="16748" y="29392"/>
                </a:cubicBezTo>
                <a:cubicBezTo>
                  <a:pt x="16711" y="29392"/>
                  <a:pt x="16674" y="29392"/>
                  <a:pt x="16674" y="29466"/>
                </a:cubicBezTo>
                <a:cubicBezTo>
                  <a:pt x="16489" y="29429"/>
                  <a:pt x="16489" y="29466"/>
                  <a:pt x="16193" y="29466"/>
                </a:cubicBezTo>
                <a:lnTo>
                  <a:pt x="16120" y="29466"/>
                </a:lnTo>
                <a:cubicBezTo>
                  <a:pt x="15602" y="29503"/>
                  <a:pt x="15380" y="29503"/>
                  <a:pt x="14826" y="29503"/>
                </a:cubicBezTo>
                <a:lnTo>
                  <a:pt x="14419" y="29503"/>
                </a:lnTo>
                <a:cubicBezTo>
                  <a:pt x="14123" y="29614"/>
                  <a:pt x="13864" y="29392"/>
                  <a:pt x="13569" y="29503"/>
                </a:cubicBezTo>
                <a:cubicBezTo>
                  <a:pt x="13532" y="29318"/>
                  <a:pt x="13236" y="29466"/>
                  <a:pt x="13125" y="29466"/>
                </a:cubicBezTo>
                <a:cubicBezTo>
                  <a:pt x="13014" y="29244"/>
                  <a:pt x="12644" y="29503"/>
                  <a:pt x="12570" y="29318"/>
                </a:cubicBezTo>
                <a:cubicBezTo>
                  <a:pt x="12459" y="29281"/>
                  <a:pt x="12386" y="29318"/>
                  <a:pt x="12312" y="29392"/>
                </a:cubicBezTo>
                <a:cubicBezTo>
                  <a:pt x="12127" y="29392"/>
                  <a:pt x="12127" y="29207"/>
                  <a:pt x="11942" y="29244"/>
                </a:cubicBezTo>
                <a:lnTo>
                  <a:pt x="11942" y="29318"/>
                </a:lnTo>
                <a:cubicBezTo>
                  <a:pt x="11868" y="29244"/>
                  <a:pt x="11572" y="29318"/>
                  <a:pt x="11498" y="29133"/>
                </a:cubicBezTo>
                <a:lnTo>
                  <a:pt x="11202" y="29059"/>
                </a:lnTo>
                <a:lnTo>
                  <a:pt x="11018" y="29022"/>
                </a:lnTo>
                <a:lnTo>
                  <a:pt x="10611" y="28874"/>
                </a:lnTo>
                <a:cubicBezTo>
                  <a:pt x="10574" y="28690"/>
                  <a:pt x="10204" y="28690"/>
                  <a:pt x="10056" y="28579"/>
                </a:cubicBezTo>
                <a:lnTo>
                  <a:pt x="10019" y="28579"/>
                </a:lnTo>
                <a:cubicBezTo>
                  <a:pt x="9871" y="28542"/>
                  <a:pt x="9687" y="28394"/>
                  <a:pt x="9539" y="28505"/>
                </a:cubicBezTo>
                <a:cubicBezTo>
                  <a:pt x="9539" y="28320"/>
                  <a:pt x="9243" y="28320"/>
                  <a:pt x="9095" y="28172"/>
                </a:cubicBezTo>
                <a:lnTo>
                  <a:pt x="9058" y="28135"/>
                </a:lnTo>
                <a:cubicBezTo>
                  <a:pt x="8356" y="27765"/>
                  <a:pt x="8060" y="27543"/>
                  <a:pt x="7431" y="27063"/>
                </a:cubicBezTo>
                <a:cubicBezTo>
                  <a:pt x="7394" y="26915"/>
                  <a:pt x="7062" y="26619"/>
                  <a:pt x="6877" y="26693"/>
                </a:cubicBezTo>
                <a:cubicBezTo>
                  <a:pt x="6655" y="26508"/>
                  <a:pt x="6544" y="26250"/>
                  <a:pt x="6285" y="26065"/>
                </a:cubicBezTo>
                <a:cubicBezTo>
                  <a:pt x="6027" y="25880"/>
                  <a:pt x="5842" y="25621"/>
                  <a:pt x="5620" y="25436"/>
                </a:cubicBezTo>
                <a:cubicBezTo>
                  <a:pt x="5546" y="25399"/>
                  <a:pt x="5620" y="25251"/>
                  <a:pt x="5546" y="25325"/>
                </a:cubicBezTo>
                <a:cubicBezTo>
                  <a:pt x="5213" y="25029"/>
                  <a:pt x="5213" y="24697"/>
                  <a:pt x="4843" y="24512"/>
                </a:cubicBezTo>
                <a:cubicBezTo>
                  <a:pt x="4696" y="24290"/>
                  <a:pt x="4326" y="23735"/>
                  <a:pt x="3993" y="23551"/>
                </a:cubicBezTo>
                <a:cubicBezTo>
                  <a:pt x="3956" y="23514"/>
                  <a:pt x="4067" y="23477"/>
                  <a:pt x="3993" y="23403"/>
                </a:cubicBezTo>
                <a:lnTo>
                  <a:pt x="3956" y="23366"/>
                </a:lnTo>
                <a:cubicBezTo>
                  <a:pt x="3882" y="23181"/>
                  <a:pt x="3734" y="23033"/>
                  <a:pt x="3623" y="22848"/>
                </a:cubicBezTo>
                <a:cubicBezTo>
                  <a:pt x="3771" y="22478"/>
                  <a:pt x="3254" y="22405"/>
                  <a:pt x="3328" y="22109"/>
                </a:cubicBezTo>
                <a:lnTo>
                  <a:pt x="3217" y="22183"/>
                </a:lnTo>
                <a:cubicBezTo>
                  <a:pt x="3069" y="22072"/>
                  <a:pt x="3328" y="21924"/>
                  <a:pt x="3180" y="21850"/>
                </a:cubicBezTo>
                <a:lnTo>
                  <a:pt x="3069" y="21628"/>
                </a:lnTo>
                <a:cubicBezTo>
                  <a:pt x="2995" y="21443"/>
                  <a:pt x="2958" y="21295"/>
                  <a:pt x="2847" y="21111"/>
                </a:cubicBezTo>
                <a:lnTo>
                  <a:pt x="2699" y="20704"/>
                </a:lnTo>
                <a:lnTo>
                  <a:pt x="2514" y="20186"/>
                </a:lnTo>
                <a:cubicBezTo>
                  <a:pt x="2440" y="20075"/>
                  <a:pt x="2514" y="19780"/>
                  <a:pt x="2293" y="19817"/>
                </a:cubicBezTo>
                <a:cubicBezTo>
                  <a:pt x="2440" y="19595"/>
                  <a:pt x="2219" y="19447"/>
                  <a:pt x="2145" y="19262"/>
                </a:cubicBezTo>
                <a:cubicBezTo>
                  <a:pt x="2293" y="19225"/>
                  <a:pt x="2256" y="19077"/>
                  <a:pt x="2108" y="19114"/>
                </a:cubicBezTo>
                <a:cubicBezTo>
                  <a:pt x="2256" y="18929"/>
                  <a:pt x="1960" y="18892"/>
                  <a:pt x="2108" y="18597"/>
                </a:cubicBezTo>
                <a:cubicBezTo>
                  <a:pt x="1960" y="18486"/>
                  <a:pt x="2108" y="18301"/>
                  <a:pt x="2034" y="18042"/>
                </a:cubicBezTo>
                <a:cubicBezTo>
                  <a:pt x="2034" y="18005"/>
                  <a:pt x="1886" y="18005"/>
                  <a:pt x="1886" y="17931"/>
                </a:cubicBezTo>
                <a:lnTo>
                  <a:pt x="1886" y="17857"/>
                </a:lnTo>
                <a:cubicBezTo>
                  <a:pt x="1849" y="17635"/>
                  <a:pt x="1701" y="17635"/>
                  <a:pt x="1923" y="17414"/>
                </a:cubicBezTo>
                <a:lnTo>
                  <a:pt x="1849" y="17414"/>
                </a:lnTo>
                <a:lnTo>
                  <a:pt x="1775" y="16859"/>
                </a:lnTo>
                <a:lnTo>
                  <a:pt x="1775" y="16637"/>
                </a:lnTo>
                <a:lnTo>
                  <a:pt x="1775" y="16304"/>
                </a:lnTo>
                <a:lnTo>
                  <a:pt x="1775" y="15454"/>
                </a:lnTo>
                <a:cubicBezTo>
                  <a:pt x="1590" y="15269"/>
                  <a:pt x="1886" y="15195"/>
                  <a:pt x="1775" y="14899"/>
                </a:cubicBezTo>
                <a:cubicBezTo>
                  <a:pt x="1738" y="14789"/>
                  <a:pt x="1923" y="14530"/>
                  <a:pt x="1701" y="14493"/>
                </a:cubicBezTo>
                <a:cubicBezTo>
                  <a:pt x="1923" y="14419"/>
                  <a:pt x="1664" y="14345"/>
                  <a:pt x="1738" y="14160"/>
                </a:cubicBezTo>
                <a:cubicBezTo>
                  <a:pt x="2071" y="14123"/>
                  <a:pt x="1701" y="13975"/>
                  <a:pt x="1664" y="13938"/>
                </a:cubicBezTo>
                <a:cubicBezTo>
                  <a:pt x="2034" y="13938"/>
                  <a:pt x="1886" y="13606"/>
                  <a:pt x="1849" y="13495"/>
                </a:cubicBezTo>
                <a:cubicBezTo>
                  <a:pt x="1960" y="13495"/>
                  <a:pt x="1960" y="13347"/>
                  <a:pt x="1960" y="13310"/>
                </a:cubicBezTo>
                <a:lnTo>
                  <a:pt x="1960" y="13199"/>
                </a:lnTo>
                <a:cubicBezTo>
                  <a:pt x="2071" y="12829"/>
                  <a:pt x="2034" y="12459"/>
                  <a:pt x="2145" y="12238"/>
                </a:cubicBezTo>
                <a:lnTo>
                  <a:pt x="2145" y="12201"/>
                </a:lnTo>
                <a:lnTo>
                  <a:pt x="2293" y="11646"/>
                </a:lnTo>
                <a:lnTo>
                  <a:pt x="2293" y="11572"/>
                </a:lnTo>
                <a:cubicBezTo>
                  <a:pt x="2329" y="11276"/>
                  <a:pt x="2403" y="11165"/>
                  <a:pt x="2514" y="10833"/>
                </a:cubicBezTo>
                <a:lnTo>
                  <a:pt x="2514" y="10796"/>
                </a:lnTo>
                <a:cubicBezTo>
                  <a:pt x="2625" y="10537"/>
                  <a:pt x="2699" y="10278"/>
                  <a:pt x="2810" y="10019"/>
                </a:cubicBezTo>
                <a:lnTo>
                  <a:pt x="2847" y="9908"/>
                </a:lnTo>
                <a:lnTo>
                  <a:pt x="2958" y="9687"/>
                </a:lnTo>
                <a:lnTo>
                  <a:pt x="3032" y="9465"/>
                </a:lnTo>
                <a:lnTo>
                  <a:pt x="3180" y="9169"/>
                </a:lnTo>
                <a:cubicBezTo>
                  <a:pt x="3328" y="9132"/>
                  <a:pt x="3365" y="8688"/>
                  <a:pt x="3550" y="8430"/>
                </a:cubicBezTo>
                <a:lnTo>
                  <a:pt x="3586" y="8356"/>
                </a:lnTo>
                <a:lnTo>
                  <a:pt x="3697" y="8171"/>
                </a:lnTo>
                <a:lnTo>
                  <a:pt x="3734" y="8134"/>
                </a:lnTo>
                <a:cubicBezTo>
                  <a:pt x="3734" y="8023"/>
                  <a:pt x="3771" y="7875"/>
                  <a:pt x="3882" y="7801"/>
                </a:cubicBezTo>
                <a:cubicBezTo>
                  <a:pt x="3919" y="7764"/>
                  <a:pt x="3956" y="7653"/>
                  <a:pt x="3882" y="7653"/>
                </a:cubicBezTo>
                <a:cubicBezTo>
                  <a:pt x="3808" y="7505"/>
                  <a:pt x="4178" y="7505"/>
                  <a:pt x="4104" y="7321"/>
                </a:cubicBezTo>
                <a:lnTo>
                  <a:pt x="4141" y="7284"/>
                </a:lnTo>
                <a:cubicBezTo>
                  <a:pt x="4363" y="7284"/>
                  <a:pt x="4622" y="6914"/>
                  <a:pt x="4548" y="6729"/>
                </a:cubicBezTo>
                <a:cubicBezTo>
                  <a:pt x="4843" y="6581"/>
                  <a:pt x="4843" y="6322"/>
                  <a:pt x="5102" y="6027"/>
                </a:cubicBezTo>
                <a:cubicBezTo>
                  <a:pt x="5102" y="5990"/>
                  <a:pt x="5176" y="5953"/>
                  <a:pt x="5102" y="5916"/>
                </a:cubicBezTo>
                <a:cubicBezTo>
                  <a:pt x="5435" y="5916"/>
                  <a:pt x="5065" y="5620"/>
                  <a:pt x="5287" y="5546"/>
                </a:cubicBezTo>
                <a:cubicBezTo>
                  <a:pt x="5398" y="5620"/>
                  <a:pt x="5361" y="5657"/>
                  <a:pt x="5435" y="5731"/>
                </a:cubicBezTo>
                <a:lnTo>
                  <a:pt x="5620" y="5546"/>
                </a:lnTo>
                <a:lnTo>
                  <a:pt x="5953" y="5213"/>
                </a:lnTo>
                <a:lnTo>
                  <a:pt x="5990" y="5176"/>
                </a:lnTo>
                <a:cubicBezTo>
                  <a:pt x="6137" y="5065"/>
                  <a:pt x="6285" y="4917"/>
                  <a:pt x="6359" y="4843"/>
                </a:cubicBezTo>
                <a:lnTo>
                  <a:pt x="6544" y="4659"/>
                </a:lnTo>
                <a:lnTo>
                  <a:pt x="6729" y="4511"/>
                </a:lnTo>
                <a:cubicBezTo>
                  <a:pt x="6840" y="4511"/>
                  <a:pt x="7210" y="4141"/>
                  <a:pt x="7505" y="3919"/>
                </a:cubicBezTo>
                <a:cubicBezTo>
                  <a:pt x="7801" y="3697"/>
                  <a:pt x="7986" y="3513"/>
                  <a:pt x="7468" y="3734"/>
                </a:cubicBezTo>
                <a:lnTo>
                  <a:pt x="7321" y="3549"/>
                </a:lnTo>
                <a:cubicBezTo>
                  <a:pt x="7468" y="3402"/>
                  <a:pt x="7764" y="3402"/>
                  <a:pt x="7764" y="3180"/>
                </a:cubicBezTo>
                <a:cubicBezTo>
                  <a:pt x="7838" y="3069"/>
                  <a:pt x="7949" y="3254"/>
                  <a:pt x="8023" y="3143"/>
                </a:cubicBezTo>
                <a:lnTo>
                  <a:pt x="7986" y="3032"/>
                </a:lnTo>
                <a:cubicBezTo>
                  <a:pt x="8023" y="3032"/>
                  <a:pt x="8134" y="3069"/>
                  <a:pt x="8171" y="3180"/>
                </a:cubicBezTo>
                <a:cubicBezTo>
                  <a:pt x="8060" y="3217"/>
                  <a:pt x="8023" y="3254"/>
                  <a:pt x="8023" y="3365"/>
                </a:cubicBezTo>
                <a:cubicBezTo>
                  <a:pt x="7653" y="3771"/>
                  <a:pt x="8541" y="3402"/>
                  <a:pt x="8725" y="3217"/>
                </a:cubicBezTo>
                <a:cubicBezTo>
                  <a:pt x="8984" y="3180"/>
                  <a:pt x="9058" y="2884"/>
                  <a:pt x="9280" y="2847"/>
                </a:cubicBezTo>
                <a:cubicBezTo>
                  <a:pt x="9354" y="3069"/>
                  <a:pt x="9502" y="2810"/>
                  <a:pt x="9613" y="2810"/>
                </a:cubicBezTo>
                <a:cubicBezTo>
                  <a:pt x="9613" y="2625"/>
                  <a:pt x="9835" y="2625"/>
                  <a:pt x="9982" y="2514"/>
                </a:cubicBezTo>
                <a:cubicBezTo>
                  <a:pt x="10019" y="2625"/>
                  <a:pt x="10093" y="2625"/>
                  <a:pt x="10167" y="2588"/>
                </a:cubicBezTo>
                <a:lnTo>
                  <a:pt x="10278" y="2514"/>
                </a:lnTo>
                <a:cubicBezTo>
                  <a:pt x="10352" y="2477"/>
                  <a:pt x="10426" y="2477"/>
                  <a:pt x="10389" y="2403"/>
                </a:cubicBezTo>
                <a:cubicBezTo>
                  <a:pt x="10574" y="2440"/>
                  <a:pt x="10796" y="2256"/>
                  <a:pt x="10907" y="2256"/>
                </a:cubicBezTo>
                <a:cubicBezTo>
                  <a:pt x="11387" y="2071"/>
                  <a:pt x="11942" y="1960"/>
                  <a:pt x="12496" y="1849"/>
                </a:cubicBezTo>
                <a:lnTo>
                  <a:pt x="12792" y="1775"/>
                </a:lnTo>
                <a:cubicBezTo>
                  <a:pt x="12829" y="2034"/>
                  <a:pt x="13014" y="1849"/>
                  <a:pt x="13051" y="1738"/>
                </a:cubicBezTo>
                <a:cubicBezTo>
                  <a:pt x="13162" y="2071"/>
                  <a:pt x="13162" y="1590"/>
                  <a:pt x="13236" y="1701"/>
                </a:cubicBezTo>
                <a:lnTo>
                  <a:pt x="13310" y="1701"/>
                </a:lnTo>
                <a:cubicBezTo>
                  <a:pt x="13421" y="1923"/>
                  <a:pt x="13753" y="1701"/>
                  <a:pt x="13975" y="1738"/>
                </a:cubicBezTo>
                <a:lnTo>
                  <a:pt x="14049" y="1738"/>
                </a:lnTo>
                <a:lnTo>
                  <a:pt x="14086" y="1738"/>
                </a:lnTo>
                <a:cubicBezTo>
                  <a:pt x="14345" y="1738"/>
                  <a:pt x="14604" y="1701"/>
                  <a:pt x="14863" y="1701"/>
                </a:cubicBezTo>
                <a:lnTo>
                  <a:pt x="14900" y="1701"/>
                </a:lnTo>
                <a:cubicBezTo>
                  <a:pt x="15380" y="1664"/>
                  <a:pt x="15565" y="1701"/>
                  <a:pt x="16009" y="1701"/>
                </a:cubicBezTo>
                <a:lnTo>
                  <a:pt x="16452" y="1701"/>
                </a:lnTo>
                <a:cubicBezTo>
                  <a:pt x="16711" y="1701"/>
                  <a:pt x="16896" y="1738"/>
                  <a:pt x="17081" y="1886"/>
                </a:cubicBezTo>
                <a:cubicBezTo>
                  <a:pt x="17229" y="1886"/>
                  <a:pt x="17303" y="1738"/>
                  <a:pt x="17450" y="1849"/>
                </a:cubicBezTo>
                <a:cubicBezTo>
                  <a:pt x="17968" y="2108"/>
                  <a:pt x="18523" y="2071"/>
                  <a:pt x="19225" y="2256"/>
                </a:cubicBezTo>
                <a:lnTo>
                  <a:pt x="19299" y="2292"/>
                </a:lnTo>
                <a:cubicBezTo>
                  <a:pt x="19484" y="2329"/>
                  <a:pt x="19669" y="2403"/>
                  <a:pt x="19891" y="2477"/>
                </a:cubicBezTo>
                <a:cubicBezTo>
                  <a:pt x="20186" y="2662"/>
                  <a:pt x="20519" y="2625"/>
                  <a:pt x="20926" y="2810"/>
                </a:cubicBezTo>
                <a:lnTo>
                  <a:pt x="21628" y="3069"/>
                </a:lnTo>
                <a:lnTo>
                  <a:pt x="21702" y="3143"/>
                </a:lnTo>
                <a:lnTo>
                  <a:pt x="22035" y="3254"/>
                </a:lnTo>
                <a:cubicBezTo>
                  <a:pt x="22220" y="3365"/>
                  <a:pt x="22368" y="3402"/>
                  <a:pt x="22552" y="3513"/>
                </a:cubicBezTo>
                <a:cubicBezTo>
                  <a:pt x="22737" y="3586"/>
                  <a:pt x="22811" y="3623"/>
                  <a:pt x="23033" y="3771"/>
                </a:cubicBezTo>
                <a:cubicBezTo>
                  <a:pt x="23329" y="3919"/>
                  <a:pt x="23588" y="3919"/>
                  <a:pt x="23846" y="4178"/>
                </a:cubicBezTo>
                <a:cubicBezTo>
                  <a:pt x="24031" y="4252"/>
                  <a:pt x="24142" y="4548"/>
                  <a:pt x="24327" y="4474"/>
                </a:cubicBezTo>
                <a:lnTo>
                  <a:pt x="24401" y="4511"/>
                </a:lnTo>
                <a:cubicBezTo>
                  <a:pt x="24327" y="4622"/>
                  <a:pt x="24401" y="4659"/>
                  <a:pt x="24438" y="4696"/>
                </a:cubicBezTo>
                <a:cubicBezTo>
                  <a:pt x="24660" y="4659"/>
                  <a:pt x="24808" y="5065"/>
                  <a:pt x="25029" y="4991"/>
                </a:cubicBezTo>
                <a:cubicBezTo>
                  <a:pt x="24993" y="5102"/>
                  <a:pt x="25066" y="5176"/>
                  <a:pt x="25177" y="5250"/>
                </a:cubicBezTo>
                <a:cubicBezTo>
                  <a:pt x="25251" y="5361"/>
                  <a:pt x="25140" y="5435"/>
                  <a:pt x="25325" y="5398"/>
                </a:cubicBezTo>
                <a:lnTo>
                  <a:pt x="25547" y="5620"/>
                </a:lnTo>
                <a:cubicBezTo>
                  <a:pt x="25584" y="5731"/>
                  <a:pt x="25695" y="5620"/>
                  <a:pt x="25732" y="5731"/>
                </a:cubicBezTo>
                <a:lnTo>
                  <a:pt x="26065" y="6100"/>
                </a:lnTo>
                <a:lnTo>
                  <a:pt x="26102" y="6137"/>
                </a:lnTo>
                <a:cubicBezTo>
                  <a:pt x="26250" y="6285"/>
                  <a:pt x="26176" y="6655"/>
                  <a:pt x="26508" y="6507"/>
                </a:cubicBezTo>
                <a:cubicBezTo>
                  <a:pt x="26508" y="6581"/>
                  <a:pt x="26508" y="6692"/>
                  <a:pt x="26619" y="6766"/>
                </a:cubicBezTo>
                <a:cubicBezTo>
                  <a:pt x="26730" y="6914"/>
                  <a:pt x="26841" y="7247"/>
                  <a:pt x="27026" y="7247"/>
                </a:cubicBezTo>
                <a:cubicBezTo>
                  <a:pt x="27100" y="7653"/>
                  <a:pt x="27396" y="7949"/>
                  <a:pt x="27580" y="8060"/>
                </a:cubicBezTo>
                <a:cubicBezTo>
                  <a:pt x="27654" y="8208"/>
                  <a:pt x="27765" y="8319"/>
                  <a:pt x="27654" y="8430"/>
                </a:cubicBezTo>
                <a:cubicBezTo>
                  <a:pt x="27765" y="8578"/>
                  <a:pt x="27802" y="8725"/>
                  <a:pt x="27913" y="8725"/>
                </a:cubicBezTo>
                <a:cubicBezTo>
                  <a:pt x="27765" y="8910"/>
                  <a:pt x="28098" y="9132"/>
                  <a:pt x="28135" y="9132"/>
                </a:cubicBezTo>
                <a:cubicBezTo>
                  <a:pt x="28357" y="9613"/>
                  <a:pt x="28542" y="10056"/>
                  <a:pt x="28764" y="10352"/>
                </a:cubicBezTo>
                <a:cubicBezTo>
                  <a:pt x="28837" y="10426"/>
                  <a:pt x="28727" y="10463"/>
                  <a:pt x="28764" y="10574"/>
                </a:cubicBezTo>
                <a:lnTo>
                  <a:pt x="28874" y="10537"/>
                </a:lnTo>
                <a:lnTo>
                  <a:pt x="29133" y="11202"/>
                </a:lnTo>
                <a:cubicBezTo>
                  <a:pt x="29244" y="11498"/>
                  <a:pt x="29281" y="11831"/>
                  <a:pt x="29466" y="12016"/>
                </a:cubicBezTo>
                <a:cubicBezTo>
                  <a:pt x="29577" y="12238"/>
                  <a:pt x="29614" y="12496"/>
                  <a:pt x="29651" y="12792"/>
                </a:cubicBezTo>
                <a:lnTo>
                  <a:pt x="29688" y="12940"/>
                </a:lnTo>
                <a:cubicBezTo>
                  <a:pt x="29799" y="13199"/>
                  <a:pt x="29762" y="13606"/>
                  <a:pt x="29947" y="13790"/>
                </a:cubicBezTo>
                <a:lnTo>
                  <a:pt x="29984" y="14160"/>
                </a:lnTo>
                <a:cubicBezTo>
                  <a:pt x="30058" y="14345"/>
                  <a:pt x="29984" y="14715"/>
                  <a:pt x="30131" y="14863"/>
                </a:cubicBezTo>
                <a:lnTo>
                  <a:pt x="30168" y="15343"/>
                </a:lnTo>
                <a:cubicBezTo>
                  <a:pt x="30205" y="15454"/>
                  <a:pt x="30131" y="15787"/>
                  <a:pt x="30242" y="15824"/>
                </a:cubicBezTo>
                <a:cubicBezTo>
                  <a:pt x="30168" y="16083"/>
                  <a:pt x="30316" y="16489"/>
                  <a:pt x="30242" y="16859"/>
                </a:cubicBezTo>
                <a:cubicBezTo>
                  <a:pt x="30316" y="16933"/>
                  <a:pt x="30168" y="17118"/>
                  <a:pt x="30316" y="17118"/>
                </a:cubicBezTo>
                <a:lnTo>
                  <a:pt x="30242" y="17487"/>
                </a:lnTo>
                <a:cubicBezTo>
                  <a:pt x="30242" y="17561"/>
                  <a:pt x="30242" y="17598"/>
                  <a:pt x="30316" y="17598"/>
                </a:cubicBezTo>
                <a:cubicBezTo>
                  <a:pt x="30168" y="17672"/>
                  <a:pt x="30353" y="17931"/>
                  <a:pt x="30242" y="18153"/>
                </a:cubicBezTo>
                <a:cubicBezTo>
                  <a:pt x="30168" y="18523"/>
                  <a:pt x="30353" y="18523"/>
                  <a:pt x="30205" y="18781"/>
                </a:cubicBezTo>
                <a:cubicBezTo>
                  <a:pt x="30168" y="19151"/>
                  <a:pt x="30058" y="19595"/>
                  <a:pt x="30021" y="20038"/>
                </a:cubicBezTo>
                <a:lnTo>
                  <a:pt x="29947" y="20334"/>
                </a:lnTo>
                <a:cubicBezTo>
                  <a:pt x="29836" y="20556"/>
                  <a:pt x="29799" y="20778"/>
                  <a:pt x="29762" y="21000"/>
                </a:cubicBezTo>
                <a:cubicBezTo>
                  <a:pt x="29688" y="21258"/>
                  <a:pt x="29503" y="21517"/>
                  <a:pt x="29503" y="21702"/>
                </a:cubicBezTo>
                <a:cubicBezTo>
                  <a:pt x="29466" y="21887"/>
                  <a:pt x="29281" y="22109"/>
                  <a:pt x="29318" y="22220"/>
                </a:cubicBezTo>
                <a:cubicBezTo>
                  <a:pt x="28874" y="23107"/>
                  <a:pt x="28394" y="23883"/>
                  <a:pt x="27802" y="24660"/>
                </a:cubicBezTo>
                <a:lnTo>
                  <a:pt x="27765" y="24697"/>
                </a:lnTo>
                <a:cubicBezTo>
                  <a:pt x="27396" y="25214"/>
                  <a:pt x="26989" y="25695"/>
                  <a:pt x="26508" y="26139"/>
                </a:cubicBezTo>
                <a:lnTo>
                  <a:pt x="26471" y="26176"/>
                </a:lnTo>
                <a:cubicBezTo>
                  <a:pt x="26139" y="26508"/>
                  <a:pt x="25806" y="26841"/>
                  <a:pt x="25510" y="27100"/>
                </a:cubicBezTo>
                <a:cubicBezTo>
                  <a:pt x="25436" y="27211"/>
                  <a:pt x="25325" y="27285"/>
                  <a:pt x="25214" y="27396"/>
                </a:cubicBezTo>
                <a:lnTo>
                  <a:pt x="24105" y="28320"/>
                </a:lnTo>
                <a:lnTo>
                  <a:pt x="23883" y="28505"/>
                </a:lnTo>
                <a:lnTo>
                  <a:pt x="23883" y="28505"/>
                </a:lnTo>
                <a:cubicBezTo>
                  <a:pt x="23846" y="28542"/>
                  <a:pt x="23772" y="28542"/>
                  <a:pt x="23772" y="28542"/>
                </a:cubicBezTo>
                <a:lnTo>
                  <a:pt x="23846" y="28505"/>
                </a:lnTo>
                <a:lnTo>
                  <a:pt x="23846" y="28505"/>
                </a:lnTo>
                <a:lnTo>
                  <a:pt x="23883" y="28468"/>
                </a:lnTo>
                <a:lnTo>
                  <a:pt x="23920" y="28394"/>
                </a:lnTo>
                <a:cubicBezTo>
                  <a:pt x="23957" y="28357"/>
                  <a:pt x="24031" y="28357"/>
                  <a:pt x="24068" y="28320"/>
                </a:cubicBezTo>
                <a:lnTo>
                  <a:pt x="24105" y="28283"/>
                </a:lnTo>
                <a:cubicBezTo>
                  <a:pt x="24771" y="27802"/>
                  <a:pt x="25325" y="27433"/>
                  <a:pt x="25991" y="26841"/>
                </a:cubicBezTo>
                <a:lnTo>
                  <a:pt x="26065" y="26804"/>
                </a:lnTo>
                <a:cubicBezTo>
                  <a:pt x="26360" y="26508"/>
                  <a:pt x="26730" y="26139"/>
                  <a:pt x="26915" y="25991"/>
                </a:cubicBezTo>
                <a:lnTo>
                  <a:pt x="27026" y="25917"/>
                </a:lnTo>
                <a:lnTo>
                  <a:pt x="27396" y="25547"/>
                </a:lnTo>
                <a:cubicBezTo>
                  <a:pt x="28098" y="24808"/>
                  <a:pt x="28542" y="24105"/>
                  <a:pt x="29133" y="23292"/>
                </a:cubicBezTo>
                <a:lnTo>
                  <a:pt x="29207" y="23218"/>
                </a:lnTo>
                <a:lnTo>
                  <a:pt x="29466" y="22811"/>
                </a:lnTo>
                <a:lnTo>
                  <a:pt x="29577" y="22663"/>
                </a:lnTo>
                <a:cubicBezTo>
                  <a:pt x="29614" y="22478"/>
                  <a:pt x="29614" y="22478"/>
                  <a:pt x="29762" y="22405"/>
                </a:cubicBezTo>
                <a:lnTo>
                  <a:pt x="29799" y="22294"/>
                </a:lnTo>
                <a:cubicBezTo>
                  <a:pt x="29873" y="21998"/>
                  <a:pt x="30131" y="21443"/>
                  <a:pt x="30242" y="21185"/>
                </a:cubicBezTo>
                <a:lnTo>
                  <a:pt x="30242" y="21148"/>
                </a:lnTo>
                <a:cubicBezTo>
                  <a:pt x="30242" y="20926"/>
                  <a:pt x="30427" y="20556"/>
                  <a:pt x="30538" y="20260"/>
                </a:cubicBezTo>
                <a:cubicBezTo>
                  <a:pt x="30538" y="20038"/>
                  <a:pt x="30760" y="19632"/>
                  <a:pt x="30723" y="19410"/>
                </a:cubicBezTo>
                <a:lnTo>
                  <a:pt x="30871" y="18892"/>
                </a:lnTo>
                <a:cubicBezTo>
                  <a:pt x="30797" y="18338"/>
                  <a:pt x="31056" y="18153"/>
                  <a:pt x="30945" y="180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1"/>
          <p:cNvSpPr/>
          <p:nvPr/>
        </p:nvSpPr>
        <p:spPr>
          <a:xfrm>
            <a:off x="6952125" y="1017726"/>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1"/>
          <p:cNvSpPr/>
          <p:nvPr/>
        </p:nvSpPr>
        <p:spPr>
          <a:xfrm rot="899982">
            <a:off x="5394732" y="323431"/>
            <a:ext cx="1419002" cy="730856"/>
          </a:xfrm>
          <a:custGeom>
            <a:avLst/>
            <a:gdLst/>
            <a:ahLst/>
            <a:cxnLst/>
            <a:rect l="l" t="t" r="r" b="b"/>
            <a:pathLst>
              <a:path w="50001" h="25753" extrusionOk="0">
                <a:moveTo>
                  <a:pt x="631" y="16486"/>
                </a:moveTo>
                <a:cubicBezTo>
                  <a:pt x="390" y="16253"/>
                  <a:pt x="1" y="16525"/>
                  <a:pt x="145" y="16838"/>
                </a:cubicBezTo>
                <a:cubicBezTo>
                  <a:pt x="160" y="16871"/>
                  <a:pt x="183" y="16901"/>
                  <a:pt x="208" y="16926"/>
                </a:cubicBezTo>
                <a:lnTo>
                  <a:pt x="380" y="17089"/>
                </a:lnTo>
                <a:lnTo>
                  <a:pt x="552" y="17251"/>
                </a:lnTo>
                <a:lnTo>
                  <a:pt x="657" y="17347"/>
                </a:lnTo>
                <a:cubicBezTo>
                  <a:pt x="912" y="17584"/>
                  <a:pt x="1300" y="17278"/>
                  <a:pt x="1130" y="16972"/>
                </a:cubicBezTo>
                <a:cubicBezTo>
                  <a:pt x="1113" y="16945"/>
                  <a:pt x="1095" y="16922"/>
                  <a:pt x="1071" y="16901"/>
                </a:cubicBezTo>
                <a:lnTo>
                  <a:pt x="967" y="16804"/>
                </a:lnTo>
                <a:lnTo>
                  <a:pt x="799" y="16645"/>
                </a:lnTo>
                <a:lnTo>
                  <a:pt x="631" y="16486"/>
                </a:lnTo>
                <a:close/>
                <a:moveTo>
                  <a:pt x="49749" y="4226"/>
                </a:moveTo>
                <a:cubicBezTo>
                  <a:pt x="50000" y="4006"/>
                  <a:pt x="49768" y="3595"/>
                  <a:pt x="49445" y="3706"/>
                </a:cubicBezTo>
                <a:cubicBezTo>
                  <a:pt x="49409" y="3721"/>
                  <a:pt x="49378" y="3739"/>
                  <a:pt x="49349" y="3763"/>
                </a:cubicBezTo>
                <a:cubicBezTo>
                  <a:pt x="49219" y="3876"/>
                  <a:pt x="49087" y="3985"/>
                  <a:pt x="48950" y="4094"/>
                </a:cubicBezTo>
                <a:cubicBezTo>
                  <a:pt x="48697" y="4297"/>
                  <a:pt x="48892" y="4706"/>
                  <a:pt x="49212" y="4630"/>
                </a:cubicBezTo>
                <a:cubicBezTo>
                  <a:pt x="49254" y="4618"/>
                  <a:pt x="49294" y="4599"/>
                  <a:pt x="49328" y="4574"/>
                </a:cubicBezTo>
                <a:cubicBezTo>
                  <a:pt x="49470" y="4460"/>
                  <a:pt x="49611" y="4343"/>
                  <a:pt x="49747" y="4226"/>
                </a:cubicBezTo>
                <a:close/>
                <a:moveTo>
                  <a:pt x="47787" y="5634"/>
                </a:moveTo>
                <a:cubicBezTo>
                  <a:pt x="48072" y="5460"/>
                  <a:pt x="47917" y="5024"/>
                  <a:pt x="47588" y="5068"/>
                </a:cubicBezTo>
                <a:cubicBezTo>
                  <a:pt x="47548" y="5074"/>
                  <a:pt x="47511" y="5087"/>
                  <a:pt x="47475" y="5108"/>
                </a:cubicBezTo>
                <a:cubicBezTo>
                  <a:pt x="47305" y="5211"/>
                  <a:pt x="47129" y="5307"/>
                  <a:pt x="46955" y="5401"/>
                </a:cubicBezTo>
                <a:cubicBezTo>
                  <a:pt x="46668" y="5556"/>
                  <a:pt x="46790" y="5999"/>
                  <a:pt x="47123" y="5976"/>
                </a:cubicBezTo>
                <a:cubicBezTo>
                  <a:pt x="47165" y="5974"/>
                  <a:pt x="47207" y="5961"/>
                  <a:pt x="47244" y="5940"/>
                </a:cubicBezTo>
                <a:cubicBezTo>
                  <a:pt x="47427" y="5841"/>
                  <a:pt x="47609" y="5739"/>
                  <a:pt x="47787" y="5634"/>
                </a:cubicBezTo>
                <a:close/>
                <a:moveTo>
                  <a:pt x="45547" y="6724"/>
                </a:moveTo>
                <a:cubicBezTo>
                  <a:pt x="45857" y="6600"/>
                  <a:pt x="45775" y="6143"/>
                  <a:pt x="45442" y="6133"/>
                </a:cubicBezTo>
                <a:cubicBezTo>
                  <a:pt x="45402" y="6133"/>
                  <a:pt x="45363" y="6139"/>
                  <a:pt x="45325" y="6154"/>
                </a:cubicBezTo>
                <a:cubicBezTo>
                  <a:pt x="45138" y="6227"/>
                  <a:pt x="44952" y="6294"/>
                  <a:pt x="44763" y="6359"/>
                </a:cubicBezTo>
                <a:cubicBezTo>
                  <a:pt x="44510" y="6443"/>
                  <a:pt x="44482" y="6801"/>
                  <a:pt x="44725" y="6923"/>
                </a:cubicBezTo>
                <a:cubicBezTo>
                  <a:pt x="44799" y="6958"/>
                  <a:pt x="44883" y="6965"/>
                  <a:pt x="44960" y="6938"/>
                </a:cubicBezTo>
                <a:cubicBezTo>
                  <a:pt x="45157" y="6870"/>
                  <a:pt x="45352" y="6799"/>
                  <a:pt x="45547" y="6724"/>
                </a:cubicBezTo>
                <a:close/>
                <a:moveTo>
                  <a:pt x="43164" y="7443"/>
                </a:moveTo>
                <a:cubicBezTo>
                  <a:pt x="43483" y="7373"/>
                  <a:pt x="43487" y="6910"/>
                  <a:pt x="43152" y="6843"/>
                </a:cubicBezTo>
                <a:cubicBezTo>
                  <a:pt x="43112" y="6837"/>
                  <a:pt x="43072" y="6837"/>
                  <a:pt x="43034" y="6845"/>
                </a:cubicBezTo>
                <a:cubicBezTo>
                  <a:pt x="42839" y="6889"/>
                  <a:pt x="42642" y="6927"/>
                  <a:pt x="42447" y="6961"/>
                </a:cubicBezTo>
                <a:cubicBezTo>
                  <a:pt x="42280" y="6990"/>
                  <a:pt x="42169" y="7149"/>
                  <a:pt x="42198" y="7315"/>
                </a:cubicBezTo>
                <a:cubicBezTo>
                  <a:pt x="42227" y="7482"/>
                  <a:pt x="42385" y="7594"/>
                  <a:pt x="42552" y="7564"/>
                </a:cubicBezTo>
                <a:cubicBezTo>
                  <a:pt x="42758" y="7529"/>
                  <a:pt x="42961" y="7489"/>
                  <a:pt x="43164" y="7443"/>
                </a:cubicBezTo>
                <a:close/>
                <a:moveTo>
                  <a:pt x="40693" y="7772"/>
                </a:moveTo>
                <a:cubicBezTo>
                  <a:pt x="40985" y="7763"/>
                  <a:pt x="41098" y="7371"/>
                  <a:pt x="40842" y="7208"/>
                </a:cubicBezTo>
                <a:cubicBezTo>
                  <a:pt x="40790" y="7174"/>
                  <a:pt x="40729" y="7158"/>
                  <a:pt x="40666" y="7162"/>
                </a:cubicBezTo>
                <a:cubicBezTo>
                  <a:pt x="40467" y="7170"/>
                  <a:pt x="40270" y="7174"/>
                  <a:pt x="40071" y="7174"/>
                </a:cubicBezTo>
                <a:cubicBezTo>
                  <a:pt x="39729" y="7174"/>
                  <a:pt x="39639" y="7654"/>
                  <a:pt x="39977" y="7772"/>
                </a:cubicBezTo>
                <a:cubicBezTo>
                  <a:pt x="40006" y="7780"/>
                  <a:pt x="40035" y="7784"/>
                  <a:pt x="40067" y="7784"/>
                </a:cubicBezTo>
                <a:cubicBezTo>
                  <a:pt x="40276" y="7784"/>
                  <a:pt x="40484" y="7780"/>
                  <a:pt x="40693" y="7772"/>
                </a:cubicBezTo>
                <a:close/>
                <a:moveTo>
                  <a:pt x="38189" y="7619"/>
                </a:moveTo>
                <a:cubicBezTo>
                  <a:pt x="38518" y="7682"/>
                  <a:pt x="38696" y="7239"/>
                  <a:pt x="38401" y="7055"/>
                </a:cubicBezTo>
                <a:cubicBezTo>
                  <a:pt x="38369" y="7038"/>
                  <a:pt x="38338" y="7026"/>
                  <a:pt x="38302" y="7019"/>
                </a:cubicBezTo>
                <a:cubicBezTo>
                  <a:pt x="38111" y="6984"/>
                  <a:pt x="37919" y="6940"/>
                  <a:pt x="37730" y="6891"/>
                </a:cubicBezTo>
                <a:cubicBezTo>
                  <a:pt x="37384" y="6801"/>
                  <a:pt x="37191" y="7269"/>
                  <a:pt x="37497" y="7449"/>
                </a:cubicBezTo>
                <a:cubicBezTo>
                  <a:pt x="37520" y="7461"/>
                  <a:pt x="37543" y="7472"/>
                  <a:pt x="37569" y="7480"/>
                </a:cubicBezTo>
                <a:cubicBezTo>
                  <a:pt x="37772" y="7535"/>
                  <a:pt x="37981" y="7581"/>
                  <a:pt x="38189" y="7619"/>
                </a:cubicBezTo>
                <a:close/>
                <a:moveTo>
                  <a:pt x="35806" y="6673"/>
                </a:moveTo>
                <a:cubicBezTo>
                  <a:pt x="35942" y="6768"/>
                  <a:pt x="36129" y="6741"/>
                  <a:pt x="36227" y="6609"/>
                </a:cubicBezTo>
                <a:cubicBezTo>
                  <a:pt x="36328" y="6476"/>
                  <a:pt x="36305" y="6290"/>
                  <a:pt x="36177" y="6185"/>
                </a:cubicBezTo>
                <a:cubicBezTo>
                  <a:pt x="36028" y="6078"/>
                  <a:pt x="35892" y="5955"/>
                  <a:pt x="35768" y="5818"/>
                </a:cubicBezTo>
                <a:cubicBezTo>
                  <a:pt x="35657" y="5691"/>
                  <a:pt x="35462" y="5676"/>
                  <a:pt x="35337" y="5789"/>
                </a:cubicBezTo>
                <a:cubicBezTo>
                  <a:pt x="35209" y="5900"/>
                  <a:pt x="35196" y="6095"/>
                  <a:pt x="35309" y="6223"/>
                </a:cubicBezTo>
                <a:cubicBezTo>
                  <a:pt x="35460" y="6388"/>
                  <a:pt x="35628" y="6539"/>
                  <a:pt x="35808" y="6673"/>
                </a:cubicBezTo>
                <a:close/>
                <a:moveTo>
                  <a:pt x="34658" y="4312"/>
                </a:moveTo>
                <a:cubicBezTo>
                  <a:pt x="34641" y="4481"/>
                  <a:pt x="34769" y="4632"/>
                  <a:pt x="34938" y="4645"/>
                </a:cubicBezTo>
                <a:cubicBezTo>
                  <a:pt x="35110" y="4657"/>
                  <a:pt x="35257" y="4527"/>
                  <a:pt x="35267" y="4358"/>
                </a:cubicBezTo>
                <a:cubicBezTo>
                  <a:pt x="35278" y="4175"/>
                  <a:pt x="35311" y="3995"/>
                  <a:pt x="35362" y="3819"/>
                </a:cubicBezTo>
                <a:cubicBezTo>
                  <a:pt x="35406" y="3658"/>
                  <a:pt x="35314" y="3492"/>
                  <a:pt x="35152" y="3444"/>
                </a:cubicBezTo>
                <a:cubicBezTo>
                  <a:pt x="34993" y="3398"/>
                  <a:pt x="34823" y="3488"/>
                  <a:pt x="34775" y="3647"/>
                </a:cubicBezTo>
                <a:cubicBezTo>
                  <a:pt x="34762" y="3693"/>
                  <a:pt x="34748" y="3742"/>
                  <a:pt x="34737" y="3790"/>
                </a:cubicBezTo>
                <a:lnTo>
                  <a:pt x="34710" y="3918"/>
                </a:lnTo>
                <a:lnTo>
                  <a:pt x="34699" y="3980"/>
                </a:lnTo>
                <a:lnTo>
                  <a:pt x="34679" y="4106"/>
                </a:lnTo>
                <a:lnTo>
                  <a:pt x="34670" y="4169"/>
                </a:lnTo>
                <a:cubicBezTo>
                  <a:pt x="34666" y="4215"/>
                  <a:pt x="34662" y="4263"/>
                  <a:pt x="34658" y="4312"/>
                </a:cubicBezTo>
                <a:close/>
                <a:moveTo>
                  <a:pt x="35649" y="1927"/>
                </a:moveTo>
                <a:cubicBezTo>
                  <a:pt x="35460" y="2184"/>
                  <a:pt x="35743" y="2530"/>
                  <a:pt x="36045" y="2373"/>
                </a:cubicBezTo>
                <a:cubicBezTo>
                  <a:pt x="36083" y="2352"/>
                  <a:pt x="36116" y="2323"/>
                  <a:pt x="36141" y="2287"/>
                </a:cubicBezTo>
                <a:cubicBezTo>
                  <a:pt x="36257" y="2128"/>
                  <a:pt x="36376" y="1971"/>
                  <a:pt x="36502" y="1820"/>
                </a:cubicBezTo>
                <a:cubicBezTo>
                  <a:pt x="36611" y="1690"/>
                  <a:pt x="36594" y="1497"/>
                  <a:pt x="36464" y="1390"/>
                </a:cubicBezTo>
                <a:cubicBezTo>
                  <a:pt x="36334" y="1281"/>
                  <a:pt x="36143" y="1298"/>
                  <a:pt x="36034" y="1428"/>
                </a:cubicBezTo>
                <a:cubicBezTo>
                  <a:pt x="35898" y="1589"/>
                  <a:pt x="35772" y="1755"/>
                  <a:pt x="35649" y="1925"/>
                </a:cubicBezTo>
                <a:close/>
                <a:moveTo>
                  <a:pt x="37550" y="189"/>
                </a:moveTo>
                <a:cubicBezTo>
                  <a:pt x="37244" y="321"/>
                  <a:pt x="37340" y="787"/>
                  <a:pt x="37686" y="774"/>
                </a:cubicBezTo>
                <a:cubicBezTo>
                  <a:pt x="37722" y="772"/>
                  <a:pt x="37757" y="764"/>
                  <a:pt x="37791" y="751"/>
                </a:cubicBezTo>
                <a:cubicBezTo>
                  <a:pt x="37946" y="682"/>
                  <a:pt x="38111" y="638"/>
                  <a:pt x="38279" y="623"/>
                </a:cubicBezTo>
                <a:cubicBezTo>
                  <a:pt x="38449" y="611"/>
                  <a:pt x="38577" y="466"/>
                  <a:pt x="38564" y="298"/>
                </a:cubicBezTo>
                <a:cubicBezTo>
                  <a:pt x="38554" y="129"/>
                  <a:pt x="38409" y="1"/>
                  <a:pt x="38239" y="13"/>
                </a:cubicBezTo>
                <a:cubicBezTo>
                  <a:pt x="38002" y="32"/>
                  <a:pt x="37768" y="91"/>
                  <a:pt x="37550" y="189"/>
                </a:cubicBezTo>
                <a:close/>
                <a:moveTo>
                  <a:pt x="40081" y="873"/>
                </a:moveTo>
                <a:cubicBezTo>
                  <a:pt x="39968" y="749"/>
                  <a:pt x="39773" y="738"/>
                  <a:pt x="39650" y="852"/>
                </a:cubicBezTo>
                <a:cubicBezTo>
                  <a:pt x="39524" y="965"/>
                  <a:pt x="39515" y="1158"/>
                  <a:pt x="39629" y="1283"/>
                </a:cubicBezTo>
                <a:cubicBezTo>
                  <a:pt x="39754" y="1424"/>
                  <a:pt x="39872" y="1572"/>
                  <a:pt x="39981" y="1730"/>
                </a:cubicBezTo>
                <a:cubicBezTo>
                  <a:pt x="40077" y="1864"/>
                  <a:pt x="40264" y="1897"/>
                  <a:pt x="40400" y="1803"/>
                </a:cubicBezTo>
                <a:cubicBezTo>
                  <a:pt x="40536" y="1711"/>
                  <a:pt x="40574" y="1524"/>
                  <a:pt x="40486" y="1386"/>
                </a:cubicBezTo>
                <a:cubicBezTo>
                  <a:pt x="40362" y="1206"/>
                  <a:pt x="40228" y="1034"/>
                  <a:pt x="40081" y="873"/>
                </a:cubicBezTo>
                <a:close/>
                <a:moveTo>
                  <a:pt x="41349" y="3077"/>
                </a:moveTo>
                <a:cubicBezTo>
                  <a:pt x="41286" y="2922"/>
                  <a:pt x="41110" y="2847"/>
                  <a:pt x="40955" y="2905"/>
                </a:cubicBezTo>
                <a:cubicBezTo>
                  <a:pt x="40800" y="2966"/>
                  <a:pt x="40720" y="3140"/>
                  <a:pt x="40777" y="3297"/>
                </a:cubicBezTo>
                <a:cubicBezTo>
                  <a:pt x="40850" y="3482"/>
                  <a:pt x="40915" y="3668"/>
                  <a:pt x="40980" y="3857"/>
                </a:cubicBezTo>
                <a:cubicBezTo>
                  <a:pt x="41077" y="4154"/>
                  <a:pt x="41517" y="4131"/>
                  <a:pt x="41571" y="3804"/>
                </a:cubicBezTo>
                <a:cubicBezTo>
                  <a:pt x="41580" y="3758"/>
                  <a:pt x="41573" y="3710"/>
                  <a:pt x="41559" y="3666"/>
                </a:cubicBezTo>
                <a:cubicBezTo>
                  <a:pt x="41494" y="3469"/>
                  <a:pt x="41425" y="3274"/>
                  <a:pt x="41349" y="3077"/>
                </a:cubicBezTo>
                <a:close/>
                <a:moveTo>
                  <a:pt x="42028" y="5479"/>
                </a:moveTo>
                <a:cubicBezTo>
                  <a:pt x="41997" y="5313"/>
                  <a:pt x="41838" y="5204"/>
                  <a:pt x="41672" y="5234"/>
                </a:cubicBezTo>
                <a:cubicBezTo>
                  <a:pt x="41506" y="5265"/>
                  <a:pt x="41397" y="5424"/>
                  <a:pt x="41429" y="5590"/>
                </a:cubicBezTo>
                <a:cubicBezTo>
                  <a:pt x="41458" y="5758"/>
                  <a:pt x="41485" y="5927"/>
                  <a:pt x="41515" y="6095"/>
                </a:cubicBezTo>
                <a:lnTo>
                  <a:pt x="41527" y="6181"/>
                </a:lnTo>
                <a:cubicBezTo>
                  <a:pt x="41582" y="6531"/>
                  <a:pt x="42087" y="6529"/>
                  <a:pt x="42133" y="6171"/>
                </a:cubicBezTo>
                <a:cubicBezTo>
                  <a:pt x="42135" y="6143"/>
                  <a:pt x="42135" y="6118"/>
                  <a:pt x="42133" y="6093"/>
                </a:cubicBezTo>
                <a:lnTo>
                  <a:pt x="42118" y="6001"/>
                </a:lnTo>
                <a:cubicBezTo>
                  <a:pt x="42091" y="5827"/>
                  <a:pt x="42062" y="5653"/>
                  <a:pt x="42030" y="5479"/>
                </a:cubicBezTo>
                <a:close/>
                <a:moveTo>
                  <a:pt x="42343" y="7937"/>
                </a:moveTo>
                <a:lnTo>
                  <a:pt x="42355" y="8096"/>
                </a:lnTo>
                <a:lnTo>
                  <a:pt x="42370" y="8350"/>
                </a:lnTo>
                <a:lnTo>
                  <a:pt x="42380" y="8553"/>
                </a:lnTo>
                <a:cubicBezTo>
                  <a:pt x="42382" y="8589"/>
                  <a:pt x="42378" y="8627"/>
                  <a:pt x="42366" y="8660"/>
                </a:cubicBezTo>
                <a:cubicBezTo>
                  <a:pt x="42255" y="8983"/>
                  <a:pt x="41789" y="8920"/>
                  <a:pt x="41770" y="8581"/>
                </a:cubicBezTo>
                <a:lnTo>
                  <a:pt x="41760" y="8384"/>
                </a:lnTo>
                <a:lnTo>
                  <a:pt x="41745" y="8136"/>
                </a:lnTo>
                <a:lnTo>
                  <a:pt x="41733" y="7977"/>
                </a:lnTo>
                <a:cubicBezTo>
                  <a:pt x="41718" y="7807"/>
                  <a:pt x="41846" y="7656"/>
                  <a:pt x="42018" y="7646"/>
                </a:cubicBezTo>
                <a:cubicBezTo>
                  <a:pt x="42188" y="7633"/>
                  <a:pt x="42334" y="7765"/>
                  <a:pt x="42343" y="7937"/>
                </a:cubicBezTo>
                <a:close/>
                <a:moveTo>
                  <a:pt x="42382" y="10414"/>
                </a:moveTo>
                <a:cubicBezTo>
                  <a:pt x="42389" y="10303"/>
                  <a:pt x="42334" y="10198"/>
                  <a:pt x="42240" y="10140"/>
                </a:cubicBezTo>
                <a:cubicBezTo>
                  <a:pt x="42041" y="10018"/>
                  <a:pt x="41785" y="10152"/>
                  <a:pt x="41773" y="10383"/>
                </a:cubicBezTo>
                <a:lnTo>
                  <a:pt x="41766" y="10515"/>
                </a:lnTo>
                <a:lnTo>
                  <a:pt x="41754" y="10741"/>
                </a:lnTo>
                <a:lnTo>
                  <a:pt x="41737" y="10980"/>
                </a:lnTo>
                <a:cubicBezTo>
                  <a:pt x="41705" y="11307"/>
                  <a:pt x="42154" y="11454"/>
                  <a:pt x="42317" y="11137"/>
                </a:cubicBezTo>
                <a:cubicBezTo>
                  <a:pt x="42332" y="11106"/>
                  <a:pt x="42343" y="11070"/>
                  <a:pt x="42345" y="11035"/>
                </a:cubicBezTo>
                <a:lnTo>
                  <a:pt x="42364" y="10779"/>
                </a:lnTo>
                <a:lnTo>
                  <a:pt x="42378" y="10546"/>
                </a:lnTo>
                <a:lnTo>
                  <a:pt x="42382" y="10414"/>
                </a:lnTo>
                <a:close/>
                <a:moveTo>
                  <a:pt x="42099" y="12883"/>
                </a:moveTo>
                <a:cubicBezTo>
                  <a:pt x="42167" y="12529"/>
                  <a:pt x="41670" y="12368"/>
                  <a:pt x="41519" y="12705"/>
                </a:cubicBezTo>
                <a:cubicBezTo>
                  <a:pt x="41511" y="12726"/>
                  <a:pt x="41504" y="12745"/>
                  <a:pt x="41500" y="12766"/>
                </a:cubicBezTo>
                <a:lnTo>
                  <a:pt x="41473" y="12908"/>
                </a:lnTo>
                <a:lnTo>
                  <a:pt x="41431" y="13116"/>
                </a:lnTo>
                <a:lnTo>
                  <a:pt x="41379" y="13350"/>
                </a:lnTo>
                <a:cubicBezTo>
                  <a:pt x="41303" y="13638"/>
                  <a:pt x="41657" y="13851"/>
                  <a:pt x="41877" y="13652"/>
                </a:cubicBezTo>
                <a:cubicBezTo>
                  <a:pt x="41923" y="13610"/>
                  <a:pt x="41957" y="13556"/>
                  <a:pt x="41972" y="13495"/>
                </a:cubicBezTo>
                <a:lnTo>
                  <a:pt x="42026" y="13244"/>
                </a:lnTo>
                <a:lnTo>
                  <a:pt x="42072" y="13028"/>
                </a:lnTo>
                <a:lnTo>
                  <a:pt x="42097" y="12883"/>
                </a:lnTo>
                <a:close/>
                <a:moveTo>
                  <a:pt x="41441" y="15285"/>
                </a:moveTo>
                <a:cubicBezTo>
                  <a:pt x="41557" y="14975"/>
                  <a:pt x="41159" y="14721"/>
                  <a:pt x="40924" y="14979"/>
                </a:cubicBezTo>
                <a:cubicBezTo>
                  <a:pt x="40901" y="15008"/>
                  <a:pt x="40882" y="15040"/>
                  <a:pt x="40869" y="15073"/>
                </a:cubicBezTo>
                <a:lnTo>
                  <a:pt x="40798" y="15262"/>
                </a:lnTo>
                <a:lnTo>
                  <a:pt x="40727" y="15446"/>
                </a:lnTo>
                <a:lnTo>
                  <a:pt x="40651" y="15626"/>
                </a:lnTo>
                <a:cubicBezTo>
                  <a:pt x="40523" y="15928"/>
                  <a:pt x="40903" y="16199"/>
                  <a:pt x="41148" y="15964"/>
                </a:cubicBezTo>
                <a:cubicBezTo>
                  <a:pt x="41175" y="15937"/>
                  <a:pt x="41198" y="15903"/>
                  <a:pt x="41213" y="15867"/>
                </a:cubicBezTo>
                <a:lnTo>
                  <a:pt x="41295" y="15670"/>
                </a:lnTo>
                <a:lnTo>
                  <a:pt x="41368" y="15480"/>
                </a:lnTo>
                <a:lnTo>
                  <a:pt x="41441" y="15283"/>
                </a:lnTo>
                <a:close/>
                <a:moveTo>
                  <a:pt x="41213" y="15870"/>
                </a:moveTo>
                <a:lnTo>
                  <a:pt x="40653" y="15626"/>
                </a:lnTo>
                <a:close/>
                <a:moveTo>
                  <a:pt x="40383" y="17546"/>
                </a:moveTo>
                <a:cubicBezTo>
                  <a:pt x="40555" y="17242"/>
                  <a:pt x="40184" y="16938"/>
                  <a:pt x="39924" y="17156"/>
                </a:cubicBezTo>
                <a:cubicBezTo>
                  <a:pt x="39897" y="17177"/>
                  <a:pt x="39876" y="17204"/>
                  <a:pt x="39859" y="17234"/>
                </a:cubicBezTo>
                <a:lnTo>
                  <a:pt x="39788" y="17353"/>
                </a:lnTo>
                <a:lnTo>
                  <a:pt x="39689" y="17515"/>
                </a:lnTo>
                <a:lnTo>
                  <a:pt x="39589" y="17676"/>
                </a:lnTo>
                <a:lnTo>
                  <a:pt x="39545" y="17743"/>
                </a:lnTo>
                <a:cubicBezTo>
                  <a:pt x="39375" y="17999"/>
                  <a:pt x="39658" y="18328"/>
                  <a:pt x="39947" y="18179"/>
                </a:cubicBezTo>
                <a:cubicBezTo>
                  <a:pt x="39991" y="18154"/>
                  <a:pt x="40029" y="18120"/>
                  <a:pt x="40056" y="18078"/>
                </a:cubicBezTo>
                <a:lnTo>
                  <a:pt x="40104" y="18005"/>
                </a:lnTo>
                <a:lnTo>
                  <a:pt x="40209" y="17835"/>
                </a:lnTo>
                <a:lnTo>
                  <a:pt x="40312" y="17666"/>
                </a:lnTo>
                <a:lnTo>
                  <a:pt x="40383" y="17546"/>
                </a:lnTo>
                <a:close/>
                <a:moveTo>
                  <a:pt x="38939" y="19577"/>
                </a:moveTo>
                <a:cubicBezTo>
                  <a:pt x="39163" y="19309"/>
                  <a:pt x="38839" y="18927"/>
                  <a:pt x="38533" y="19128"/>
                </a:cubicBezTo>
                <a:cubicBezTo>
                  <a:pt x="38510" y="19143"/>
                  <a:pt x="38491" y="19160"/>
                  <a:pt x="38474" y="19181"/>
                </a:cubicBezTo>
                <a:lnTo>
                  <a:pt x="38346" y="19327"/>
                </a:lnTo>
                <a:lnTo>
                  <a:pt x="38222" y="19468"/>
                </a:lnTo>
                <a:lnTo>
                  <a:pt x="38078" y="19625"/>
                </a:lnTo>
                <a:cubicBezTo>
                  <a:pt x="37851" y="19860"/>
                  <a:pt x="38111" y="20247"/>
                  <a:pt x="38426" y="20113"/>
                </a:cubicBezTo>
                <a:cubicBezTo>
                  <a:pt x="38461" y="20097"/>
                  <a:pt x="38493" y="20076"/>
                  <a:pt x="38520" y="20046"/>
                </a:cubicBezTo>
                <a:lnTo>
                  <a:pt x="38675" y="19879"/>
                </a:lnTo>
                <a:lnTo>
                  <a:pt x="38805" y="19734"/>
                </a:lnTo>
                <a:lnTo>
                  <a:pt x="38939" y="19579"/>
                </a:lnTo>
                <a:close/>
                <a:moveTo>
                  <a:pt x="37160" y="21325"/>
                </a:moveTo>
                <a:cubicBezTo>
                  <a:pt x="37281" y="21216"/>
                  <a:pt x="37296" y="21029"/>
                  <a:pt x="37193" y="20903"/>
                </a:cubicBezTo>
                <a:cubicBezTo>
                  <a:pt x="37089" y="20776"/>
                  <a:pt x="36902" y="20755"/>
                  <a:pt x="36772" y="20853"/>
                </a:cubicBezTo>
                <a:lnTo>
                  <a:pt x="36581" y="21008"/>
                </a:lnTo>
                <a:lnTo>
                  <a:pt x="36435" y="21126"/>
                </a:lnTo>
                <a:lnTo>
                  <a:pt x="36303" y="21226"/>
                </a:lnTo>
                <a:cubicBezTo>
                  <a:pt x="36166" y="21329"/>
                  <a:pt x="36139" y="21522"/>
                  <a:pt x="36242" y="21656"/>
                </a:cubicBezTo>
                <a:cubicBezTo>
                  <a:pt x="36345" y="21792"/>
                  <a:pt x="36537" y="21817"/>
                  <a:pt x="36672" y="21712"/>
                </a:cubicBezTo>
                <a:lnTo>
                  <a:pt x="36810" y="21608"/>
                </a:lnTo>
                <a:lnTo>
                  <a:pt x="36963" y="21486"/>
                </a:lnTo>
                <a:lnTo>
                  <a:pt x="37160" y="21327"/>
                </a:lnTo>
                <a:close/>
                <a:moveTo>
                  <a:pt x="35125" y="22758"/>
                </a:moveTo>
                <a:cubicBezTo>
                  <a:pt x="35270" y="22674"/>
                  <a:pt x="35318" y="22486"/>
                  <a:pt x="35234" y="22341"/>
                </a:cubicBezTo>
                <a:cubicBezTo>
                  <a:pt x="35148" y="22197"/>
                  <a:pt x="34961" y="22146"/>
                  <a:pt x="34817" y="22232"/>
                </a:cubicBezTo>
                <a:lnTo>
                  <a:pt x="34697" y="22303"/>
                </a:lnTo>
                <a:lnTo>
                  <a:pt x="34530" y="22400"/>
                </a:lnTo>
                <a:lnTo>
                  <a:pt x="34293" y="22530"/>
                </a:lnTo>
                <a:cubicBezTo>
                  <a:pt x="34146" y="22609"/>
                  <a:pt x="34090" y="22796"/>
                  <a:pt x="34171" y="22945"/>
                </a:cubicBezTo>
                <a:cubicBezTo>
                  <a:pt x="34251" y="23093"/>
                  <a:pt x="34435" y="23148"/>
                  <a:pt x="34584" y="23068"/>
                </a:cubicBezTo>
                <a:lnTo>
                  <a:pt x="34658" y="23029"/>
                </a:lnTo>
                <a:lnTo>
                  <a:pt x="34832" y="22930"/>
                </a:lnTo>
                <a:lnTo>
                  <a:pt x="35005" y="22829"/>
                </a:lnTo>
                <a:lnTo>
                  <a:pt x="35123" y="22758"/>
                </a:lnTo>
                <a:close/>
                <a:moveTo>
                  <a:pt x="32912" y="23881"/>
                </a:moveTo>
                <a:cubicBezTo>
                  <a:pt x="33226" y="23745"/>
                  <a:pt x="33115" y="23274"/>
                  <a:pt x="32769" y="23295"/>
                </a:cubicBezTo>
                <a:cubicBezTo>
                  <a:pt x="32736" y="23299"/>
                  <a:pt x="32704" y="23305"/>
                  <a:pt x="32675" y="23318"/>
                </a:cubicBezTo>
                <a:lnTo>
                  <a:pt x="32413" y="23429"/>
                </a:lnTo>
                <a:lnTo>
                  <a:pt x="32229" y="23502"/>
                </a:lnTo>
                <a:lnTo>
                  <a:pt x="32118" y="23546"/>
                </a:lnTo>
                <a:cubicBezTo>
                  <a:pt x="31797" y="23674"/>
                  <a:pt x="31895" y="24150"/>
                  <a:pt x="32243" y="24137"/>
                </a:cubicBezTo>
                <a:cubicBezTo>
                  <a:pt x="32275" y="24135"/>
                  <a:pt x="32306" y="24129"/>
                  <a:pt x="32338" y="24116"/>
                </a:cubicBezTo>
                <a:lnTo>
                  <a:pt x="32455" y="24070"/>
                </a:lnTo>
                <a:lnTo>
                  <a:pt x="32646" y="23993"/>
                </a:lnTo>
                <a:close/>
                <a:moveTo>
                  <a:pt x="30579" y="24716"/>
                </a:moveTo>
                <a:cubicBezTo>
                  <a:pt x="30739" y="24667"/>
                  <a:pt x="30831" y="24500"/>
                  <a:pt x="30783" y="24338"/>
                </a:cubicBezTo>
                <a:cubicBezTo>
                  <a:pt x="30736" y="24179"/>
                  <a:pt x="30569" y="24085"/>
                  <a:pt x="30410" y="24129"/>
                </a:cubicBezTo>
                <a:lnTo>
                  <a:pt x="30311" y="24158"/>
                </a:lnTo>
                <a:lnTo>
                  <a:pt x="30114" y="24215"/>
                </a:lnTo>
                <a:lnTo>
                  <a:pt x="29829" y="24292"/>
                </a:lnTo>
                <a:cubicBezTo>
                  <a:pt x="29510" y="24376"/>
                  <a:pt x="29527" y="24848"/>
                  <a:pt x="29873" y="24892"/>
                </a:cubicBezTo>
                <a:cubicBezTo>
                  <a:pt x="29909" y="24896"/>
                  <a:pt x="29946" y="24894"/>
                  <a:pt x="29982" y="24885"/>
                </a:cubicBezTo>
                <a:lnTo>
                  <a:pt x="30280" y="24804"/>
                </a:lnTo>
                <a:lnTo>
                  <a:pt x="30481" y="24745"/>
                </a:lnTo>
                <a:lnTo>
                  <a:pt x="30579" y="24718"/>
                </a:lnTo>
                <a:close/>
                <a:moveTo>
                  <a:pt x="28171" y="25292"/>
                </a:moveTo>
                <a:cubicBezTo>
                  <a:pt x="28509" y="25227"/>
                  <a:pt x="28505" y="24745"/>
                  <a:pt x="28165" y="24688"/>
                </a:cubicBezTo>
                <a:cubicBezTo>
                  <a:pt x="28131" y="24682"/>
                  <a:pt x="28098" y="24682"/>
                  <a:pt x="28064" y="24688"/>
                </a:cubicBezTo>
                <a:lnTo>
                  <a:pt x="27872" y="24724"/>
                </a:lnTo>
                <a:lnTo>
                  <a:pt x="27662" y="24760"/>
                </a:lnTo>
                <a:lnTo>
                  <a:pt x="27467" y="24793"/>
                </a:lnTo>
                <a:cubicBezTo>
                  <a:pt x="27149" y="24841"/>
                  <a:pt x="27111" y="25298"/>
                  <a:pt x="27442" y="25390"/>
                </a:cubicBezTo>
                <a:cubicBezTo>
                  <a:pt x="27482" y="25401"/>
                  <a:pt x="27524" y="25403"/>
                  <a:pt x="27564" y="25397"/>
                </a:cubicBezTo>
                <a:lnTo>
                  <a:pt x="27765" y="25361"/>
                </a:lnTo>
                <a:lnTo>
                  <a:pt x="27978" y="25325"/>
                </a:lnTo>
                <a:lnTo>
                  <a:pt x="28171" y="25290"/>
                </a:lnTo>
                <a:close/>
                <a:moveTo>
                  <a:pt x="25726" y="25629"/>
                </a:moveTo>
                <a:cubicBezTo>
                  <a:pt x="25893" y="25615"/>
                  <a:pt x="26017" y="25466"/>
                  <a:pt x="26002" y="25298"/>
                </a:cubicBezTo>
                <a:cubicBezTo>
                  <a:pt x="25988" y="25131"/>
                  <a:pt x="25841" y="25005"/>
                  <a:pt x="25673" y="25019"/>
                </a:cubicBezTo>
                <a:lnTo>
                  <a:pt x="25529" y="25034"/>
                </a:lnTo>
                <a:lnTo>
                  <a:pt x="25313" y="25051"/>
                </a:lnTo>
                <a:lnTo>
                  <a:pt x="25072" y="25070"/>
                </a:lnTo>
                <a:cubicBezTo>
                  <a:pt x="24753" y="25091"/>
                  <a:pt x="24674" y="25529"/>
                  <a:pt x="24975" y="25657"/>
                </a:cubicBezTo>
                <a:cubicBezTo>
                  <a:pt x="25017" y="25675"/>
                  <a:pt x="25063" y="25682"/>
                  <a:pt x="25109" y="25680"/>
                </a:cubicBezTo>
                <a:lnTo>
                  <a:pt x="25361" y="25661"/>
                </a:lnTo>
                <a:lnTo>
                  <a:pt x="25583" y="25642"/>
                </a:lnTo>
                <a:lnTo>
                  <a:pt x="25726" y="25629"/>
                </a:lnTo>
                <a:close/>
                <a:moveTo>
                  <a:pt x="23259" y="25753"/>
                </a:moveTo>
                <a:cubicBezTo>
                  <a:pt x="23424" y="25749"/>
                  <a:pt x="23557" y="25613"/>
                  <a:pt x="23554" y="25447"/>
                </a:cubicBezTo>
                <a:cubicBezTo>
                  <a:pt x="23554" y="25281"/>
                  <a:pt x="23422" y="25147"/>
                  <a:pt x="23257" y="25143"/>
                </a:cubicBezTo>
                <a:lnTo>
                  <a:pt x="23106" y="25143"/>
                </a:lnTo>
                <a:lnTo>
                  <a:pt x="22884" y="25143"/>
                </a:lnTo>
                <a:lnTo>
                  <a:pt x="22653" y="25141"/>
                </a:lnTo>
                <a:cubicBezTo>
                  <a:pt x="22312" y="25141"/>
                  <a:pt x="22224" y="25598"/>
                  <a:pt x="22530" y="25728"/>
                </a:cubicBezTo>
                <a:cubicBezTo>
                  <a:pt x="22565" y="25742"/>
                  <a:pt x="22603" y="25751"/>
                  <a:pt x="22643" y="25751"/>
                </a:cubicBezTo>
                <a:lnTo>
                  <a:pt x="22882" y="25753"/>
                </a:lnTo>
                <a:lnTo>
                  <a:pt x="23110" y="25753"/>
                </a:lnTo>
                <a:close/>
                <a:moveTo>
                  <a:pt x="20794" y="25682"/>
                </a:moveTo>
                <a:cubicBezTo>
                  <a:pt x="20962" y="25694"/>
                  <a:pt x="21109" y="25569"/>
                  <a:pt x="21121" y="25399"/>
                </a:cubicBezTo>
                <a:cubicBezTo>
                  <a:pt x="21134" y="25231"/>
                  <a:pt x="21006" y="25084"/>
                  <a:pt x="20838" y="25072"/>
                </a:cubicBezTo>
                <a:lnTo>
                  <a:pt x="20629" y="25057"/>
                </a:lnTo>
                <a:lnTo>
                  <a:pt x="20402" y="25040"/>
                </a:lnTo>
                <a:lnTo>
                  <a:pt x="20233" y="25026"/>
                </a:lnTo>
                <a:cubicBezTo>
                  <a:pt x="20063" y="25007"/>
                  <a:pt x="19912" y="25133"/>
                  <a:pt x="19897" y="25302"/>
                </a:cubicBezTo>
                <a:cubicBezTo>
                  <a:pt x="19883" y="25474"/>
                  <a:pt x="20011" y="25623"/>
                  <a:pt x="20180" y="25634"/>
                </a:cubicBezTo>
                <a:lnTo>
                  <a:pt x="20354" y="25648"/>
                </a:lnTo>
                <a:lnTo>
                  <a:pt x="20585" y="25667"/>
                </a:lnTo>
                <a:lnTo>
                  <a:pt x="20794" y="25682"/>
                </a:lnTo>
                <a:close/>
                <a:moveTo>
                  <a:pt x="18342" y="25426"/>
                </a:moveTo>
                <a:cubicBezTo>
                  <a:pt x="18510" y="25449"/>
                  <a:pt x="18665" y="25334"/>
                  <a:pt x="18688" y="25166"/>
                </a:cubicBezTo>
                <a:cubicBezTo>
                  <a:pt x="18713" y="24998"/>
                  <a:pt x="18596" y="24846"/>
                  <a:pt x="18430" y="24820"/>
                </a:cubicBezTo>
                <a:lnTo>
                  <a:pt x="18124" y="24776"/>
                </a:lnTo>
                <a:lnTo>
                  <a:pt x="17831" y="24730"/>
                </a:lnTo>
                <a:cubicBezTo>
                  <a:pt x="17668" y="24709"/>
                  <a:pt x="17519" y="24822"/>
                  <a:pt x="17491" y="24984"/>
                </a:cubicBezTo>
                <a:cubicBezTo>
                  <a:pt x="17464" y="25147"/>
                  <a:pt x="17571" y="25302"/>
                  <a:pt x="17732" y="25334"/>
                </a:cubicBezTo>
                <a:lnTo>
                  <a:pt x="18034" y="25380"/>
                </a:lnTo>
                <a:lnTo>
                  <a:pt x="18342" y="25426"/>
                </a:lnTo>
                <a:close/>
                <a:moveTo>
                  <a:pt x="15915" y="24994"/>
                </a:moveTo>
                <a:cubicBezTo>
                  <a:pt x="16081" y="25032"/>
                  <a:pt x="16242" y="24927"/>
                  <a:pt x="16278" y="24762"/>
                </a:cubicBezTo>
                <a:cubicBezTo>
                  <a:pt x="16316" y="24598"/>
                  <a:pt x="16211" y="24435"/>
                  <a:pt x="16045" y="24399"/>
                </a:cubicBezTo>
                <a:lnTo>
                  <a:pt x="15842" y="24355"/>
                </a:lnTo>
                <a:lnTo>
                  <a:pt x="15616" y="24303"/>
                </a:lnTo>
                <a:lnTo>
                  <a:pt x="15454" y="24265"/>
                </a:lnTo>
                <a:cubicBezTo>
                  <a:pt x="15140" y="24194"/>
                  <a:pt x="14937" y="24590"/>
                  <a:pt x="15197" y="24804"/>
                </a:cubicBezTo>
                <a:cubicBezTo>
                  <a:pt x="15232" y="24831"/>
                  <a:pt x="15272" y="24850"/>
                  <a:pt x="15314" y="24860"/>
                </a:cubicBezTo>
                <a:lnTo>
                  <a:pt x="15480" y="24898"/>
                </a:lnTo>
                <a:lnTo>
                  <a:pt x="15712" y="24950"/>
                </a:lnTo>
                <a:lnTo>
                  <a:pt x="15915" y="24994"/>
                </a:lnTo>
                <a:close/>
                <a:moveTo>
                  <a:pt x="13526" y="24397"/>
                </a:moveTo>
                <a:cubicBezTo>
                  <a:pt x="13845" y="24489"/>
                  <a:pt x="14063" y="24072"/>
                  <a:pt x="13799" y="23863"/>
                </a:cubicBezTo>
                <a:cubicBezTo>
                  <a:pt x="13767" y="23837"/>
                  <a:pt x="13734" y="23821"/>
                  <a:pt x="13696" y="23810"/>
                </a:cubicBezTo>
                <a:lnTo>
                  <a:pt x="13350" y="23708"/>
                </a:lnTo>
                <a:lnTo>
                  <a:pt x="13118" y="23636"/>
                </a:lnTo>
                <a:cubicBezTo>
                  <a:pt x="12818" y="23540"/>
                  <a:pt x="12581" y="23917"/>
                  <a:pt x="12812" y="24146"/>
                </a:cubicBezTo>
                <a:cubicBezTo>
                  <a:pt x="12845" y="24179"/>
                  <a:pt x="12887" y="24204"/>
                  <a:pt x="12933" y="24219"/>
                </a:cubicBezTo>
                <a:lnTo>
                  <a:pt x="13176" y="24292"/>
                </a:lnTo>
                <a:lnTo>
                  <a:pt x="13526" y="24395"/>
                </a:lnTo>
                <a:close/>
                <a:moveTo>
                  <a:pt x="11183" y="23634"/>
                </a:moveTo>
                <a:cubicBezTo>
                  <a:pt x="11496" y="23747"/>
                  <a:pt x="11743" y="23347"/>
                  <a:pt x="11491" y="23119"/>
                </a:cubicBezTo>
                <a:cubicBezTo>
                  <a:pt x="11462" y="23093"/>
                  <a:pt x="11429" y="23073"/>
                  <a:pt x="11393" y="23060"/>
                </a:cubicBezTo>
                <a:lnTo>
                  <a:pt x="11123" y="22959"/>
                </a:lnTo>
                <a:lnTo>
                  <a:pt x="10827" y="22848"/>
                </a:lnTo>
                <a:cubicBezTo>
                  <a:pt x="10538" y="22731"/>
                  <a:pt x="10272" y="23087"/>
                  <a:pt x="10490" y="23339"/>
                </a:cubicBezTo>
                <a:cubicBezTo>
                  <a:pt x="10521" y="23372"/>
                  <a:pt x="10561" y="23399"/>
                  <a:pt x="10605" y="23416"/>
                </a:cubicBezTo>
                <a:lnTo>
                  <a:pt x="10907" y="23531"/>
                </a:lnTo>
                <a:lnTo>
                  <a:pt x="11183" y="23634"/>
                </a:lnTo>
                <a:close/>
                <a:moveTo>
                  <a:pt x="8897" y="22706"/>
                </a:moveTo>
                <a:cubicBezTo>
                  <a:pt x="9203" y="22844"/>
                  <a:pt x="9477" y="22458"/>
                  <a:pt x="9243" y="22215"/>
                </a:cubicBezTo>
                <a:cubicBezTo>
                  <a:pt x="9218" y="22188"/>
                  <a:pt x="9186" y="22165"/>
                  <a:pt x="9150" y="22150"/>
                </a:cubicBezTo>
                <a:lnTo>
                  <a:pt x="8945" y="22056"/>
                </a:lnTo>
                <a:lnTo>
                  <a:pt x="8731" y="21958"/>
                </a:lnTo>
                <a:lnTo>
                  <a:pt x="8599" y="21897"/>
                </a:lnTo>
                <a:cubicBezTo>
                  <a:pt x="8448" y="21826"/>
                  <a:pt x="8266" y="21891"/>
                  <a:pt x="8193" y="22041"/>
                </a:cubicBezTo>
                <a:cubicBezTo>
                  <a:pt x="8121" y="22194"/>
                  <a:pt x="8186" y="22377"/>
                  <a:pt x="8337" y="22450"/>
                </a:cubicBezTo>
                <a:lnTo>
                  <a:pt x="8474" y="22513"/>
                </a:lnTo>
                <a:lnTo>
                  <a:pt x="8692" y="22614"/>
                </a:lnTo>
                <a:close/>
                <a:moveTo>
                  <a:pt x="6686" y="21616"/>
                </a:moveTo>
                <a:cubicBezTo>
                  <a:pt x="6992" y="21777"/>
                  <a:pt x="7289" y="21394"/>
                  <a:pt x="7057" y="21140"/>
                </a:cubicBezTo>
                <a:cubicBezTo>
                  <a:pt x="7034" y="21115"/>
                  <a:pt x="7009" y="21096"/>
                  <a:pt x="6979" y="21079"/>
                </a:cubicBezTo>
                <a:lnTo>
                  <a:pt x="6841" y="21004"/>
                </a:lnTo>
                <a:lnTo>
                  <a:pt x="6636" y="20891"/>
                </a:lnTo>
                <a:lnTo>
                  <a:pt x="6449" y="20786"/>
                </a:lnTo>
                <a:cubicBezTo>
                  <a:pt x="6302" y="20702"/>
                  <a:pt x="6116" y="20755"/>
                  <a:pt x="6032" y="20901"/>
                </a:cubicBezTo>
                <a:cubicBezTo>
                  <a:pt x="5950" y="21048"/>
                  <a:pt x="6001" y="21235"/>
                  <a:pt x="6147" y="21316"/>
                </a:cubicBezTo>
                <a:lnTo>
                  <a:pt x="6338" y="21423"/>
                </a:lnTo>
                <a:lnTo>
                  <a:pt x="6548" y="21541"/>
                </a:lnTo>
                <a:lnTo>
                  <a:pt x="6686" y="21614"/>
                </a:lnTo>
                <a:close/>
                <a:moveTo>
                  <a:pt x="4565" y="20361"/>
                </a:moveTo>
                <a:cubicBezTo>
                  <a:pt x="4812" y="20524"/>
                  <a:pt x="5131" y="20260"/>
                  <a:pt x="5014" y="19986"/>
                </a:cubicBezTo>
                <a:cubicBezTo>
                  <a:pt x="4990" y="19929"/>
                  <a:pt x="4949" y="19881"/>
                  <a:pt x="4898" y="19847"/>
                </a:cubicBezTo>
                <a:lnTo>
                  <a:pt x="4632" y="19673"/>
                </a:lnTo>
                <a:lnTo>
                  <a:pt x="4393" y="19516"/>
                </a:lnTo>
                <a:cubicBezTo>
                  <a:pt x="4255" y="19422"/>
                  <a:pt x="4064" y="19457"/>
                  <a:pt x="3970" y="19596"/>
                </a:cubicBezTo>
                <a:cubicBezTo>
                  <a:pt x="3873" y="19736"/>
                  <a:pt x="3909" y="19925"/>
                  <a:pt x="4049" y="20021"/>
                </a:cubicBezTo>
                <a:lnTo>
                  <a:pt x="4295" y="20185"/>
                </a:lnTo>
                <a:lnTo>
                  <a:pt x="4565" y="20361"/>
                </a:lnTo>
                <a:close/>
                <a:moveTo>
                  <a:pt x="2547" y="18938"/>
                </a:moveTo>
                <a:cubicBezTo>
                  <a:pt x="2813" y="19143"/>
                  <a:pt x="3173" y="18827"/>
                  <a:pt x="2991" y="18531"/>
                </a:cubicBezTo>
                <a:cubicBezTo>
                  <a:pt x="2972" y="18502"/>
                  <a:pt x="2947" y="18475"/>
                  <a:pt x="2920" y="18454"/>
                </a:cubicBezTo>
                <a:lnTo>
                  <a:pt x="2735" y="18311"/>
                </a:lnTo>
                <a:lnTo>
                  <a:pt x="2553" y="18166"/>
                </a:lnTo>
                <a:lnTo>
                  <a:pt x="2446" y="18081"/>
                </a:lnTo>
                <a:cubicBezTo>
                  <a:pt x="2184" y="17871"/>
                  <a:pt x="1820" y="18177"/>
                  <a:pt x="1991" y="18475"/>
                </a:cubicBezTo>
                <a:cubicBezTo>
                  <a:pt x="2010" y="18504"/>
                  <a:pt x="2033" y="18531"/>
                  <a:pt x="2061" y="18554"/>
                </a:cubicBezTo>
                <a:lnTo>
                  <a:pt x="2172" y="18642"/>
                </a:lnTo>
                <a:lnTo>
                  <a:pt x="2358" y="1879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1"/>
          <p:cNvSpPr/>
          <p:nvPr/>
        </p:nvSpPr>
        <p:spPr>
          <a:xfrm>
            <a:off x="1921450" y="1955750"/>
            <a:ext cx="671625" cy="223950"/>
          </a:xfrm>
          <a:custGeom>
            <a:avLst/>
            <a:gdLst/>
            <a:ahLst/>
            <a:cxnLst/>
            <a:rect l="l" t="t" r="r" b="b"/>
            <a:pathLst>
              <a:path w="26865" h="8958" extrusionOk="0">
                <a:moveTo>
                  <a:pt x="0" y="5101"/>
                </a:moveTo>
                <a:cubicBezTo>
                  <a:pt x="1552" y="7171"/>
                  <a:pt x="4255" y="9305"/>
                  <a:pt x="6801" y="8842"/>
                </a:cubicBezTo>
                <a:cubicBezTo>
                  <a:pt x="12889" y="7735"/>
                  <a:pt x="16936" y="0"/>
                  <a:pt x="23124" y="0"/>
                </a:cubicBezTo>
                <a:cubicBezTo>
                  <a:pt x="24545" y="0"/>
                  <a:pt x="26865" y="620"/>
                  <a:pt x="26865" y="2041"/>
                </a:cubicBezTo>
              </a:path>
            </a:pathLst>
          </a:custGeom>
          <a:noFill/>
          <a:ln w="19050" cap="flat" cmpd="sng">
            <a:solidFill>
              <a:schemeClr val="dk2"/>
            </a:solidFill>
            <a:prstDash val="dash"/>
            <a:round/>
            <a:headEnd type="none" w="med" len="med"/>
            <a:tailEnd type="none" w="med" len="med"/>
          </a:ln>
        </p:spPr>
      </p:sp>
      <p:sp>
        <p:nvSpPr>
          <p:cNvPr id="2788" name="Google Shape;2788;p81"/>
          <p:cNvSpPr/>
          <p:nvPr/>
        </p:nvSpPr>
        <p:spPr>
          <a:xfrm>
            <a:off x="3502750" y="2006775"/>
            <a:ext cx="586625" cy="207625"/>
          </a:xfrm>
          <a:custGeom>
            <a:avLst/>
            <a:gdLst/>
            <a:ahLst/>
            <a:cxnLst/>
            <a:rect l="l" t="t" r="r" b="b"/>
            <a:pathLst>
              <a:path w="23465" h="8305" extrusionOk="0">
                <a:moveTo>
                  <a:pt x="0" y="5781"/>
                </a:moveTo>
                <a:cubicBezTo>
                  <a:pt x="3335" y="8004"/>
                  <a:pt x="8240" y="9108"/>
                  <a:pt x="11903" y="7481"/>
                </a:cubicBezTo>
                <a:cubicBezTo>
                  <a:pt x="16098" y="5617"/>
                  <a:pt x="19110" y="1452"/>
                  <a:pt x="23465" y="0"/>
                </a:cubicBezTo>
              </a:path>
            </a:pathLst>
          </a:custGeom>
          <a:noFill/>
          <a:ln w="19050" cap="flat" cmpd="sng">
            <a:solidFill>
              <a:schemeClr val="dk2"/>
            </a:solidFill>
            <a:prstDash val="dash"/>
            <a:round/>
            <a:headEnd type="none" w="med" len="med"/>
            <a:tailEnd type="none" w="med" len="med"/>
          </a:ln>
        </p:spPr>
      </p:sp>
      <p:sp>
        <p:nvSpPr>
          <p:cNvPr id="2789" name="Google Shape;2789;p81"/>
          <p:cNvSpPr/>
          <p:nvPr/>
        </p:nvSpPr>
        <p:spPr>
          <a:xfrm>
            <a:off x="5041550" y="2015275"/>
            <a:ext cx="697150" cy="261900"/>
          </a:xfrm>
          <a:custGeom>
            <a:avLst/>
            <a:gdLst/>
            <a:ahLst/>
            <a:cxnLst/>
            <a:rect l="l" t="t" r="r" b="b"/>
            <a:pathLst>
              <a:path w="27886" h="10476" extrusionOk="0">
                <a:moveTo>
                  <a:pt x="0" y="0"/>
                </a:moveTo>
                <a:cubicBezTo>
                  <a:pt x="4907" y="0"/>
                  <a:pt x="9968" y="149"/>
                  <a:pt x="14623" y="1700"/>
                </a:cubicBezTo>
                <a:cubicBezTo>
                  <a:pt x="17831" y="2769"/>
                  <a:pt x="18378" y="7493"/>
                  <a:pt x="21084" y="9522"/>
                </a:cubicBezTo>
                <a:cubicBezTo>
                  <a:pt x="22900" y="10884"/>
                  <a:pt x="25732" y="10579"/>
                  <a:pt x="27886" y="9862"/>
                </a:cubicBezTo>
              </a:path>
            </a:pathLst>
          </a:custGeom>
          <a:noFill/>
          <a:ln w="19050" cap="flat" cmpd="sng">
            <a:solidFill>
              <a:schemeClr val="dk2"/>
            </a:solidFill>
            <a:prstDash val="dash"/>
            <a:round/>
            <a:headEnd type="none" w="med" len="med"/>
            <a:tailEnd type="none" w="med" len="med"/>
          </a:ln>
        </p:spPr>
      </p:sp>
      <p:sp>
        <p:nvSpPr>
          <p:cNvPr id="2790" name="Google Shape;2790;p81"/>
          <p:cNvSpPr/>
          <p:nvPr/>
        </p:nvSpPr>
        <p:spPr>
          <a:xfrm>
            <a:off x="6580350" y="1930250"/>
            <a:ext cx="705650" cy="271125"/>
          </a:xfrm>
          <a:custGeom>
            <a:avLst/>
            <a:gdLst/>
            <a:ahLst/>
            <a:cxnLst/>
            <a:rect l="l" t="t" r="r" b="b"/>
            <a:pathLst>
              <a:path w="28226" h="10845" extrusionOk="0">
                <a:moveTo>
                  <a:pt x="0" y="9522"/>
                </a:moveTo>
                <a:cubicBezTo>
                  <a:pt x="3857" y="11174"/>
                  <a:pt x="9091" y="11509"/>
                  <a:pt x="12583" y="9182"/>
                </a:cubicBezTo>
                <a:cubicBezTo>
                  <a:pt x="17614" y="5829"/>
                  <a:pt x="22180" y="0"/>
                  <a:pt x="28226" y="0"/>
                </a:cubicBezTo>
              </a:path>
            </a:pathLst>
          </a:custGeom>
          <a:noFill/>
          <a:ln w="19050" cap="flat" cmpd="sng">
            <a:solidFill>
              <a:schemeClr val="dk2"/>
            </a:solidFill>
            <a:prstDash val="dash"/>
            <a:round/>
            <a:headEnd type="none" w="med" len="med"/>
            <a:tailEnd type="none" w="med" len="med"/>
          </a:ln>
        </p:spPr>
      </p:sp>
      <p:sp>
        <p:nvSpPr>
          <p:cNvPr id="2791" name="Google Shape;2791;p81"/>
          <p:cNvSpPr/>
          <p:nvPr/>
        </p:nvSpPr>
        <p:spPr>
          <a:xfrm>
            <a:off x="7097488" y="402125"/>
            <a:ext cx="312550" cy="274725"/>
          </a:xfrm>
          <a:custGeom>
            <a:avLst/>
            <a:gdLst/>
            <a:ahLst/>
            <a:cxnLst/>
            <a:rect l="l" t="t" r="r" b="b"/>
            <a:pathLst>
              <a:path w="12502" h="10989" extrusionOk="0">
                <a:moveTo>
                  <a:pt x="8884" y="6784"/>
                </a:moveTo>
                <a:cubicBezTo>
                  <a:pt x="9406" y="7918"/>
                  <a:pt x="9643" y="9161"/>
                  <a:pt x="9923" y="10368"/>
                </a:cubicBezTo>
                <a:cubicBezTo>
                  <a:pt x="10003" y="10703"/>
                  <a:pt x="9641" y="10988"/>
                  <a:pt x="9339" y="10810"/>
                </a:cubicBezTo>
                <a:cubicBezTo>
                  <a:pt x="8327" y="10213"/>
                  <a:pt x="7302" y="9498"/>
                  <a:pt x="6405" y="8733"/>
                </a:cubicBezTo>
                <a:cubicBezTo>
                  <a:pt x="5365" y="9569"/>
                  <a:pt x="3957" y="9873"/>
                  <a:pt x="2836" y="10561"/>
                </a:cubicBezTo>
                <a:cubicBezTo>
                  <a:pt x="2490" y="10774"/>
                  <a:pt x="2096" y="10370"/>
                  <a:pt x="2285" y="10024"/>
                </a:cubicBezTo>
                <a:cubicBezTo>
                  <a:pt x="2706" y="9253"/>
                  <a:pt x="3041" y="8371"/>
                  <a:pt x="3381" y="7557"/>
                </a:cubicBezTo>
                <a:cubicBezTo>
                  <a:pt x="3508" y="7249"/>
                  <a:pt x="3640" y="6941"/>
                  <a:pt x="3775" y="6635"/>
                </a:cubicBezTo>
                <a:cubicBezTo>
                  <a:pt x="3234" y="6283"/>
                  <a:pt x="2697" y="5925"/>
                  <a:pt x="2161" y="5566"/>
                </a:cubicBezTo>
                <a:cubicBezTo>
                  <a:pt x="1731" y="5277"/>
                  <a:pt x="1304" y="4988"/>
                  <a:pt x="876" y="4697"/>
                </a:cubicBezTo>
                <a:cubicBezTo>
                  <a:pt x="746" y="4607"/>
                  <a:pt x="304" y="4322"/>
                  <a:pt x="212" y="4208"/>
                </a:cubicBezTo>
                <a:cubicBezTo>
                  <a:pt x="0" y="3949"/>
                  <a:pt x="153" y="3534"/>
                  <a:pt x="509" y="3542"/>
                </a:cubicBezTo>
                <a:cubicBezTo>
                  <a:pt x="1113" y="3552"/>
                  <a:pt x="1746" y="3504"/>
                  <a:pt x="2350" y="3458"/>
                </a:cubicBezTo>
                <a:cubicBezTo>
                  <a:pt x="3077" y="3399"/>
                  <a:pt x="3802" y="3324"/>
                  <a:pt x="4529" y="3253"/>
                </a:cubicBezTo>
                <a:cubicBezTo>
                  <a:pt x="4806" y="3020"/>
                  <a:pt x="5078" y="2519"/>
                  <a:pt x="5250" y="2220"/>
                </a:cubicBezTo>
                <a:cubicBezTo>
                  <a:pt x="5560" y="1671"/>
                  <a:pt x="5860" y="1124"/>
                  <a:pt x="6241" y="618"/>
                </a:cubicBezTo>
                <a:cubicBezTo>
                  <a:pt x="6352" y="470"/>
                  <a:pt x="6474" y="327"/>
                  <a:pt x="6600" y="191"/>
                </a:cubicBezTo>
                <a:cubicBezTo>
                  <a:pt x="6778" y="0"/>
                  <a:pt x="7140" y="38"/>
                  <a:pt x="7243" y="292"/>
                </a:cubicBezTo>
                <a:cubicBezTo>
                  <a:pt x="7694" y="1390"/>
                  <a:pt x="7526" y="2559"/>
                  <a:pt x="7805" y="3668"/>
                </a:cubicBezTo>
                <a:lnTo>
                  <a:pt x="12243" y="4252"/>
                </a:lnTo>
                <a:cubicBezTo>
                  <a:pt x="12457" y="4393"/>
                  <a:pt x="12501" y="4682"/>
                  <a:pt x="12321" y="4871"/>
                </a:cubicBezTo>
                <a:cubicBezTo>
                  <a:pt x="11585" y="5648"/>
                  <a:pt x="10026" y="6461"/>
                  <a:pt x="8886" y="6784"/>
                </a:cubicBezTo>
                <a:close/>
                <a:moveTo>
                  <a:pt x="1738" y="4332"/>
                </a:moveTo>
                <a:cubicBezTo>
                  <a:pt x="2031" y="4533"/>
                  <a:pt x="2329" y="4730"/>
                  <a:pt x="2624" y="4927"/>
                </a:cubicBezTo>
                <a:cubicBezTo>
                  <a:pt x="3234" y="5334"/>
                  <a:pt x="3856" y="5761"/>
                  <a:pt x="4479" y="6143"/>
                </a:cubicBezTo>
                <a:cubicBezTo>
                  <a:pt x="4665" y="6256"/>
                  <a:pt x="4722" y="6476"/>
                  <a:pt x="4632" y="6671"/>
                </a:cubicBezTo>
                <a:cubicBezTo>
                  <a:pt x="4223" y="7549"/>
                  <a:pt x="3884" y="8459"/>
                  <a:pt x="3494" y="9345"/>
                </a:cubicBezTo>
                <a:cubicBezTo>
                  <a:pt x="4397" y="8957"/>
                  <a:pt x="5470" y="8563"/>
                  <a:pt x="6118" y="7920"/>
                </a:cubicBezTo>
                <a:cubicBezTo>
                  <a:pt x="6271" y="7769"/>
                  <a:pt x="6516" y="7767"/>
                  <a:pt x="6673" y="7914"/>
                </a:cubicBezTo>
                <a:cubicBezTo>
                  <a:pt x="7350" y="8515"/>
                  <a:pt x="8113" y="9081"/>
                  <a:pt x="8880" y="9586"/>
                </a:cubicBezTo>
                <a:cubicBezTo>
                  <a:pt x="8591" y="8658"/>
                  <a:pt x="8209" y="7731"/>
                  <a:pt x="7796" y="6862"/>
                </a:cubicBezTo>
                <a:cubicBezTo>
                  <a:pt x="7796" y="6860"/>
                  <a:pt x="7794" y="6857"/>
                  <a:pt x="7794" y="6855"/>
                </a:cubicBezTo>
                <a:cubicBezTo>
                  <a:pt x="7515" y="6677"/>
                  <a:pt x="7526" y="6197"/>
                  <a:pt x="7912" y="6134"/>
                </a:cubicBezTo>
                <a:cubicBezTo>
                  <a:pt x="8829" y="5984"/>
                  <a:pt x="10401" y="5309"/>
                  <a:pt x="11286" y="4697"/>
                </a:cubicBezTo>
                <a:lnTo>
                  <a:pt x="7717" y="4517"/>
                </a:lnTo>
                <a:cubicBezTo>
                  <a:pt x="7484" y="4619"/>
                  <a:pt x="7243" y="4519"/>
                  <a:pt x="7155" y="4280"/>
                </a:cubicBezTo>
                <a:cubicBezTo>
                  <a:pt x="6801" y="3311"/>
                  <a:pt x="6916" y="2287"/>
                  <a:pt x="6721" y="1310"/>
                </a:cubicBezTo>
                <a:cubicBezTo>
                  <a:pt x="6579" y="1513"/>
                  <a:pt x="6447" y="1725"/>
                  <a:pt x="6321" y="1935"/>
                </a:cubicBezTo>
                <a:cubicBezTo>
                  <a:pt x="6055" y="2373"/>
                  <a:pt x="5812" y="2825"/>
                  <a:pt x="5543" y="3259"/>
                </a:cubicBezTo>
                <a:cubicBezTo>
                  <a:pt x="5388" y="3508"/>
                  <a:pt x="5114" y="3953"/>
                  <a:pt x="4839" y="4076"/>
                </a:cubicBezTo>
                <a:cubicBezTo>
                  <a:pt x="4831" y="4081"/>
                  <a:pt x="4825" y="4083"/>
                  <a:pt x="4818" y="4085"/>
                </a:cubicBezTo>
                <a:cubicBezTo>
                  <a:pt x="4533" y="4173"/>
                  <a:pt x="4114" y="4204"/>
                  <a:pt x="3817" y="4229"/>
                </a:cubicBezTo>
                <a:cubicBezTo>
                  <a:pt x="3314" y="4271"/>
                  <a:pt x="2808" y="4299"/>
                  <a:pt x="2305" y="4315"/>
                </a:cubicBezTo>
                <a:cubicBezTo>
                  <a:pt x="2117" y="4324"/>
                  <a:pt x="1928" y="4330"/>
                  <a:pt x="1738" y="433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8"/>
                                        </p:tgtEl>
                                        <p:attrNameLst>
                                          <p:attrName>style.visibility</p:attrName>
                                        </p:attrNameLst>
                                      </p:cBhvr>
                                      <p:to>
                                        <p:strVal val="visible"/>
                                      </p:to>
                                    </p:set>
                                    <p:animEffect transition="in" filter="fade">
                                      <p:cBhvr>
                                        <p:cTn id="7" dur="1000"/>
                                        <p:tgtEl>
                                          <p:spTgt spid="2768"/>
                                        </p:tgtEl>
                                      </p:cBhvr>
                                    </p:animEffect>
                                  </p:childTnLst>
                                </p:cTn>
                              </p:par>
                              <p:par>
                                <p:cTn id="8" presetID="10" presetClass="entr" presetSubtype="0" fill="hold" nodeType="withEffect">
                                  <p:stCondLst>
                                    <p:cond delay="0"/>
                                  </p:stCondLst>
                                  <p:childTnLst>
                                    <p:set>
                                      <p:cBhvr>
                                        <p:cTn id="9" dur="1" fill="hold">
                                          <p:stCondLst>
                                            <p:cond delay="0"/>
                                          </p:stCondLst>
                                        </p:cTn>
                                        <p:tgtEl>
                                          <p:spTgt spid="2769"/>
                                        </p:tgtEl>
                                        <p:attrNameLst>
                                          <p:attrName>style.visibility</p:attrName>
                                        </p:attrNameLst>
                                      </p:cBhvr>
                                      <p:to>
                                        <p:strVal val="visible"/>
                                      </p:to>
                                    </p:set>
                                    <p:animEffect transition="in" filter="fade">
                                      <p:cBhvr>
                                        <p:cTn id="10" dur="1000"/>
                                        <p:tgtEl>
                                          <p:spTgt spid="2769"/>
                                        </p:tgtEl>
                                      </p:cBhvr>
                                    </p:animEffect>
                                  </p:childTnLst>
                                </p:cTn>
                              </p:par>
                              <p:par>
                                <p:cTn id="11" presetID="10" presetClass="entr" presetSubtype="0" fill="hold" nodeType="withEffect">
                                  <p:stCondLst>
                                    <p:cond delay="0"/>
                                  </p:stCondLst>
                                  <p:childTnLst>
                                    <p:set>
                                      <p:cBhvr>
                                        <p:cTn id="12" dur="1" fill="hold">
                                          <p:stCondLst>
                                            <p:cond delay="0"/>
                                          </p:stCondLst>
                                        </p:cTn>
                                        <p:tgtEl>
                                          <p:spTgt spid="2770"/>
                                        </p:tgtEl>
                                        <p:attrNameLst>
                                          <p:attrName>style.visibility</p:attrName>
                                        </p:attrNameLst>
                                      </p:cBhvr>
                                      <p:to>
                                        <p:strVal val="visible"/>
                                      </p:to>
                                    </p:set>
                                    <p:animEffect transition="in" filter="fade">
                                      <p:cBhvr>
                                        <p:cTn id="13" dur="1000"/>
                                        <p:tgtEl>
                                          <p:spTgt spid="2770"/>
                                        </p:tgtEl>
                                      </p:cBhvr>
                                    </p:animEffect>
                                  </p:childTnLst>
                                </p:cTn>
                              </p:par>
                              <p:par>
                                <p:cTn id="14" presetID="10" presetClass="entr" presetSubtype="0" fill="hold" nodeType="withEffect">
                                  <p:stCondLst>
                                    <p:cond delay="0"/>
                                  </p:stCondLst>
                                  <p:childTnLst>
                                    <p:set>
                                      <p:cBhvr>
                                        <p:cTn id="15" dur="1" fill="hold">
                                          <p:stCondLst>
                                            <p:cond delay="0"/>
                                          </p:stCondLst>
                                        </p:cTn>
                                        <p:tgtEl>
                                          <p:spTgt spid="2771"/>
                                        </p:tgtEl>
                                        <p:attrNameLst>
                                          <p:attrName>style.visibility</p:attrName>
                                        </p:attrNameLst>
                                      </p:cBhvr>
                                      <p:to>
                                        <p:strVal val="visible"/>
                                      </p:to>
                                    </p:set>
                                    <p:animEffect transition="in" filter="fade">
                                      <p:cBhvr>
                                        <p:cTn id="16" dur="1000"/>
                                        <p:tgtEl>
                                          <p:spTgt spid="2771"/>
                                        </p:tgtEl>
                                      </p:cBhvr>
                                    </p:animEffect>
                                  </p:childTnLst>
                                </p:cTn>
                              </p:par>
                              <p:par>
                                <p:cTn id="17" presetID="10" presetClass="entr" presetSubtype="0" fill="hold" nodeType="withEffect">
                                  <p:stCondLst>
                                    <p:cond delay="0"/>
                                  </p:stCondLst>
                                  <p:childTnLst>
                                    <p:set>
                                      <p:cBhvr>
                                        <p:cTn id="18" dur="1" fill="hold">
                                          <p:stCondLst>
                                            <p:cond delay="0"/>
                                          </p:stCondLst>
                                        </p:cTn>
                                        <p:tgtEl>
                                          <p:spTgt spid="2772"/>
                                        </p:tgtEl>
                                        <p:attrNameLst>
                                          <p:attrName>style.visibility</p:attrName>
                                        </p:attrNameLst>
                                      </p:cBhvr>
                                      <p:to>
                                        <p:strVal val="visible"/>
                                      </p:to>
                                    </p:set>
                                    <p:animEffect transition="in" filter="fade">
                                      <p:cBhvr>
                                        <p:cTn id="19" dur="1000"/>
                                        <p:tgtEl>
                                          <p:spTgt spid="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81"/>
        <p:cNvGrpSpPr/>
        <p:nvPr/>
      </p:nvGrpSpPr>
      <p:grpSpPr>
        <a:xfrm>
          <a:off x="0" y="0"/>
          <a:ext cx="0" cy="0"/>
          <a:chOff x="0" y="0"/>
          <a:chExt cx="0" cy="0"/>
        </a:xfrm>
      </p:grpSpPr>
      <p:sp>
        <p:nvSpPr>
          <p:cNvPr id="3282" name="Google Shape;3282;p96"/>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grpSp>
        <p:nvGrpSpPr>
          <p:cNvPr id="3283" name="Google Shape;3283;p96"/>
          <p:cNvGrpSpPr/>
          <p:nvPr/>
        </p:nvGrpSpPr>
        <p:grpSpPr>
          <a:xfrm>
            <a:off x="3759735" y="1241133"/>
            <a:ext cx="2376485" cy="3902378"/>
            <a:chOff x="3881900" y="1540205"/>
            <a:chExt cx="2194354" cy="3603304"/>
          </a:xfrm>
        </p:grpSpPr>
        <p:grpSp>
          <p:nvGrpSpPr>
            <p:cNvPr id="3284" name="Google Shape;3284;p96"/>
            <p:cNvGrpSpPr/>
            <p:nvPr/>
          </p:nvGrpSpPr>
          <p:grpSpPr>
            <a:xfrm>
              <a:off x="3881900" y="1540205"/>
              <a:ext cx="2194354" cy="3603304"/>
              <a:chOff x="5244570" y="1433375"/>
              <a:chExt cx="922230" cy="1514375"/>
            </a:xfrm>
          </p:grpSpPr>
          <p:sp>
            <p:nvSpPr>
              <p:cNvPr id="3285" name="Google Shape;3285;p96"/>
              <p:cNvSpPr/>
              <p:nvPr/>
            </p:nvSpPr>
            <p:spPr>
              <a:xfrm>
                <a:off x="5539550" y="1906349"/>
                <a:ext cx="320561" cy="464968"/>
              </a:xfrm>
              <a:custGeom>
                <a:avLst/>
                <a:gdLst/>
                <a:ahLst/>
                <a:cxnLst/>
                <a:rect l="l" t="t" r="r" b="b"/>
                <a:pathLst>
                  <a:path w="12555" h="18351" extrusionOk="0">
                    <a:moveTo>
                      <a:pt x="0" y="18351"/>
                    </a:moveTo>
                    <a:lnTo>
                      <a:pt x="0" y="18058"/>
                    </a:lnTo>
                    <a:cubicBezTo>
                      <a:pt x="105" y="15840"/>
                      <a:pt x="63" y="13601"/>
                      <a:pt x="272" y="11404"/>
                    </a:cubicBezTo>
                    <a:cubicBezTo>
                      <a:pt x="440" y="9814"/>
                      <a:pt x="586" y="8245"/>
                      <a:pt x="753" y="6675"/>
                    </a:cubicBezTo>
                    <a:lnTo>
                      <a:pt x="984" y="3934"/>
                    </a:lnTo>
                    <a:cubicBezTo>
                      <a:pt x="1067" y="2930"/>
                      <a:pt x="1172" y="1947"/>
                      <a:pt x="1256" y="921"/>
                    </a:cubicBezTo>
                    <a:cubicBezTo>
                      <a:pt x="1256" y="817"/>
                      <a:pt x="1256" y="712"/>
                      <a:pt x="1360" y="629"/>
                    </a:cubicBezTo>
                    <a:cubicBezTo>
                      <a:pt x="1486" y="566"/>
                      <a:pt x="1611" y="587"/>
                      <a:pt x="1779" y="608"/>
                    </a:cubicBezTo>
                    <a:lnTo>
                      <a:pt x="3662" y="691"/>
                    </a:lnTo>
                    <a:cubicBezTo>
                      <a:pt x="4415" y="712"/>
                      <a:pt x="5168" y="670"/>
                      <a:pt x="5901" y="629"/>
                    </a:cubicBezTo>
                    <a:cubicBezTo>
                      <a:pt x="6800" y="587"/>
                      <a:pt x="7700" y="524"/>
                      <a:pt x="8600" y="482"/>
                    </a:cubicBezTo>
                    <a:cubicBezTo>
                      <a:pt x="9771" y="398"/>
                      <a:pt x="10985" y="315"/>
                      <a:pt x="12157" y="64"/>
                    </a:cubicBezTo>
                    <a:cubicBezTo>
                      <a:pt x="12261" y="43"/>
                      <a:pt x="12366" y="43"/>
                      <a:pt x="12450" y="1"/>
                    </a:cubicBezTo>
                    <a:cubicBezTo>
                      <a:pt x="12554" y="84"/>
                      <a:pt x="12492" y="168"/>
                      <a:pt x="12450" y="252"/>
                    </a:cubicBezTo>
                    <a:cubicBezTo>
                      <a:pt x="12031" y="901"/>
                      <a:pt x="11613" y="1549"/>
                      <a:pt x="11152" y="2177"/>
                    </a:cubicBezTo>
                    <a:cubicBezTo>
                      <a:pt x="9688" y="4248"/>
                      <a:pt x="8223" y="6320"/>
                      <a:pt x="6800" y="8370"/>
                    </a:cubicBezTo>
                    <a:cubicBezTo>
                      <a:pt x="4750" y="11279"/>
                      <a:pt x="2783" y="14271"/>
                      <a:pt x="879" y="17242"/>
                    </a:cubicBezTo>
                    <a:cubicBezTo>
                      <a:pt x="670" y="17556"/>
                      <a:pt x="460" y="17870"/>
                      <a:pt x="272" y="18183"/>
                    </a:cubicBezTo>
                    <a:cubicBezTo>
                      <a:pt x="209" y="18246"/>
                      <a:pt x="147" y="18330"/>
                      <a:pt x="0" y="18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6"/>
              <p:cNvSpPr/>
              <p:nvPr/>
            </p:nvSpPr>
            <p:spPr>
              <a:xfrm>
                <a:off x="5244570" y="1438994"/>
                <a:ext cx="337413" cy="480331"/>
              </a:xfrm>
              <a:custGeom>
                <a:avLst/>
                <a:gdLst/>
                <a:ahLst/>
                <a:cxnLst/>
                <a:rect l="l" t="t" r="r" b="b"/>
                <a:pathLst>
                  <a:path w="13810" h="19376" extrusionOk="0">
                    <a:moveTo>
                      <a:pt x="12847" y="19271"/>
                    </a:moveTo>
                    <a:cubicBezTo>
                      <a:pt x="12680" y="19376"/>
                      <a:pt x="12554" y="19355"/>
                      <a:pt x="12429" y="19355"/>
                    </a:cubicBezTo>
                    <a:cubicBezTo>
                      <a:pt x="10964" y="19250"/>
                      <a:pt x="9499" y="19187"/>
                      <a:pt x="8056" y="19041"/>
                    </a:cubicBezTo>
                    <a:cubicBezTo>
                      <a:pt x="6403" y="18852"/>
                      <a:pt x="4750" y="18580"/>
                      <a:pt x="3160" y="18120"/>
                    </a:cubicBezTo>
                    <a:cubicBezTo>
                      <a:pt x="2511" y="17932"/>
                      <a:pt x="1883" y="17723"/>
                      <a:pt x="1256" y="17430"/>
                    </a:cubicBezTo>
                    <a:cubicBezTo>
                      <a:pt x="816" y="17220"/>
                      <a:pt x="356" y="16990"/>
                      <a:pt x="42" y="16655"/>
                    </a:cubicBezTo>
                    <a:cubicBezTo>
                      <a:pt x="0" y="16363"/>
                      <a:pt x="188" y="16237"/>
                      <a:pt x="314" y="16111"/>
                    </a:cubicBezTo>
                    <a:cubicBezTo>
                      <a:pt x="1151" y="15065"/>
                      <a:pt x="1967" y="14040"/>
                      <a:pt x="2804" y="12994"/>
                    </a:cubicBezTo>
                    <a:cubicBezTo>
                      <a:pt x="4938" y="10357"/>
                      <a:pt x="7093" y="7700"/>
                      <a:pt x="9227" y="5085"/>
                    </a:cubicBezTo>
                    <a:cubicBezTo>
                      <a:pt x="9960" y="4206"/>
                      <a:pt x="10692" y="3306"/>
                      <a:pt x="11404" y="2427"/>
                    </a:cubicBezTo>
                    <a:cubicBezTo>
                      <a:pt x="12052" y="1611"/>
                      <a:pt x="12764" y="858"/>
                      <a:pt x="13475" y="126"/>
                    </a:cubicBezTo>
                    <a:cubicBezTo>
                      <a:pt x="13517" y="63"/>
                      <a:pt x="13580" y="0"/>
                      <a:pt x="13726" y="0"/>
                    </a:cubicBezTo>
                    <a:cubicBezTo>
                      <a:pt x="13810" y="147"/>
                      <a:pt x="13789" y="314"/>
                      <a:pt x="13789" y="481"/>
                    </a:cubicBezTo>
                    <a:cubicBezTo>
                      <a:pt x="13747" y="1465"/>
                      <a:pt x="13726" y="2427"/>
                      <a:pt x="13726" y="3390"/>
                    </a:cubicBezTo>
                    <a:cubicBezTo>
                      <a:pt x="13705" y="6277"/>
                      <a:pt x="13538" y="9144"/>
                      <a:pt x="13391" y="12031"/>
                    </a:cubicBezTo>
                    <a:cubicBezTo>
                      <a:pt x="13266" y="14249"/>
                      <a:pt x="13098" y="16467"/>
                      <a:pt x="12973" y="18685"/>
                    </a:cubicBezTo>
                    <a:cubicBezTo>
                      <a:pt x="12931" y="18852"/>
                      <a:pt x="12952" y="19083"/>
                      <a:pt x="12847" y="192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6"/>
              <p:cNvSpPr/>
              <p:nvPr/>
            </p:nvSpPr>
            <p:spPr>
              <a:xfrm>
                <a:off x="5244575" y="1433375"/>
                <a:ext cx="922225" cy="1514375"/>
              </a:xfrm>
              <a:custGeom>
                <a:avLst/>
                <a:gdLst/>
                <a:ahLst/>
                <a:cxnLst/>
                <a:rect l="l" t="t" r="r" b="b"/>
                <a:pathLst>
                  <a:path w="36889" h="60575" extrusionOk="0">
                    <a:moveTo>
                      <a:pt x="11362" y="38584"/>
                    </a:moveTo>
                    <a:cubicBezTo>
                      <a:pt x="10985" y="38249"/>
                      <a:pt x="10985" y="38249"/>
                      <a:pt x="10776" y="37768"/>
                    </a:cubicBezTo>
                    <a:lnTo>
                      <a:pt x="8411" y="32348"/>
                    </a:lnTo>
                    <a:cubicBezTo>
                      <a:pt x="6821" y="28582"/>
                      <a:pt x="4938" y="24983"/>
                      <a:pt x="2908" y="21447"/>
                    </a:cubicBezTo>
                    <a:cubicBezTo>
                      <a:pt x="2009" y="19878"/>
                      <a:pt x="1130" y="18330"/>
                      <a:pt x="126" y="16823"/>
                    </a:cubicBezTo>
                    <a:cubicBezTo>
                      <a:pt x="84" y="16739"/>
                      <a:pt x="21" y="16635"/>
                      <a:pt x="0" y="16551"/>
                    </a:cubicBezTo>
                    <a:cubicBezTo>
                      <a:pt x="21" y="16300"/>
                      <a:pt x="209" y="16112"/>
                      <a:pt x="335" y="15965"/>
                    </a:cubicBezTo>
                    <a:cubicBezTo>
                      <a:pt x="1025" y="15086"/>
                      <a:pt x="1695" y="14208"/>
                      <a:pt x="2406" y="13350"/>
                    </a:cubicBezTo>
                    <a:cubicBezTo>
                      <a:pt x="4624" y="10630"/>
                      <a:pt x="6842" y="7910"/>
                      <a:pt x="9039" y="5148"/>
                    </a:cubicBezTo>
                    <a:cubicBezTo>
                      <a:pt x="9604" y="4499"/>
                      <a:pt x="10148" y="3850"/>
                      <a:pt x="10671" y="3160"/>
                    </a:cubicBezTo>
                    <a:cubicBezTo>
                      <a:pt x="11487" y="2156"/>
                      <a:pt x="12387" y="1235"/>
                      <a:pt x="13266" y="272"/>
                    </a:cubicBezTo>
                    <a:cubicBezTo>
                      <a:pt x="13307" y="210"/>
                      <a:pt x="13391" y="126"/>
                      <a:pt x="13433" y="105"/>
                    </a:cubicBezTo>
                    <a:cubicBezTo>
                      <a:pt x="13600" y="0"/>
                      <a:pt x="13893" y="63"/>
                      <a:pt x="14019" y="210"/>
                    </a:cubicBezTo>
                    <a:cubicBezTo>
                      <a:pt x="14123" y="335"/>
                      <a:pt x="14207" y="503"/>
                      <a:pt x="14270" y="628"/>
                    </a:cubicBezTo>
                    <a:cubicBezTo>
                      <a:pt x="14877" y="1674"/>
                      <a:pt x="15483" y="2741"/>
                      <a:pt x="16048" y="3788"/>
                    </a:cubicBezTo>
                    <a:cubicBezTo>
                      <a:pt x="17869" y="7031"/>
                      <a:pt x="19857" y="10148"/>
                      <a:pt x="21949" y="13203"/>
                    </a:cubicBezTo>
                    <a:cubicBezTo>
                      <a:pt x="22807" y="14459"/>
                      <a:pt x="23665" y="15714"/>
                      <a:pt x="24606" y="16928"/>
                    </a:cubicBezTo>
                    <a:cubicBezTo>
                      <a:pt x="24774" y="17137"/>
                      <a:pt x="24920" y="17367"/>
                      <a:pt x="25129" y="17555"/>
                    </a:cubicBezTo>
                    <a:cubicBezTo>
                      <a:pt x="25359" y="17806"/>
                      <a:pt x="25464" y="18078"/>
                      <a:pt x="25339" y="18476"/>
                    </a:cubicBezTo>
                    <a:cubicBezTo>
                      <a:pt x="25150" y="18643"/>
                      <a:pt x="24983" y="18915"/>
                      <a:pt x="24815" y="19166"/>
                    </a:cubicBezTo>
                    <a:cubicBezTo>
                      <a:pt x="23937" y="20694"/>
                      <a:pt x="22890" y="22096"/>
                      <a:pt x="21865" y="23540"/>
                    </a:cubicBezTo>
                    <a:cubicBezTo>
                      <a:pt x="18517" y="28205"/>
                      <a:pt x="15295" y="32934"/>
                      <a:pt x="12240" y="37768"/>
                    </a:cubicBezTo>
                    <a:cubicBezTo>
                      <a:pt x="12115" y="37977"/>
                      <a:pt x="11947" y="38186"/>
                      <a:pt x="11947" y="38458"/>
                    </a:cubicBezTo>
                    <a:cubicBezTo>
                      <a:pt x="11947" y="38521"/>
                      <a:pt x="11906" y="38605"/>
                      <a:pt x="11843" y="38688"/>
                    </a:cubicBezTo>
                    <a:cubicBezTo>
                      <a:pt x="11173" y="40090"/>
                      <a:pt x="10650" y="41597"/>
                      <a:pt x="10274" y="43103"/>
                    </a:cubicBezTo>
                    <a:cubicBezTo>
                      <a:pt x="10022" y="44170"/>
                      <a:pt x="9918" y="45237"/>
                      <a:pt x="9918" y="46346"/>
                    </a:cubicBezTo>
                    <a:cubicBezTo>
                      <a:pt x="9918" y="46807"/>
                      <a:pt x="9960" y="47309"/>
                      <a:pt x="10106" y="47790"/>
                    </a:cubicBezTo>
                    <a:cubicBezTo>
                      <a:pt x="10336" y="48648"/>
                      <a:pt x="10880" y="49506"/>
                      <a:pt x="12261" y="49652"/>
                    </a:cubicBezTo>
                    <a:cubicBezTo>
                      <a:pt x="13245" y="49715"/>
                      <a:pt x="14186" y="49778"/>
                      <a:pt x="15149" y="49736"/>
                    </a:cubicBezTo>
                    <a:cubicBezTo>
                      <a:pt x="15797" y="49715"/>
                      <a:pt x="16446" y="49799"/>
                      <a:pt x="17074" y="49945"/>
                    </a:cubicBezTo>
                    <a:cubicBezTo>
                      <a:pt x="17806" y="50133"/>
                      <a:pt x="18392" y="50531"/>
                      <a:pt x="18789" y="51159"/>
                    </a:cubicBezTo>
                    <a:cubicBezTo>
                      <a:pt x="19020" y="51556"/>
                      <a:pt x="19229" y="51975"/>
                      <a:pt x="19354" y="52414"/>
                    </a:cubicBezTo>
                    <a:cubicBezTo>
                      <a:pt x="19543" y="53021"/>
                      <a:pt x="19689" y="53628"/>
                      <a:pt x="19877" y="54214"/>
                    </a:cubicBezTo>
                    <a:cubicBezTo>
                      <a:pt x="20045" y="54737"/>
                      <a:pt x="20170" y="55260"/>
                      <a:pt x="20401" y="55762"/>
                    </a:cubicBezTo>
                    <a:cubicBezTo>
                      <a:pt x="20568" y="56097"/>
                      <a:pt x="20714" y="56390"/>
                      <a:pt x="20945" y="56683"/>
                    </a:cubicBezTo>
                    <a:cubicBezTo>
                      <a:pt x="21300" y="57059"/>
                      <a:pt x="21740" y="57268"/>
                      <a:pt x="22263" y="57331"/>
                    </a:cubicBezTo>
                    <a:cubicBezTo>
                      <a:pt x="22702" y="57352"/>
                      <a:pt x="23142" y="57268"/>
                      <a:pt x="23560" y="57164"/>
                    </a:cubicBezTo>
                    <a:cubicBezTo>
                      <a:pt x="24230" y="57017"/>
                      <a:pt x="24857" y="56808"/>
                      <a:pt x="25506" y="56620"/>
                    </a:cubicBezTo>
                    <a:cubicBezTo>
                      <a:pt x="26029" y="56473"/>
                      <a:pt x="26552" y="56327"/>
                      <a:pt x="27075" y="56180"/>
                    </a:cubicBezTo>
                    <a:cubicBezTo>
                      <a:pt x="27305" y="56118"/>
                      <a:pt x="27577" y="56076"/>
                      <a:pt x="27808" y="56055"/>
                    </a:cubicBezTo>
                    <a:cubicBezTo>
                      <a:pt x="28728" y="55950"/>
                      <a:pt x="29502" y="56201"/>
                      <a:pt x="30130" y="56892"/>
                    </a:cubicBezTo>
                    <a:cubicBezTo>
                      <a:pt x="30318" y="57101"/>
                      <a:pt x="30486" y="57268"/>
                      <a:pt x="30674" y="57478"/>
                    </a:cubicBezTo>
                    <a:cubicBezTo>
                      <a:pt x="31093" y="57980"/>
                      <a:pt x="31595" y="58398"/>
                      <a:pt x="32181" y="58733"/>
                    </a:cubicBezTo>
                    <a:cubicBezTo>
                      <a:pt x="32934" y="59193"/>
                      <a:pt x="33708" y="59570"/>
                      <a:pt x="34545" y="59863"/>
                    </a:cubicBezTo>
                    <a:cubicBezTo>
                      <a:pt x="35466" y="60177"/>
                      <a:pt x="35758" y="60156"/>
                      <a:pt x="36616" y="59842"/>
                    </a:cubicBezTo>
                    <a:cubicBezTo>
                      <a:pt x="36847" y="60030"/>
                      <a:pt x="36888" y="60177"/>
                      <a:pt x="36679" y="60302"/>
                    </a:cubicBezTo>
                    <a:cubicBezTo>
                      <a:pt x="36407" y="60491"/>
                      <a:pt x="36093" y="60574"/>
                      <a:pt x="35779" y="60574"/>
                    </a:cubicBezTo>
                    <a:cubicBezTo>
                      <a:pt x="35528" y="60574"/>
                      <a:pt x="35235" y="60553"/>
                      <a:pt x="34963" y="60470"/>
                    </a:cubicBezTo>
                    <a:cubicBezTo>
                      <a:pt x="33603" y="60114"/>
                      <a:pt x="32348" y="59465"/>
                      <a:pt x="31197" y="58628"/>
                    </a:cubicBezTo>
                    <a:cubicBezTo>
                      <a:pt x="30883" y="58398"/>
                      <a:pt x="30611" y="58105"/>
                      <a:pt x="30339" y="57791"/>
                    </a:cubicBezTo>
                    <a:cubicBezTo>
                      <a:pt x="30193" y="57624"/>
                      <a:pt x="30025" y="57415"/>
                      <a:pt x="29837" y="57227"/>
                    </a:cubicBezTo>
                    <a:cubicBezTo>
                      <a:pt x="29314" y="56662"/>
                      <a:pt x="28644" y="56411"/>
                      <a:pt x="27849" y="56494"/>
                    </a:cubicBezTo>
                    <a:cubicBezTo>
                      <a:pt x="27389" y="56536"/>
                      <a:pt x="26950" y="56662"/>
                      <a:pt x="26489" y="56787"/>
                    </a:cubicBezTo>
                    <a:cubicBezTo>
                      <a:pt x="25757" y="56996"/>
                      <a:pt x="25067" y="57227"/>
                      <a:pt x="24334" y="57436"/>
                    </a:cubicBezTo>
                    <a:cubicBezTo>
                      <a:pt x="23853" y="57561"/>
                      <a:pt x="23393" y="57708"/>
                      <a:pt x="22911" y="57750"/>
                    </a:cubicBezTo>
                    <a:cubicBezTo>
                      <a:pt x="22723" y="57771"/>
                      <a:pt x="22556" y="57771"/>
                      <a:pt x="22346" y="57771"/>
                    </a:cubicBezTo>
                    <a:cubicBezTo>
                      <a:pt x="21530" y="57771"/>
                      <a:pt x="20903" y="57436"/>
                      <a:pt x="20401" y="56787"/>
                    </a:cubicBezTo>
                    <a:cubicBezTo>
                      <a:pt x="20066" y="56348"/>
                      <a:pt x="19836" y="55846"/>
                      <a:pt x="19668" y="55343"/>
                    </a:cubicBezTo>
                    <a:cubicBezTo>
                      <a:pt x="19480" y="54716"/>
                      <a:pt x="19313" y="54088"/>
                      <a:pt x="19124" y="53481"/>
                    </a:cubicBezTo>
                    <a:cubicBezTo>
                      <a:pt x="18999" y="53084"/>
                      <a:pt x="18894" y="52665"/>
                      <a:pt x="18727" y="52289"/>
                    </a:cubicBezTo>
                    <a:cubicBezTo>
                      <a:pt x="18622" y="52017"/>
                      <a:pt x="18496" y="51724"/>
                      <a:pt x="18371" y="51493"/>
                    </a:cubicBezTo>
                    <a:cubicBezTo>
                      <a:pt x="18015" y="50887"/>
                      <a:pt x="17492" y="50531"/>
                      <a:pt x="16844" y="50405"/>
                    </a:cubicBezTo>
                    <a:cubicBezTo>
                      <a:pt x="16320" y="50301"/>
                      <a:pt x="15776" y="50238"/>
                      <a:pt x="15232" y="50238"/>
                    </a:cubicBezTo>
                    <a:cubicBezTo>
                      <a:pt x="14228" y="50259"/>
                      <a:pt x="13203" y="50217"/>
                      <a:pt x="12219" y="50133"/>
                    </a:cubicBezTo>
                    <a:cubicBezTo>
                      <a:pt x="11926" y="50113"/>
                      <a:pt x="11634" y="50050"/>
                      <a:pt x="11362" y="49945"/>
                    </a:cubicBezTo>
                    <a:cubicBezTo>
                      <a:pt x="10776" y="49736"/>
                      <a:pt x="10336" y="49401"/>
                      <a:pt x="10002" y="48878"/>
                    </a:cubicBezTo>
                    <a:cubicBezTo>
                      <a:pt x="9750" y="48522"/>
                      <a:pt x="9604" y="48146"/>
                      <a:pt x="9520" y="47727"/>
                    </a:cubicBezTo>
                    <a:cubicBezTo>
                      <a:pt x="9416" y="47204"/>
                      <a:pt x="9374" y="46660"/>
                      <a:pt x="9374" y="46116"/>
                    </a:cubicBezTo>
                    <a:cubicBezTo>
                      <a:pt x="9395" y="44275"/>
                      <a:pt x="9813" y="42559"/>
                      <a:pt x="10420" y="40843"/>
                    </a:cubicBezTo>
                    <a:cubicBezTo>
                      <a:pt x="10650" y="40174"/>
                      <a:pt x="10901" y="39525"/>
                      <a:pt x="11194" y="38856"/>
                    </a:cubicBezTo>
                    <a:cubicBezTo>
                      <a:pt x="11299" y="38772"/>
                      <a:pt x="11320" y="38667"/>
                      <a:pt x="11362" y="38584"/>
                    </a:cubicBezTo>
                    <a:close/>
                    <a:moveTo>
                      <a:pt x="12638" y="18915"/>
                    </a:moveTo>
                    <a:cubicBezTo>
                      <a:pt x="12701" y="18748"/>
                      <a:pt x="12701" y="18539"/>
                      <a:pt x="12701" y="18330"/>
                    </a:cubicBezTo>
                    <a:lnTo>
                      <a:pt x="13098" y="12136"/>
                    </a:lnTo>
                    <a:cubicBezTo>
                      <a:pt x="13266" y="9479"/>
                      <a:pt x="13391" y="6801"/>
                      <a:pt x="13412" y="4101"/>
                    </a:cubicBezTo>
                    <a:cubicBezTo>
                      <a:pt x="13412" y="3223"/>
                      <a:pt x="13475" y="2302"/>
                      <a:pt x="13475" y="1423"/>
                    </a:cubicBezTo>
                    <a:cubicBezTo>
                      <a:pt x="13475" y="1256"/>
                      <a:pt x="13496" y="1109"/>
                      <a:pt x="13454" y="963"/>
                    </a:cubicBezTo>
                    <a:cubicBezTo>
                      <a:pt x="13307" y="963"/>
                      <a:pt x="13266" y="1047"/>
                      <a:pt x="13203" y="1109"/>
                    </a:cubicBezTo>
                    <a:cubicBezTo>
                      <a:pt x="12554" y="1800"/>
                      <a:pt x="11906" y="2490"/>
                      <a:pt x="11299" y="3244"/>
                    </a:cubicBezTo>
                    <a:cubicBezTo>
                      <a:pt x="10629" y="4081"/>
                      <a:pt x="9960" y="4897"/>
                      <a:pt x="9290" y="5734"/>
                    </a:cubicBezTo>
                    <a:cubicBezTo>
                      <a:pt x="7302" y="8182"/>
                      <a:pt x="5315" y="10630"/>
                      <a:pt x="3327" y="13078"/>
                    </a:cubicBezTo>
                    <a:cubicBezTo>
                      <a:pt x="2532" y="14040"/>
                      <a:pt x="1779" y="14982"/>
                      <a:pt x="1025" y="15965"/>
                    </a:cubicBezTo>
                    <a:cubicBezTo>
                      <a:pt x="921" y="16091"/>
                      <a:pt x="732" y="16216"/>
                      <a:pt x="795" y="16488"/>
                    </a:cubicBezTo>
                    <a:cubicBezTo>
                      <a:pt x="1109" y="16802"/>
                      <a:pt x="1486" y="17032"/>
                      <a:pt x="1904" y="17221"/>
                    </a:cubicBezTo>
                    <a:cubicBezTo>
                      <a:pt x="2490" y="17472"/>
                      <a:pt x="3097" y="17660"/>
                      <a:pt x="3683" y="17848"/>
                    </a:cubicBezTo>
                    <a:cubicBezTo>
                      <a:pt x="5189" y="18288"/>
                      <a:pt x="6696" y="18518"/>
                      <a:pt x="8244" y="18706"/>
                    </a:cubicBezTo>
                    <a:cubicBezTo>
                      <a:pt x="9604" y="18853"/>
                      <a:pt x="10964" y="18915"/>
                      <a:pt x="12303" y="18999"/>
                    </a:cubicBezTo>
                    <a:cubicBezTo>
                      <a:pt x="12345" y="18999"/>
                      <a:pt x="12470" y="19020"/>
                      <a:pt x="12638" y="18915"/>
                    </a:cubicBezTo>
                    <a:close/>
                    <a:moveTo>
                      <a:pt x="24878" y="18120"/>
                    </a:moveTo>
                    <a:cubicBezTo>
                      <a:pt x="24899" y="17995"/>
                      <a:pt x="24795" y="17890"/>
                      <a:pt x="24711" y="17806"/>
                    </a:cubicBezTo>
                    <a:cubicBezTo>
                      <a:pt x="24460" y="17472"/>
                      <a:pt x="24188" y="17158"/>
                      <a:pt x="23958" y="16823"/>
                    </a:cubicBezTo>
                    <a:cubicBezTo>
                      <a:pt x="21530" y="13517"/>
                      <a:pt x="19250" y="10107"/>
                      <a:pt x="17157" y="6591"/>
                    </a:cubicBezTo>
                    <a:cubicBezTo>
                      <a:pt x="16195" y="4980"/>
                      <a:pt x="15274" y="3306"/>
                      <a:pt x="14312" y="1653"/>
                    </a:cubicBezTo>
                    <a:cubicBezTo>
                      <a:pt x="14228" y="1528"/>
                      <a:pt x="14207" y="1340"/>
                      <a:pt x="13977" y="1277"/>
                    </a:cubicBezTo>
                    <a:cubicBezTo>
                      <a:pt x="13977" y="1423"/>
                      <a:pt x="13935" y="1549"/>
                      <a:pt x="13935" y="1674"/>
                    </a:cubicBezTo>
                    <a:cubicBezTo>
                      <a:pt x="13893" y="2323"/>
                      <a:pt x="13914" y="2993"/>
                      <a:pt x="13893" y="3620"/>
                    </a:cubicBezTo>
                    <a:cubicBezTo>
                      <a:pt x="13831" y="5629"/>
                      <a:pt x="13810" y="7617"/>
                      <a:pt x="13705" y="9625"/>
                    </a:cubicBezTo>
                    <a:cubicBezTo>
                      <a:pt x="13559" y="12011"/>
                      <a:pt x="13412" y="14396"/>
                      <a:pt x="13287" y="16760"/>
                    </a:cubicBezTo>
                    <a:cubicBezTo>
                      <a:pt x="13266" y="17388"/>
                      <a:pt x="13203" y="18016"/>
                      <a:pt x="13182" y="18643"/>
                    </a:cubicBezTo>
                    <a:cubicBezTo>
                      <a:pt x="13182" y="18790"/>
                      <a:pt x="13161" y="18915"/>
                      <a:pt x="13266" y="19020"/>
                    </a:cubicBezTo>
                    <a:cubicBezTo>
                      <a:pt x="13307" y="19020"/>
                      <a:pt x="13391" y="19062"/>
                      <a:pt x="13475" y="19062"/>
                    </a:cubicBezTo>
                    <a:cubicBezTo>
                      <a:pt x="14835" y="19146"/>
                      <a:pt x="16195" y="19208"/>
                      <a:pt x="17555" y="19125"/>
                    </a:cubicBezTo>
                    <a:cubicBezTo>
                      <a:pt x="19124" y="19020"/>
                      <a:pt x="20693" y="18915"/>
                      <a:pt x="22221" y="18769"/>
                    </a:cubicBezTo>
                    <a:cubicBezTo>
                      <a:pt x="23016" y="18706"/>
                      <a:pt x="23790" y="18602"/>
                      <a:pt x="24564" y="18330"/>
                    </a:cubicBezTo>
                    <a:cubicBezTo>
                      <a:pt x="24690" y="18288"/>
                      <a:pt x="24815" y="18267"/>
                      <a:pt x="24878" y="18120"/>
                    </a:cubicBezTo>
                    <a:close/>
                    <a:moveTo>
                      <a:pt x="11885" y="37328"/>
                    </a:moveTo>
                    <a:cubicBezTo>
                      <a:pt x="12031" y="37286"/>
                      <a:pt x="12052" y="37224"/>
                      <a:pt x="12115" y="37161"/>
                    </a:cubicBezTo>
                    <a:cubicBezTo>
                      <a:pt x="12324" y="36847"/>
                      <a:pt x="12533" y="36533"/>
                      <a:pt x="12701" y="36219"/>
                    </a:cubicBezTo>
                    <a:cubicBezTo>
                      <a:pt x="14626" y="33206"/>
                      <a:pt x="16572" y="30256"/>
                      <a:pt x="18622" y="27348"/>
                    </a:cubicBezTo>
                    <a:cubicBezTo>
                      <a:pt x="20087" y="25297"/>
                      <a:pt x="21551" y="23226"/>
                      <a:pt x="22995" y="21154"/>
                    </a:cubicBezTo>
                    <a:cubicBezTo>
                      <a:pt x="23434" y="20527"/>
                      <a:pt x="23832" y="19878"/>
                      <a:pt x="24271" y="19229"/>
                    </a:cubicBezTo>
                    <a:cubicBezTo>
                      <a:pt x="24334" y="19146"/>
                      <a:pt x="24376" y="19062"/>
                      <a:pt x="24271" y="18999"/>
                    </a:cubicBezTo>
                    <a:cubicBezTo>
                      <a:pt x="24188" y="19020"/>
                      <a:pt x="24083" y="19020"/>
                      <a:pt x="23978" y="19041"/>
                    </a:cubicBezTo>
                    <a:cubicBezTo>
                      <a:pt x="22807" y="19313"/>
                      <a:pt x="21635" y="19355"/>
                      <a:pt x="20421" y="19459"/>
                    </a:cubicBezTo>
                    <a:cubicBezTo>
                      <a:pt x="19543" y="19543"/>
                      <a:pt x="18622" y="19564"/>
                      <a:pt x="17743" y="19627"/>
                    </a:cubicBezTo>
                    <a:cubicBezTo>
                      <a:pt x="16969" y="19669"/>
                      <a:pt x="16237" y="19731"/>
                      <a:pt x="15483" y="19669"/>
                    </a:cubicBezTo>
                    <a:lnTo>
                      <a:pt x="13600" y="19585"/>
                    </a:lnTo>
                    <a:cubicBezTo>
                      <a:pt x="13475" y="19585"/>
                      <a:pt x="13307" y="19543"/>
                      <a:pt x="13182" y="19627"/>
                    </a:cubicBezTo>
                    <a:cubicBezTo>
                      <a:pt x="13077" y="19690"/>
                      <a:pt x="13077" y="19794"/>
                      <a:pt x="13077" y="19899"/>
                    </a:cubicBezTo>
                    <a:cubicBezTo>
                      <a:pt x="12994" y="20903"/>
                      <a:pt x="12889" y="21887"/>
                      <a:pt x="12805" y="22912"/>
                    </a:cubicBezTo>
                    <a:cubicBezTo>
                      <a:pt x="12743" y="23832"/>
                      <a:pt x="12680" y="24753"/>
                      <a:pt x="12575" y="25653"/>
                    </a:cubicBezTo>
                    <a:cubicBezTo>
                      <a:pt x="12429" y="27222"/>
                      <a:pt x="12261" y="28833"/>
                      <a:pt x="12115" y="30402"/>
                    </a:cubicBezTo>
                    <a:cubicBezTo>
                      <a:pt x="11906" y="32599"/>
                      <a:pt x="11926" y="34817"/>
                      <a:pt x="11822" y="37035"/>
                    </a:cubicBezTo>
                    <a:cubicBezTo>
                      <a:pt x="11843" y="37119"/>
                      <a:pt x="11885" y="37203"/>
                      <a:pt x="11885" y="37328"/>
                    </a:cubicBezTo>
                    <a:close/>
                    <a:moveTo>
                      <a:pt x="1255" y="17534"/>
                    </a:moveTo>
                    <a:cubicBezTo>
                      <a:pt x="1193" y="17639"/>
                      <a:pt x="1276" y="17702"/>
                      <a:pt x="1339" y="17806"/>
                    </a:cubicBezTo>
                    <a:cubicBezTo>
                      <a:pt x="1590" y="18267"/>
                      <a:pt x="1862" y="18685"/>
                      <a:pt x="2113" y="19104"/>
                    </a:cubicBezTo>
                    <a:cubicBezTo>
                      <a:pt x="4938" y="23853"/>
                      <a:pt x="7470" y="28750"/>
                      <a:pt x="9604" y="33855"/>
                    </a:cubicBezTo>
                    <a:cubicBezTo>
                      <a:pt x="10064" y="34985"/>
                      <a:pt x="10587" y="36156"/>
                      <a:pt x="11090" y="37286"/>
                    </a:cubicBezTo>
                    <a:cubicBezTo>
                      <a:pt x="11110" y="37370"/>
                      <a:pt x="11152" y="37517"/>
                      <a:pt x="11299" y="37517"/>
                    </a:cubicBezTo>
                    <a:cubicBezTo>
                      <a:pt x="11299" y="37412"/>
                      <a:pt x="11320" y="37286"/>
                      <a:pt x="11320" y="37203"/>
                    </a:cubicBezTo>
                    <a:cubicBezTo>
                      <a:pt x="11362" y="36198"/>
                      <a:pt x="11403" y="35173"/>
                      <a:pt x="11424" y="34190"/>
                    </a:cubicBezTo>
                    <a:cubicBezTo>
                      <a:pt x="11466" y="32662"/>
                      <a:pt x="11529" y="31177"/>
                      <a:pt x="11696" y="29691"/>
                    </a:cubicBezTo>
                    <a:cubicBezTo>
                      <a:pt x="11843" y="28143"/>
                      <a:pt x="11926" y="26594"/>
                      <a:pt x="12136" y="25067"/>
                    </a:cubicBezTo>
                    <a:cubicBezTo>
                      <a:pt x="12240" y="24188"/>
                      <a:pt x="12261" y="23309"/>
                      <a:pt x="12366" y="22452"/>
                    </a:cubicBezTo>
                    <a:cubicBezTo>
                      <a:pt x="12470" y="21615"/>
                      <a:pt x="12512" y="20778"/>
                      <a:pt x="12575" y="19941"/>
                    </a:cubicBezTo>
                    <a:cubicBezTo>
                      <a:pt x="12575" y="19794"/>
                      <a:pt x="12638" y="19669"/>
                      <a:pt x="12512" y="19543"/>
                    </a:cubicBezTo>
                    <a:cubicBezTo>
                      <a:pt x="12408" y="19480"/>
                      <a:pt x="12261" y="19480"/>
                      <a:pt x="12115" y="19459"/>
                    </a:cubicBezTo>
                    <a:cubicBezTo>
                      <a:pt x="11571" y="19439"/>
                      <a:pt x="11048" y="19376"/>
                      <a:pt x="10483" y="19355"/>
                    </a:cubicBezTo>
                    <a:cubicBezTo>
                      <a:pt x="8600" y="19250"/>
                      <a:pt x="6737" y="19041"/>
                      <a:pt x="4896" y="18643"/>
                    </a:cubicBezTo>
                    <a:cubicBezTo>
                      <a:pt x="3766" y="18413"/>
                      <a:pt x="2657" y="18078"/>
                      <a:pt x="1590" y="17639"/>
                    </a:cubicBezTo>
                    <a:cubicBezTo>
                      <a:pt x="1486" y="17576"/>
                      <a:pt x="1381" y="17493"/>
                      <a:pt x="1255" y="17534"/>
                    </a:cubicBezTo>
                    <a:close/>
                    <a:moveTo>
                      <a:pt x="13579" y="733"/>
                    </a:moveTo>
                    <a:cubicBezTo>
                      <a:pt x="13600" y="733"/>
                      <a:pt x="13600" y="754"/>
                      <a:pt x="13621" y="754"/>
                    </a:cubicBezTo>
                    <a:lnTo>
                      <a:pt x="13663" y="733"/>
                    </a:lnTo>
                    <a:cubicBezTo>
                      <a:pt x="13621" y="733"/>
                      <a:pt x="13621" y="712"/>
                      <a:pt x="13600" y="712"/>
                    </a:cubicBezTo>
                    <a:cubicBezTo>
                      <a:pt x="13600" y="712"/>
                      <a:pt x="13600" y="733"/>
                      <a:pt x="13579" y="7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6"/>
              <p:cNvSpPr/>
              <p:nvPr/>
            </p:nvSpPr>
            <p:spPr>
              <a:xfrm>
                <a:off x="5572016" y="1457528"/>
                <a:ext cx="297587" cy="457562"/>
              </a:xfrm>
              <a:custGeom>
                <a:avLst/>
                <a:gdLst/>
                <a:ahLst/>
                <a:cxnLst/>
                <a:rect l="l" t="t" r="r" b="b"/>
                <a:pathLst>
                  <a:path w="11760" h="17912" extrusionOk="0">
                    <a:moveTo>
                      <a:pt x="11738" y="16865"/>
                    </a:moveTo>
                    <a:cubicBezTo>
                      <a:pt x="11675" y="17012"/>
                      <a:pt x="11550" y="17033"/>
                      <a:pt x="11424" y="17054"/>
                    </a:cubicBezTo>
                    <a:cubicBezTo>
                      <a:pt x="10671" y="17326"/>
                      <a:pt x="9876" y="17451"/>
                      <a:pt x="9102" y="17493"/>
                    </a:cubicBezTo>
                    <a:cubicBezTo>
                      <a:pt x="7533" y="17619"/>
                      <a:pt x="5984" y="17723"/>
                      <a:pt x="4415" y="17849"/>
                    </a:cubicBezTo>
                    <a:cubicBezTo>
                      <a:pt x="3055" y="17911"/>
                      <a:pt x="1695" y="17870"/>
                      <a:pt x="335" y="17786"/>
                    </a:cubicBezTo>
                    <a:cubicBezTo>
                      <a:pt x="251" y="17786"/>
                      <a:pt x="167" y="17765"/>
                      <a:pt x="126" y="17744"/>
                    </a:cubicBezTo>
                    <a:cubicBezTo>
                      <a:pt x="0" y="17598"/>
                      <a:pt x="21" y="17472"/>
                      <a:pt x="42" y="17367"/>
                    </a:cubicBezTo>
                    <a:cubicBezTo>
                      <a:pt x="63" y="16740"/>
                      <a:pt x="126" y="16112"/>
                      <a:pt x="147" y="15484"/>
                    </a:cubicBezTo>
                    <a:cubicBezTo>
                      <a:pt x="272" y="13099"/>
                      <a:pt x="439" y="10735"/>
                      <a:pt x="565" y="8349"/>
                    </a:cubicBezTo>
                    <a:cubicBezTo>
                      <a:pt x="691" y="6341"/>
                      <a:pt x="732" y="4353"/>
                      <a:pt x="753" y="2323"/>
                    </a:cubicBezTo>
                    <a:cubicBezTo>
                      <a:pt x="774" y="1675"/>
                      <a:pt x="753" y="1026"/>
                      <a:pt x="795" y="398"/>
                    </a:cubicBezTo>
                    <a:cubicBezTo>
                      <a:pt x="795" y="273"/>
                      <a:pt x="837" y="168"/>
                      <a:pt x="837" y="1"/>
                    </a:cubicBezTo>
                    <a:cubicBezTo>
                      <a:pt x="1067" y="64"/>
                      <a:pt x="1088" y="231"/>
                      <a:pt x="1172" y="378"/>
                    </a:cubicBezTo>
                    <a:cubicBezTo>
                      <a:pt x="2113" y="2010"/>
                      <a:pt x="3034" y="3683"/>
                      <a:pt x="4017" y="5315"/>
                    </a:cubicBezTo>
                    <a:cubicBezTo>
                      <a:pt x="6110" y="8852"/>
                      <a:pt x="8390" y="12241"/>
                      <a:pt x="10818" y="15547"/>
                    </a:cubicBezTo>
                    <a:cubicBezTo>
                      <a:pt x="11048" y="15882"/>
                      <a:pt x="11341" y="16196"/>
                      <a:pt x="11571" y="16531"/>
                    </a:cubicBezTo>
                    <a:cubicBezTo>
                      <a:pt x="11655" y="16656"/>
                      <a:pt x="11759" y="16740"/>
                      <a:pt x="11738" y="1686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6"/>
              <p:cNvSpPr/>
              <p:nvPr/>
            </p:nvSpPr>
            <p:spPr>
              <a:xfrm>
                <a:off x="5274900" y="1870675"/>
                <a:ext cx="285625" cy="500625"/>
              </a:xfrm>
              <a:custGeom>
                <a:avLst/>
                <a:gdLst/>
                <a:ahLst/>
                <a:cxnLst/>
                <a:rect l="l" t="t" r="r" b="b"/>
                <a:pathLst>
                  <a:path w="11425" h="20025" extrusionOk="0">
                    <a:moveTo>
                      <a:pt x="42" y="42"/>
                    </a:moveTo>
                    <a:cubicBezTo>
                      <a:pt x="168" y="1"/>
                      <a:pt x="273" y="84"/>
                      <a:pt x="377" y="147"/>
                    </a:cubicBezTo>
                    <a:cubicBezTo>
                      <a:pt x="1444" y="586"/>
                      <a:pt x="2553" y="921"/>
                      <a:pt x="3683" y="1151"/>
                    </a:cubicBezTo>
                    <a:cubicBezTo>
                      <a:pt x="5524" y="1549"/>
                      <a:pt x="7387" y="1758"/>
                      <a:pt x="9270" y="1863"/>
                    </a:cubicBezTo>
                    <a:cubicBezTo>
                      <a:pt x="9835" y="1884"/>
                      <a:pt x="10379" y="1947"/>
                      <a:pt x="10902" y="1967"/>
                    </a:cubicBezTo>
                    <a:cubicBezTo>
                      <a:pt x="11048" y="1967"/>
                      <a:pt x="11195" y="1967"/>
                      <a:pt x="11299" y="2051"/>
                    </a:cubicBezTo>
                    <a:cubicBezTo>
                      <a:pt x="11425" y="2198"/>
                      <a:pt x="11404" y="2302"/>
                      <a:pt x="11362" y="2449"/>
                    </a:cubicBezTo>
                    <a:cubicBezTo>
                      <a:pt x="11320" y="3286"/>
                      <a:pt x="11257" y="4102"/>
                      <a:pt x="11153" y="4960"/>
                    </a:cubicBezTo>
                    <a:cubicBezTo>
                      <a:pt x="11048" y="5817"/>
                      <a:pt x="11048" y="6696"/>
                      <a:pt x="10923" y="7575"/>
                    </a:cubicBezTo>
                    <a:cubicBezTo>
                      <a:pt x="10713" y="9102"/>
                      <a:pt x="10630" y="10651"/>
                      <a:pt x="10483" y="12199"/>
                    </a:cubicBezTo>
                    <a:cubicBezTo>
                      <a:pt x="10316" y="13685"/>
                      <a:pt x="10274" y="15212"/>
                      <a:pt x="10211" y="16698"/>
                    </a:cubicBezTo>
                    <a:cubicBezTo>
                      <a:pt x="10190" y="17681"/>
                      <a:pt x="10169" y="18706"/>
                      <a:pt x="10107" y="19711"/>
                    </a:cubicBezTo>
                    <a:cubicBezTo>
                      <a:pt x="10107" y="19794"/>
                      <a:pt x="10086" y="19920"/>
                      <a:pt x="10086" y="20025"/>
                    </a:cubicBezTo>
                    <a:cubicBezTo>
                      <a:pt x="9918" y="20025"/>
                      <a:pt x="9897" y="19878"/>
                      <a:pt x="9877" y="19794"/>
                    </a:cubicBezTo>
                    <a:cubicBezTo>
                      <a:pt x="9374" y="18664"/>
                      <a:pt x="8851" y="17493"/>
                      <a:pt x="8391" y="16363"/>
                    </a:cubicBezTo>
                    <a:cubicBezTo>
                      <a:pt x="6257" y="11258"/>
                      <a:pt x="3725" y="6340"/>
                      <a:pt x="900" y="1612"/>
                    </a:cubicBezTo>
                    <a:cubicBezTo>
                      <a:pt x="649" y="1193"/>
                      <a:pt x="377" y="733"/>
                      <a:pt x="126" y="314"/>
                    </a:cubicBezTo>
                    <a:cubicBezTo>
                      <a:pt x="105" y="210"/>
                      <a:pt x="1" y="147"/>
                      <a:pt x="42"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6"/>
              <p:cNvSpPr/>
              <p:nvPr/>
            </p:nvSpPr>
            <p:spPr>
              <a:xfrm>
                <a:off x="5500350" y="2440850"/>
                <a:ext cx="28800" cy="37675"/>
              </a:xfrm>
              <a:custGeom>
                <a:avLst/>
                <a:gdLst/>
                <a:ahLst/>
                <a:cxnLst/>
                <a:rect l="l" t="t" r="r" b="b"/>
                <a:pathLst>
                  <a:path w="1152" h="1507" extrusionOk="0">
                    <a:moveTo>
                      <a:pt x="1089" y="984"/>
                    </a:moveTo>
                    <a:cubicBezTo>
                      <a:pt x="1068" y="1088"/>
                      <a:pt x="1047" y="1193"/>
                      <a:pt x="1026" y="1256"/>
                    </a:cubicBezTo>
                    <a:cubicBezTo>
                      <a:pt x="984" y="1360"/>
                      <a:pt x="921" y="1444"/>
                      <a:pt x="775" y="1465"/>
                    </a:cubicBezTo>
                    <a:cubicBezTo>
                      <a:pt x="649" y="1507"/>
                      <a:pt x="503" y="1507"/>
                      <a:pt x="356" y="1444"/>
                    </a:cubicBezTo>
                    <a:cubicBezTo>
                      <a:pt x="294" y="1423"/>
                      <a:pt x="210" y="1402"/>
                      <a:pt x="126" y="1339"/>
                    </a:cubicBezTo>
                    <a:cubicBezTo>
                      <a:pt x="22" y="1298"/>
                      <a:pt x="1" y="1193"/>
                      <a:pt x="1" y="1088"/>
                    </a:cubicBezTo>
                    <a:cubicBezTo>
                      <a:pt x="1" y="900"/>
                      <a:pt x="22" y="712"/>
                      <a:pt x="84" y="523"/>
                    </a:cubicBezTo>
                    <a:lnTo>
                      <a:pt x="147" y="293"/>
                    </a:lnTo>
                    <a:cubicBezTo>
                      <a:pt x="189" y="272"/>
                      <a:pt x="189" y="210"/>
                      <a:pt x="210" y="189"/>
                    </a:cubicBezTo>
                    <a:cubicBezTo>
                      <a:pt x="252" y="84"/>
                      <a:pt x="335" y="42"/>
                      <a:pt x="440" y="42"/>
                    </a:cubicBezTo>
                    <a:cubicBezTo>
                      <a:pt x="649" y="0"/>
                      <a:pt x="859" y="63"/>
                      <a:pt x="1026" y="189"/>
                    </a:cubicBezTo>
                    <a:cubicBezTo>
                      <a:pt x="1089" y="272"/>
                      <a:pt x="1151" y="356"/>
                      <a:pt x="1131" y="461"/>
                    </a:cubicBezTo>
                    <a:cubicBezTo>
                      <a:pt x="1089" y="565"/>
                      <a:pt x="1089" y="670"/>
                      <a:pt x="1089" y="775"/>
                    </a:cubicBezTo>
                    <a:cubicBezTo>
                      <a:pt x="1151" y="837"/>
                      <a:pt x="1131" y="921"/>
                      <a:pt x="1089" y="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96"/>
            <p:cNvGrpSpPr/>
            <p:nvPr/>
          </p:nvGrpSpPr>
          <p:grpSpPr>
            <a:xfrm>
              <a:off x="4343775" y="4274950"/>
              <a:ext cx="319750" cy="300625"/>
              <a:chOff x="4224025" y="3442775"/>
              <a:chExt cx="319750" cy="300625"/>
            </a:xfrm>
          </p:grpSpPr>
          <p:sp>
            <p:nvSpPr>
              <p:cNvPr id="3292" name="Google Shape;3292;p96"/>
              <p:cNvSpPr/>
              <p:nvPr/>
            </p:nvSpPr>
            <p:spPr>
              <a:xfrm>
                <a:off x="4349025" y="3442775"/>
                <a:ext cx="99950" cy="154550"/>
              </a:xfrm>
              <a:custGeom>
                <a:avLst/>
                <a:gdLst/>
                <a:ahLst/>
                <a:cxnLst/>
                <a:rect l="l" t="t" r="r" b="b"/>
                <a:pathLst>
                  <a:path w="3998" h="6182" extrusionOk="0">
                    <a:moveTo>
                      <a:pt x="2264" y="1"/>
                    </a:moveTo>
                    <a:cubicBezTo>
                      <a:pt x="1113" y="1"/>
                      <a:pt x="408" y="824"/>
                      <a:pt x="252" y="1959"/>
                    </a:cubicBezTo>
                    <a:cubicBezTo>
                      <a:pt x="126" y="2921"/>
                      <a:pt x="1" y="4595"/>
                      <a:pt x="1047" y="5077"/>
                    </a:cubicBezTo>
                    <a:cubicBezTo>
                      <a:pt x="1067" y="5096"/>
                      <a:pt x="1088" y="5105"/>
                      <a:pt x="1109" y="5105"/>
                    </a:cubicBezTo>
                    <a:cubicBezTo>
                      <a:pt x="1198" y="5105"/>
                      <a:pt x="1274" y="4952"/>
                      <a:pt x="1173" y="4867"/>
                    </a:cubicBezTo>
                    <a:cubicBezTo>
                      <a:pt x="566" y="4470"/>
                      <a:pt x="754" y="3444"/>
                      <a:pt x="754" y="2880"/>
                    </a:cubicBezTo>
                    <a:cubicBezTo>
                      <a:pt x="754" y="1901"/>
                      <a:pt x="1008" y="567"/>
                      <a:pt x="2200" y="567"/>
                    </a:cubicBezTo>
                    <a:cubicBezTo>
                      <a:pt x="2334" y="567"/>
                      <a:pt x="2479" y="584"/>
                      <a:pt x="2637" y="620"/>
                    </a:cubicBezTo>
                    <a:cubicBezTo>
                      <a:pt x="3851" y="934"/>
                      <a:pt x="3411" y="2796"/>
                      <a:pt x="3160" y="3528"/>
                    </a:cubicBezTo>
                    <a:cubicBezTo>
                      <a:pt x="2843" y="4350"/>
                      <a:pt x="2275" y="5039"/>
                      <a:pt x="1605" y="5579"/>
                    </a:cubicBezTo>
                    <a:lnTo>
                      <a:pt x="1605" y="5579"/>
                    </a:lnTo>
                    <a:cubicBezTo>
                      <a:pt x="1572" y="5558"/>
                      <a:pt x="1535" y="5547"/>
                      <a:pt x="1497" y="5547"/>
                    </a:cubicBezTo>
                    <a:cubicBezTo>
                      <a:pt x="1413" y="5547"/>
                      <a:pt x="1329" y="5600"/>
                      <a:pt x="1298" y="5704"/>
                    </a:cubicBezTo>
                    <a:cubicBezTo>
                      <a:pt x="1277" y="5767"/>
                      <a:pt x="1256" y="5851"/>
                      <a:pt x="1256" y="5913"/>
                    </a:cubicBezTo>
                    <a:cubicBezTo>
                      <a:pt x="1225" y="6071"/>
                      <a:pt x="1359" y="6181"/>
                      <a:pt x="1499" y="6181"/>
                    </a:cubicBezTo>
                    <a:cubicBezTo>
                      <a:pt x="1545" y="6181"/>
                      <a:pt x="1592" y="6169"/>
                      <a:pt x="1633" y="6144"/>
                    </a:cubicBezTo>
                    <a:cubicBezTo>
                      <a:pt x="2763" y="5328"/>
                      <a:pt x="3997" y="3758"/>
                      <a:pt x="3934" y="2294"/>
                    </a:cubicBezTo>
                    <a:cubicBezTo>
                      <a:pt x="3914" y="1415"/>
                      <a:pt x="3579" y="159"/>
                      <a:pt x="2512" y="13"/>
                    </a:cubicBezTo>
                    <a:cubicBezTo>
                      <a:pt x="2427" y="5"/>
                      <a:pt x="2345" y="1"/>
                      <a:pt x="2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6"/>
              <p:cNvSpPr/>
              <p:nvPr/>
            </p:nvSpPr>
            <p:spPr>
              <a:xfrm>
                <a:off x="4224025" y="3581325"/>
                <a:ext cx="134850" cy="97275"/>
              </a:xfrm>
              <a:custGeom>
                <a:avLst/>
                <a:gdLst/>
                <a:ahLst/>
                <a:cxnLst/>
                <a:rect l="l" t="t" r="r" b="b"/>
                <a:pathLst>
                  <a:path w="5394" h="3891" extrusionOk="0">
                    <a:moveTo>
                      <a:pt x="3000" y="1"/>
                    </a:moveTo>
                    <a:cubicBezTo>
                      <a:pt x="2331" y="1"/>
                      <a:pt x="1726" y="264"/>
                      <a:pt x="1088" y="811"/>
                    </a:cubicBezTo>
                    <a:cubicBezTo>
                      <a:pt x="439" y="1397"/>
                      <a:pt x="0" y="2359"/>
                      <a:pt x="460" y="3175"/>
                    </a:cubicBezTo>
                    <a:cubicBezTo>
                      <a:pt x="802" y="3735"/>
                      <a:pt x="1468" y="3890"/>
                      <a:pt x="2105" y="3890"/>
                    </a:cubicBezTo>
                    <a:cubicBezTo>
                      <a:pt x="2325" y="3890"/>
                      <a:pt x="2542" y="3872"/>
                      <a:pt x="2741" y="3845"/>
                    </a:cubicBezTo>
                    <a:cubicBezTo>
                      <a:pt x="3536" y="3740"/>
                      <a:pt x="4833" y="3531"/>
                      <a:pt x="5273" y="2820"/>
                    </a:cubicBezTo>
                    <a:cubicBezTo>
                      <a:pt x="5393" y="2648"/>
                      <a:pt x="5231" y="2405"/>
                      <a:pt x="5053" y="2405"/>
                    </a:cubicBezTo>
                    <a:cubicBezTo>
                      <a:pt x="5015" y="2405"/>
                      <a:pt x="4975" y="2417"/>
                      <a:pt x="4938" y="2443"/>
                    </a:cubicBezTo>
                    <a:cubicBezTo>
                      <a:pt x="4143" y="2903"/>
                      <a:pt x="2971" y="3238"/>
                      <a:pt x="2051" y="3301"/>
                    </a:cubicBezTo>
                    <a:cubicBezTo>
                      <a:pt x="2020" y="3302"/>
                      <a:pt x="1989" y="3303"/>
                      <a:pt x="1957" y="3303"/>
                    </a:cubicBezTo>
                    <a:cubicBezTo>
                      <a:pt x="1509" y="3303"/>
                      <a:pt x="951" y="3156"/>
                      <a:pt x="795" y="2589"/>
                    </a:cubicBezTo>
                    <a:cubicBezTo>
                      <a:pt x="649" y="1962"/>
                      <a:pt x="1151" y="1376"/>
                      <a:pt x="1569" y="1020"/>
                    </a:cubicBezTo>
                    <a:cubicBezTo>
                      <a:pt x="2045" y="596"/>
                      <a:pt x="2568" y="432"/>
                      <a:pt x="3119" y="432"/>
                    </a:cubicBezTo>
                    <a:cubicBezTo>
                      <a:pt x="3465" y="432"/>
                      <a:pt x="3822" y="497"/>
                      <a:pt x="4185" y="602"/>
                    </a:cubicBezTo>
                    <a:cubicBezTo>
                      <a:pt x="4200" y="605"/>
                      <a:pt x="4214" y="606"/>
                      <a:pt x="4228" y="606"/>
                    </a:cubicBezTo>
                    <a:cubicBezTo>
                      <a:pt x="4410" y="606"/>
                      <a:pt x="4505" y="366"/>
                      <a:pt x="4310" y="288"/>
                    </a:cubicBezTo>
                    <a:cubicBezTo>
                      <a:pt x="3836" y="98"/>
                      <a:pt x="3406" y="1"/>
                      <a:pt x="3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6"/>
              <p:cNvSpPr/>
              <p:nvPr/>
            </p:nvSpPr>
            <p:spPr>
              <a:xfrm>
                <a:off x="4323400" y="3627000"/>
                <a:ext cx="127650" cy="116400"/>
              </a:xfrm>
              <a:custGeom>
                <a:avLst/>
                <a:gdLst/>
                <a:ahLst/>
                <a:cxnLst/>
                <a:rect l="l" t="t" r="r" b="b"/>
                <a:pathLst>
                  <a:path w="5106" h="4656" extrusionOk="0">
                    <a:moveTo>
                      <a:pt x="3329" y="1"/>
                    </a:moveTo>
                    <a:cubicBezTo>
                      <a:pt x="3202" y="1"/>
                      <a:pt x="3094" y="109"/>
                      <a:pt x="3139" y="260"/>
                    </a:cubicBezTo>
                    <a:cubicBezTo>
                      <a:pt x="3244" y="741"/>
                      <a:pt x="3495" y="1118"/>
                      <a:pt x="3558" y="1599"/>
                    </a:cubicBezTo>
                    <a:cubicBezTo>
                      <a:pt x="3641" y="2415"/>
                      <a:pt x="3160" y="3169"/>
                      <a:pt x="2532" y="3629"/>
                    </a:cubicBezTo>
                    <a:cubicBezTo>
                      <a:pt x="2238" y="3850"/>
                      <a:pt x="1977" y="3943"/>
                      <a:pt x="1750" y="3943"/>
                    </a:cubicBezTo>
                    <a:cubicBezTo>
                      <a:pt x="1138" y="3943"/>
                      <a:pt x="771" y="3264"/>
                      <a:pt x="649" y="2562"/>
                    </a:cubicBezTo>
                    <a:cubicBezTo>
                      <a:pt x="524" y="1850"/>
                      <a:pt x="817" y="1306"/>
                      <a:pt x="984" y="658"/>
                    </a:cubicBezTo>
                    <a:cubicBezTo>
                      <a:pt x="984" y="598"/>
                      <a:pt x="919" y="549"/>
                      <a:pt x="868" y="549"/>
                    </a:cubicBezTo>
                    <a:cubicBezTo>
                      <a:pt x="847" y="549"/>
                      <a:pt x="828" y="556"/>
                      <a:pt x="817" y="574"/>
                    </a:cubicBezTo>
                    <a:cubicBezTo>
                      <a:pt x="607" y="867"/>
                      <a:pt x="21" y="1474"/>
                      <a:pt x="21" y="1829"/>
                    </a:cubicBezTo>
                    <a:cubicBezTo>
                      <a:pt x="1" y="2353"/>
                      <a:pt x="21" y="2876"/>
                      <a:pt x="147" y="3399"/>
                    </a:cubicBezTo>
                    <a:cubicBezTo>
                      <a:pt x="350" y="4294"/>
                      <a:pt x="1009" y="4655"/>
                      <a:pt x="1892" y="4655"/>
                    </a:cubicBezTo>
                    <a:cubicBezTo>
                      <a:pt x="1917" y="4655"/>
                      <a:pt x="1942" y="4655"/>
                      <a:pt x="1967" y="4654"/>
                    </a:cubicBezTo>
                    <a:cubicBezTo>
                      <a:pt x="3997" y="4612"/>
                      <a:pt x="5106" y="1306"/>
                      <a:pt x="3474" y="51"/>
                    </a:cubicBezTo>
                    <a:cubicBezTo>
                      <a:pt x="3428" y="16"/>
                      <a:pt x="3377" y="1"/>
                      <a:pt x="3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6"/>
              <p:cNvSpPr/>
              <p:nvPr/>
            </p:nvSpPr>
            <p:spPr>
              <a:xfrm>
                <a:off x="4391875" y="3541850"/>
                <a:ext cx="151900" cy="114950"/>
              </a:xfrm>
              <a:custGeom>
                <a:avLst/>
                <a:gdLst/>
                <a:ahLst/>
                <a:cxnLst/>
                <a:rect l="l" t="t" r="r" b="b"/>
                <a:pathLst>
                  <a:path w="6076" h="4598" extrusionOk="0">
                    <a:moveTo>
                      <a:pt x="3145" y="0"/>
                    </a:moveTo>
                    <a:cubicBezTo>
                      <a:pt x="2083" y="0"/>
                      <a:pt x="940" y="307"/>
                      <a:pt x="128" y="695"/>
                    </a:cubicBezTo>
                    <a:cubicBezTo>
                      <a:pt x="0" y="768"/>
                      <a:pt x="48" y="937"/>
                      <a:pt x="145" y="937"/>
                    </a:cubicBezTo>
                    <a:cubicBezTo>
                      <a:pt x="160" y="937"/>
                      <a:pt x="175" y="933"/>
                      <a:pt x="191" y="925"/>
                    </a:cubicBezTo>
                    <a:cubicBezTo>
                      <a:pt x="845" y="674"/>
                      <a:pt x="1843" y="422"/>
                      <a:pt x="2792" y="422"/>
                    </a:cubicBezTo>
                    <a:cubicBezTo>
                      <a:pt x="3814" y="422"/>
                      <a:pt x="4779" y="715"/>
                      <a:pt x="5192" y="1616"/>
                    </a:cubicBezTo>
                    <a:cubicBezTo>
                      <a:pt x="5998" y="3465"/>
                      <a:pt x="4467" y="3964"/>
                      <a:pt x="2877" y="3964"/>
                    </a:cubicBezTo>
                    <a:cubicBezTo>
                      <a:pt x="1949" y="3964"/>
                      <a:pt x="1000" y="3794"/>
                      <a:pt x="484" y="3624"/>
                    </a:cubicBezTo>
                    <a:cubicBezTo>
                      <a:pt x="457" y="3616"/>
                      <a:pt x="431" y="3612"/>
                      <a:pt x="406" y="3612"/>
                    </a:cubicBezTo>
                    <a:cubicBezTo>
                      <a:pt x="175" y="3612"/>
                      <a:pt x="31" y="3930"/>
                      <a:pt x="295" y="4043"/>
                    </a:cubicBezTo>
                    <a:cubicBezTo>
                      <a:pt x="958" y="4362"/>
                      <a:pt x="1996" y="4598"/>
                      <a:pt x="3004" y="4598"/>
                    </a:cubicBezTo>
                    <a:cubicBezTo>
                      <a:pt x="4575" y="4598"/>
                      <a:pt x="6076" y="4026"/>
                      <a:pt x="5987" y="2306"/>
                    </a:cubicBezTo>
                    <a:cubicBezTo>
                      <a:pt x="5902" y="576"/>
                      <a:pt x="4600" y="0"/>
                      <a:pt x="3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6" name="Google Shape;3296;p96"/>
            <p:cNvGrpSpPr/>
            <p:nvPr/>
          </p:nvGrpSpPr>
          <p:grpSpPr>
            <a:xfrm rot="880448">
              <a:off x="4908088" y="4592032"/>
              <a:ext cx="279332" cy="262624"/>
              <a:chOff x="4224025" y="3442775"/>
              <a:chExt cx="319750" cy="300625"/>
            </a:xfrm>
          </p:grpSpPr>
          <p:sp>
            <p:nvSpPr>
              <p:cNvPr id="3297" name="Google Shape;3297;p96"/>
              <p:cNvSpPr/>
              <p:nvPr/>
            </p:nvSpPr>
            <p:spPr>
              <a:xfrm>
                <a:off x="4349025" y="3442775"/>
                <a:ext cx="99950" cy="154550"/>
              </a:xfrm>
              <a:custGeom>
                <a:avLst/>
                <a:gdLst/>
                <a:ahLst/>
                <a:cxnLst/>
                <a:rect l="l" t="t" r="r" b="b"/>
                <a:pathLst>
                  <a:path w="3998" h="6182" extrusionOk="0">
                    <a:moveTo>
                      <a:pt x="2264" y="1"/>
                    </a:moveTo>
                    <a:cubicBezTo>
                      <a:pt x="1113" y="1"/>
                      <a:pt x="408" y="824"/>
                      <a:pt x="252" y="1959"/>
                    </a:cubicBezTo>
                    <a:cubicBezTo>
                      <a:pt x="126" y="2921"/>
                      <a:pt x="1" y="4595"/>
                      <a:pt x="1047" y="5077"/>
                    </a:cubicBezTo>
                    <a:cubicBezTo>
                      <a:pt x="1067" y="5096"/>
                      <a:pt x="1088" y="5105"/>
                      <a:pt x="1109" y="5105"/>
                    </a:cubicBezTo>
                    <a:cubicBezTo>
                      <a:pt x="1198" y="5105"/>
                      <a:pt x="1274" y="4952"/>
                      <a:pt x="1173" y="4867"/>
                    </a:cubicBezTo>
                    <a:cubicBezTo>
                      <a:pt x="566" y="4470"/>
                      <a:pt x="754" y="3444"/>
                      <a:pt x="754" y="2880"/>
                    </a:cubicBezTo>
                    <a:cubicBezTo>
                      <a:pt x="754" y="1901"/>
                      <a:pt x="1008" y="567"/>
                      <a:pt x="2200" y="567"/>
                    </a:cubicBezTo>
                    <a:cubicBezTo>
                      <a:pt x="2334" y="567"/>
                      <a:pt x="2479" y="584"/>
                      <a:pt x="2637" y="620"/>
                    </a:cubicBezTo>
                    <a:cubicBezTo>
                      <a:pt x="3851" y="934"/>
                      <a:pt x="3411" y="2796"/>
                      <a:pt x="3160" y="3528"/>
                    </a:cubicBezTo>
                    <a:cubicBezTo>
                      <a:pt x="2843" y="4350"/>
                      <a:pt x="2275" y="5039"/>
                      <a:pt x="1605" y="5579"/>
                    </a:cubicBezTo>
                    <a:lnTo>
                      <a:pt x="1605" y="5579"/>
                    </a:lnTo>
                    <a:cubicBezTo>
                      <a:pt x="1572" y="5558"/>
                      <a:pt x="1535" y="5547"/>
                      <a:pt x="1497" y="5547"/>
                    </a:cubicBezTo>
                    <a:cubicBezTo>
                      <a:pt x="1413" y="5547"/>
                      <a:pt x="1329" y="5600"/>
                      <a:pt x="1298" y="5704"/>
                    </a:cubicBezTo>
                    <a:cubicBezTo>
                      <a:pt x="1277" y="5767"/>
                      <a:pt x="1256" y="5851"/>
                      <a:pt x="1256" y="5913"/>
                    </a:cubicBezTo>
                    <a:cubicBezTo>
                      <a:pt x="1225" y="6071"/>
                      <a:pt x="1359" y="6181"/>
                      <a:pt x="1499" y="6181"/>
                    </a:cubicBezTo>
                    <a:cubicBezTo>
                      <a:pt x="1545" y="6181"/>
                      <a:pt x="1592" y="6169"/>
                      <a:pt x="1633" y="6144"/>
                    </a:cubicBezTo>
                    <a:cubicBezTo>
                      <a:pt x="2763" y="5328"/>
                      <a:pt x="3997" y="3758"/>
                      <a:pt x="3934" y="2294"/>
                    </a:cubicBezTo>
                    <a:cubicBezTo>
                      <a:pt x="3914" y="1415"/>
                      <a:pt x="3579" y="159"/>
                      <a:pt x="2512" y="13"/>
                    </a:cubicBezTo>
                    <a:cubicBezTo>
                      <a:pt x="2427" y="5"/>
                      <a:pt x="2345" y="1"/>
                      <a:pt x="2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6"/>
              <p:cNvSpPr/>
              <p:nvPr/>
            </p:nvSpPr>
            <p:spPr>
              <a:xfrm>
                <a:off x="4224025" y="3581325"/>
                <a:ext cx="134850" cy="97275"/>
              </a:xfrm>
              <a:custGeom>
                <a:avLst/>
                <a:gdLst/>
                <a:ahLst/>
                <a:cxnLst/>
                <a:rect l="l" t="t" r="r" b="b"/>
                <a:pathLst>
                  <a:path w="5394" h="3891" extrusionOk="0">
                    <a:moveTo>
                      <a:pt x="3000" y="1"/>
                    </a:moveTo>
                    <a:cubicBezTo>
                      <a:pt x="2331" y="1"/>
                      <a:pt x="1726" y="264"/>
                      <a:pt x="1088" y="811"/>
                    </a:cubicBezTo>
                    <a:cubicBezTo>
                      <a:pt x="439" y="1397"/>
                      <a:pt x="0" y="2359"/>
                      <a:pt x="460" y="3175"/>
                    </a:cubicBezTo>
                    <a:cubicBezTo>
                      <a:pt x="802" y="3735"/>
                      <a:pt x="1468" y="3890"/>
                      <a:pt x="2105" y="3890"/>
                    </a:cubicBezTo>
                    <a:cubicBezTo>
                      <a:pt x="2325" y="3890"/>
                      <a:pt x="2542" y="3872"/>
                      <a:pt x="2741" y="3845"/>
                    </a:cubicBezTo>
                    <a:cubicBezTo>
                      <a:pt x="3536" y="3740"/>
                      <a:pt x="4833" y="3531"/>
                      <a:pt x="5273" y="2820"/>
                    </a:cubicBezTo>
                    <a:cubicBezTo>
                      <a:pt x="5393" y="2648"/>
                      <a:pt x="5231" y="2405"/>
                      <a:pt x="5053" y="2405"/>
                    </a:cubicBezTo>
                    <a:cubicBezTo>
                      <a:pt x="5015" y="2405"/>
                      <a:pt x="4975" y="2417"/>
                      <a:pt x="4938" y="2443"/>
                    </a:cubicBezTo>
                    <a:cubicBezTo>
                      <a:pt x="4143" y="2903"/>
                      <a:pt x="2971" y="3238"/>
                      <a:pt x="2051" y="3301"/>
                    </a:cubicBezTo>
                    <a:cubicBezTo>
                      <a:pt x="2020" y="3302"/>
                      <a:pt x="1989" y="3303"/>
                      <a:pt x="1957" y="3303"/>
                    </a:cubicBezTo>
                    <a:cubicBezTo>
                      <a:pt x="1509" y="3303"/>
                      <a:pt x="951" y="3156"/>
                      <a:pt x="795" y="2589"/>
                    </a:cubicBezTo>
                    <a:cubicBezTo>
                      <a:pt x="649" y="1962"/>
                      <a:pt x="1151" y="1376"/>
                      <a:pt x="1569" y="1020"/>
                    </a:cubicBezTo>
                    <a:cubicBezTo>
                      <a:pt x="2045" y="596"/>
                      <a:pt x="2568" y="432"/>
                      <a:pt x="3119" y="432"/>
                    </a:cubicBezTo>
                    <a:cubicBezTo>
                      <a:pt x="3465" y="432"/>
                      <a:pt x="3822" y="497"/>
                      <a:pt x="4185" y="602"/>
                    </a:cubicBezTo>
                    <a:cubicBezTo>
                      <a:pt x="4200" y="605"/>
                      <a:pt x="4214" y="606"/>
                      <a:pt x="4228" y="606"/>
                    </a:cubicBezTo>
                    <a:cubicBezTo>
                      <a:pt x="4410" y="606"/>
                      <a:pt x="4505" y="366"/>
                      <a:pt x="4310" y="288"/>
                    </a:cubicBezTo>
                    <a:cubicBezTo>
                      <a:pt x="3836" y="98"/>
                      <a:pt x="3406" y="1"/>
                      <a:pt x="3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6"/>
              <p:cNvSpPr/>
              <p:nvPr/>
            </p:nvSpPr>
            <p:spPr>
              <a:xfrm>
                <a:off x="4323400" y="3627000"/>
                <a:ext cx="127650" cy="116400"/>
              </a:xfrm>
              <a:custGeom>
                <a:avLst/>
                <a:gdLst/>
                <a:ahLst/>
                <a:cxnLst/>
                <a:rect l="l" t="t" r="r" b="b"/>
                <a:pathLst>
                  <a:path w="5106" h="4656" extrusionOk="0">
                    <a:moveTo>
                      <a:pt x="3329" y="1"/>
                    </a:moveTo>
                    <a:cubicBezTo>
                      <a:pt x="3202" y="1"/>
                      <a:pt x="3094" y="109"/>
                      <a:pt x="3139" y="260"/>
                    </a:cubicBezTo>
                    <a:cubicBezTo>
                      <a:pt x="3244" y="741"/>
                      <a:pt x="3495" y="1118"/>
                      <a:pt x="3558" y="1599"/>
                    </a:cubicBezTo>
                    <a:cubicBezTo>
                      <a:pt x="3641" y="2415"/>
                      <a:pt x="3160" y="3169"/>
                      <a:pt x="2532" y="3629"/>
                    </a:cubicBezTo>
                    <a:cubicBezTo>
                      <a:pt x="2238" y="3850"/>
                      <a:pt x="1977" y="3943"/>
                      <a:pt x="1750" y="3943"/>
                    </a:cubicBezTo>
                    <a:cubicBezTo>
                      <a:pt x="1138" y="3943"/>
                      <a:pt x="771" y="3264"/>
                      <a:pt x="649" y="2562"/>
                    </a:cubicBezTo>
                    <a:cubicBezTo>
                      <a:pt x="524" y="1850"/>
                      <a:pt x="817" y="1306"/>
                      <a:pt x="984" y="658"/>
                    </a:cubicBezTo>
                    <a:cubicBezTo>
                      <a:pt x="984" y="598"/>
                      <a:pt x="919" y="549"/>
                      <a:pt x="868" y="549"/>
                    </a:cubicBezTo>
                    <a:cubicBezTo>
                      <a:pt x="847" y="549"/>
                      <a:pt x="828" y="556"/>
                      <a:pt x="817" y="574"/>
                    </a:cubicBezTo>
                    <a:cubicBezTo>
                      <a:pt x="607" y="867"/>
                      <a:pt x="21" y="1474"/>
                      <a:pt x="21" y="1829"/>
                    </a:cubicBezTo>
                    <a:cubicBezTo>
                      <a:pt x="1" y="2353"/>
                      <a:pt x="21" y="2876"/>
                      <a:pt x="147" y="3399"/>
                    </a:cubicBezTo>
                    <a:cubicBezTo>
                      <a:pt x="350" y="4294"/>
                      <a:pt x="1009" y="4655"/>
                      <a:pt x="1892" y="4655"/>
                    </a:cubicBezTo>
                    <a:cubicBezTo>
                      <a:pt x="1917" y="4655"/>
                      <a:pt x="1942" y="4655"/>
                      <a:pt x="1967" y="4654"/>
                    </a:cubicBezTo>
                    <a:cubicBezTo>
                      <a:pt x="3997" y="4612"/>
                      <a:pt x="5106" y="1306"/>
                      <a:pt x="3474" y="51"/>
                    </a:cubicBezTo>
                    <a:cubicBezTo>
                      <a:pt x="3428" y="16"/>
                      <a:pt x="3377" y="1"/>
                      <a:pt x="3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6"/>
              <p:cNvSpPr/>
              <p:nvPr/>
            </p:nvSpPr>
            <p:spPr>
              <a:xfrm>
                <a:off x="4391875" y="3541850"/>
                <a:ext cx="151900" cy="114950"/>
              </a:xfrm>
              <a:custGeom>
                <a:avLst/>
                <a:gdLst/>
                <a:ahLst/>
                <a:cxnLst/>
                <a:rect l="l" t="t" r="r" b="b"/>
                <a:pathLst>
                  <a:path w="6076" h="4598" extrusionOk="0">
                    <a:moveTo>
                      <a:pt x="3145" y="0"/>
                    </a:moveTo>
                    <a:cubicBezTo>
                      <a:pt x="2083" y="0"/>
                      <a:pt x="940" y="307"/>
                      <a:pt x="128" y="695"/>
                    </a:cubicBezTo>
                    <a:cubicBezTo>
                      <a:pt x="0" y="768"/>
                      <a:pt x="48" y="937"/>
                      <a:pt x="145" y="937"/>
                    </a:cubicBezTo>
                    <a:cubicBezTo>
                      <a:pt x="160" y="937"/>
                      <a:pt x="175" y="933"/>
                      <a:pt x="191" y="925"/>
                    </a:cubicBezTo>
                    <a:cubicBezTo>
                      <a:pt x="845" y="674"/>
                      <a:pt x="1843" y="422"/>
                      <a:pt x="2792" y="422"/>
                    </a:cubicBezTo>
                    <a:cubicBezTo>
                      <a:pt x="3814" y="422"/>
                      <a:pt x="4779" y="715"/>
                      <a:pt x="5192" y="1616"/>
                    </a:cubicBezTo>
                    <a:cubicBezTo>
                      <a:pt x="5998" y="3465"/>
                      <a:pt x="4467" y="3964"/>
                      <a:pt x="2877" y="3964"/>
                    </a:cubicBezTo>
                    <a:cubicBezTo>
                      <a:pt x="1949" y="3964"/>
                      <a:pt x="1000" y="3794"/>
                      <a:pt x="484" y="3624"/>
                    </a:cubicBezTo>
                    <a:cubicBezTo>
                      <a:pt x="457" y="3616"/>
                      <a:pt x="431" y="3612"/>
                      <a:pt x="406" y="3612"/>
                    </a:cubicBezTo>
                    <a:cubicBezTo>
                      <a:pt x="175" y="3612"/>
                      <a:pt x="31" y="3930"/>
                      <a:pt x="295" y="4043"/>
                    </a:cubicBezTo>
                    <a:cubicBezTo>
                      <a:pt x="958" y="4362"/>
                      <a:pt x="1996" y="4598"/>
                      <a:pt x="3004" y="4598"/>
                    </a:cubicBezTo>
                    <a:cubicBezTo>
                      <a:pt x="4575" y="4598"/>
                      <a:pt x="6076" y="4026"/>
                      <a:pt x="5987" y="2306"/>
                    </a:cubicBezTo>
                    <a:cubicBezTo>
                      <a:pt x="5902" y="576"/>
                      <a:pt x="4600" y="0"/>
                      <a:pt x="3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02" name="Google Shape;3302;p96"/>
          <p:cNvSpPr txBox="1">
            <a:spLocks noGrp="1"/>
          </p:cNvSpPr>
          <p:nvPr>
            <p:ph type="title" idx="4294967295"/>
          </p:nvPr>
        </p:nvSpPr>
        <p:spPr>
          <a:xfrm flipH="1">
            <a:off x="320877" y="3095235"/>
            <a:ext cx="3229330" cy="1333401"/>
          </a:xfrm>
          <a:prstGeom prst="rect">
            <a:avLst/>
          </a:prstGeom>
        </p:spPr>
        <p:txBody>
          <a:bodyPr spcFirstLastPara="1" wrap="square" lIns="91425" tIns="91425" rIns="91425" bIns="91425" anchor="t" anchorCtr="0">
            <a:normAutofit fontScale="90000"/>
          </a:bodyPr>
          <a:lstStyle/>
          <a:p>
            <a:pPr fontAlgn="base"/>
            <a:r>
              <a:rPr lang="en-US" dirty="0">
                <a:solidFill>
                  <a:schemeClr val="accent6">
                    <a:lumMod val="75000"/>
                  </a:schemeClr>
                </a:solidFill>
                <a:hlinkClick r:id="rId3"/>
              </a:rPr>
              <a:t>Node.js Documentation</a:t>
            </a:r>
            <a:br>
              <a:rPr lang="en-US" dirty="0">
                <a:solidFill>
                  <a:schemeClr val="accent6">
                    <a:lumMod val="75000"/>
                  </a:schemeClr>
                </a:solidFill>
              </a:rPr>
            </a:br>
            <a:br>
              <a:rPr lang="en-US" dirty="0">
                <a:solidFill>
                  <a:schemeClr val="accent6">
                    <a:lumMod val="75000"/>
                  </a:schemeClr>
                </a:solidFill>
              </a:rPr>
            </a:br>
            <a:endParaRPr lang="en-US" dirty="0">
              <a:solidFill>
                <a:schemeClr val="accent6">
                  <a:lumMod val="75000"/>
                </a:schemeClr>
              </a:solidFill>
            </a:endParaRPr>
          </a:p>
        </p:txBody>
      </p:sp>
      <p:sp>
        <p:nvSpPr>
          <p:cNvPr id="3305" name="Google Shape;3305;p96"/>
          <p:cNvSpPr txBox="1">
            <a:spLocks noGrp="1"/>
          </p:cNvSpPr>
          <p:nvPr>
            <p:ph type="title" idx="4294967295"/>
          </p:nvPr>
        </p:nvSpPr>
        <p:spPr>
          <a:xfrm>
            <a:off x="870296" y="1085727"/>
            <a:ext cx="2928524" cy="1673149"/>
          </a:xfrm>
          <a:prstGeom prst="rect">
            <a:avLst/>
          </a:prstGeom>
        </p:spPr>
        <p:txBody>
          <a:bodyPr spcFirstLastPara="1" wrap="square" lIns="91425" tIns="91425" rIns="91425" bIns="91425" anchor="t" anchorCtr="0">
            <a:noAutofit/>
          </a:bodyPr>
          <a:lstStyle/>
          <a:p>
            <a:pPr fontAlgn="base"/>
            <a:r>
              <a:rPr lang="en-US" sz="2400" dirty="0">
                <a:solidFill>
                  <a:schemeClr val="accent2">
                    <a:lumMod val="75000"/>
                  </a:schemeClr>
                </a:solidFill>
                <a:hlinkClick r:id="rId4"/>
              </a:rPr>
              <a:t>MongoDB Documentation</a:t>
            </a:r>
            <a:br>
              <a:rPr lang="en-US" sz="2400" u="sng" dirty="0">
                <a:solidFill>
                  <a:schemeClr val="accent2">
                    <a:lumMod val="75000"/>
                  </a:schemeClr>
                </a:solidFill>
              </a:rPr>
            </a:br>
            <a:endParaRPr lang="en-US" sz="2400" dirty="0">
              <a:solidFill>
                <a:schemeClr val="accent2">
                  <a:lumMod val="75000"/>
                </a:schemeClr>
              </a:solidFill>
            </a:endParaRPr>
          </a:p>
        </p:txBody>
      </p:sp>
      <p:sp>
        <p:nvSpPr>
          <p:cNvPr id="3307" name="Google Shape;3307;p96"/>
          <p:cNvSpPr txBox="1">
            <a:spLocks noGrp="1"/>
          </p:cNvSpPr>
          <p:nvPr>
            <p:ph type="title" idx="4294967295"/>
          </p:nvPr>
        </p:nvSpPr>
        <p:spPr>
          <a:xfrm flipH="1">
            <a:off x="5725025" y="976778"/>
            <a:ext cx="3307840" cy="1194514"/>
          </a:xfrm>
          <a:prstGeom prst="rect">
            <a:avLst/>
          </a:prstGeom>
        </p:spPr>
        <p:txBody>
          <a:bodyPr spcFirstLastPara="1" wrap="square" lIns="91425" tIns="91425" rIns="91425" bIns="91425" anchor="t" anchorCtr="0">
            <a:normAutofit fontScale="90000"/>
          </a:bodyPr>
          <a:lstStyle/>
          <a:p>
            <a:pPr fontAlgn="base"/>
            <a:r>
              <a:rPr lang="en-US" dirty="0">
                <a:solidFill>
                  <a:schemeClr val="accent3">
                    <a:lumMod val="40000"/>
                    <a:lumOff val="60000"/>
                  </a:schemeClr>
                </a:solidFill>
                <a:hlinkClick r:id="rId5"/>
              </a:rPr>
              <a:t>React.js Documentation</a:t>
            </a:r>
            <a:br>
              <a:rPr lang="en-US" dirty="0">
                <a:solidFill>
                  <a:schemeClr val="accent3">
                    <a:lumMod val="40000"/>
                    <a:lumOff val="60000"/>
                  </a:schemeClr>
                </a:solidFill>
              </a:rPr>
            </a:br>
            <a:endParaRPr lang="en-US" dirty="0">
              <a:solidFill>
                <a:schemeClr val="accent3">
                  <a:lumMod val="40000"/>
                  <a:lumOff val="60000"/>
                </a:schemeClr>
              </a:solidFill>
            </a:endParaRPr>
          </a:p>
        </p:txBody>
      </p:sp>
      <p:sp>
        <p:nvSpPr>
          <p:cNvPr id="3308" name="Google Shape;3308;p96"/>
          <p:cNvSpPr txBox="1">
            <a:spLocks noGrp="1"/>
          </p:cNvSpPr>
          <p:nvPr>
            <p:ph type="title" idx="4294967295"/>
          </p:nvPr>
        </p:nvSpPr>
        <p:spPr>
          <a:xfrm flipH="1">
            <a:off x="5679900" y="3390961"/>
            <a:ext cx="3524587" cy="922110"/>
          </a:xfrm>
          <a:prstGeom prst="rect">
            <a:avLst/>
          </a:prstGeom>
        </p:spPr>
        <p:txBody>
          <a:bodyPr spcFirstLastPara="1" wrap="square" lIns="91425" tIns="91425" rIns="91425" bIns="91425" anchor="t" anchorCtr="0">
            <a:normAutofit fontScale="90000"/>
          </a:bodyPr>
          <a:lstStyle/>
          <a:p>
            <a:r>
              <a:rPr lang="en-US" dirty="0">
                <a:solidFill>
                  <a:schemeClr val="accent5">
                    <a:lumMod val="60000"/>
                    <a:lumOff val="40000"/>
                  </a:schemeClr>
                </a:solidFill>
                <a:hlinkClick r:id="rId6"/>
              </a:rPr>
              <a:t>Express.js Documentation</a:t>
            </a:r>
            <a:endParaRPr lang="en-IN" dirty="0">
              <a:solidFill>
                <a:schemeClr val="accent5">
                  <a:lumMod val="60000"/>
                  <a:lumOff val="40000"/>
                </a:schemeClr>
              </a:solidFill>
            </a:endParaRPr>
          </a:p>
        </p:txBody>
      </p:sp>
      <p:sp>
        <p:nvSpPr>
          <p:cNvPr id="3313" name="Google Shape;3313;p96"/>
          <p:cNvSpPr/>
          <p:nvPr/>
        </p:nvSpPr>
        <p:spPr>
          <a:xfrm>
            <a:off x="4822650" y="1572179"/>
            <a:ext cx="902375" cy="473200"/>
          </a:xfrm>
          <a:custGeom>
            <a:avLst/>
            <a:gdLst/>
            <a:ahLst/>
            <a:cxnLst/>
            <a:rect l="l" t="t" r="r" b="b"/>
            <a:pathLst>
              <a:path w="36095" h="18928" extrusionOk="0">
                <a:moveTo>
                  <a:pt x="0" y="18928"/>
                </a:moveTo>
                <a:cubicBezTo>
                  <a:pt x="2406" y="15920"/>
                  <a:pt x="8422" y="3554"/>
                  <a:pt x="14438" y="880"/>
                </a:cubicBezTo>
                <a:cubicBezTo>
                  <a:pt x="20454" y="-1794"/>
                  <a:pt x="32486" y="2552"/>
                  <a:pt x="36095" y="2886"/>
                </a:cubicBezTo>
              </a:path>
            </a:pathLst>
          </a:custGeom>
          <a:noFill/>
          <a:ln w="19050" cap="flat" cmpd="sng">
            <a:solidFill>
              <a:schemeClr val="dk2"/>
            </a:solidFill>
            <a:prstDash val="dash"/>
            <a:round/>
            <a:headEnd type="none" w="med" len="med"/>
            <a:tailEnd type="none" w="med" len="med"/>
          </a:ln>
        </p:spPr>
      </p:sp>
      <p:sp>
        <p:nvSpPr>
          <p:cNvPr id="3314" name="Google Shape;3314;p96"/>
          <p:cNvSpPr/>
          <p:nvPr/>
        </p:nvSpPr>
        <p:spPr>
          <a:xfrm>
            <a:off x="4729775" y="2030350"/>
            <a:ext cx="122950" cy="115550"/>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6"/>
          <p:cNvSpPr/>
          <p:nvPr/>
        </p:nvSpPr>
        <p:spPr>
          <a:xfrm>
            <a:off x="3499175" y="1428866"/>
            <a:ext cx="942475" cy="536275"/>
          </a:xfrm>
          <a:custGeom>
            <a:avLst/>
            <a:gdLst/>
            <a:ahLst/>
            <a:cxnLst/>
            <a:rect l="l" t="t" r="r" b="b"/>
            <a:pathLst>
              <a:path w="37699" h="21451" extrusionOk="0">
                <a:moveTo>
                  <a:pt x="37699" y="21451"/>
                </a:moveTo>
                <a:cubicBezTo>
                  <a:pt x="36229" y="18510"/>
                  <a:pt x="33020" y="7348"/>
                  <a:pt x="28876" y="3805"/>
                </a:cubicBezTo>
                <a:cubicBezTo>
                  <a:pt x="24732" y="263"/>
                  <a:pt x="17647" y="-339"/>
                  <a:pt x="12834" y="196"/>
                </a:cubicBezTo>
                <a:cubicBezTo>
                  <a:pt x="8021" y="731"/>
                  <a:pt x="2139" y="5877"/>
                  <a:pt x="0" y="7013"/>
                </a:cubicBezTo>
              </a:path>
            </a:pathLst>
          </a:custGeom>
          <a:noFill/>
          <a:ln w="19050" cap="flat" cmpd="sng">
            <a:solidFill>
              <a:schemeClr val="dk2"/>
            </a:solidFill>
            <a:prstDash val="dash"/>
            <a:round/>
            <a:headEnd type="none" w="med" len="med"/>
            <a:tailEnd type="none" w="med" len="med"/>
          </a:ln>
        </p:spPr>
      </p:sp>
      <p:sp>
        <p:nvSpPr>
          <p:cNvPr id="3316" name="Google Shape;3316;p96"/>
          <p:cNvSpPr/>
          <p:nvPr/>
        </p:nvSpPr>
        <p:spPr>
          <a:xfrm>
            <a:off x="4402625" y="1965150"/>
            <a:ext cx="93675" cy="103525"/>
          </a:xfrm>
          <a:custGeom>
            <a:avLst/>
            <a:gdLst/>
            <a:ahLst/>
            <a:cxnLst/>
            <a:rect l="l" t="t" r="r" b="b"/>
            <a:pathLst>
              <a:path w="3747" h="4141" extrusionOk="0">
                <a:moveTo>
                  <a:pt x="1926" y="838"/>
                </a:moveTo>
                <a:cubicBezTo>
                  <a:pt x="1989" y="859"/>
                  <a:pt x="2030" y="859"/>
                  <a:pt x="2114" y="880"/>
                </a:cubicBezTo>
                <a:cubicBezTo>
                  <a:pt x="2198" y="900"/>
                  <a:pt x="2261" y="963"/>
                  <a:pt x="2344" y="1005"/>
                </a:cubicBezTo>
                <a:cubicBezTo>
                  <a:pt x="2428" y="1089"/>
                  <a:pt x="2512" y="1152"/>
                  <a:pt x="2554" y="1214"/>
                </a:cubicBezTo>
                <a:cubicBezTo>
                  <a:pt x="2658" y="1361"/>
                  <a:pt x="2742" y="1507"/>
                  <a:pt x="2826" y="1675"/>
                </a:cubicBezTo>
                <a:cubicBezTo>
                  <a:pt x="2867" y="1779"/>
                  <a:pt x="2888" y="1905"/>
                  <a:pt x="2888" y="2009"/>
                </a:cubicBezTo>
                <a:lnTo>
                  <a:pt x="2888" y="2323"/>
                </a:lnTo>
                <a:cubicBezTo>
                  <a:pt x="2867" y="2365"/>
                  <a:pt x="2867" y="2449"/>
                  <a:pt x="2846" y="2512"/>
                </a:cubicBezTo>
                <a:cubicBezTo>
                  <a:pt x="2784" y="2616"/>
                  <a:pt x="2742" y="2679"/>
                  <a:pt x="2679" y="2784"/>
                </a:cubicBezTo>
                <a:lnTo>
                  <a:pt x="2449" y="3035"/>
                </a:lnTo>
                <a:cubicBezTo>
                  <a:pt x="2323" y="3139"/>
                  <a:pt x="2156" y="3202"/>
                  <a:pt x="2010" y="3286"/>
                </a:cubicBezTo>
                <a:cubicBezTo>
                  <a:pt x="1905" y="3307"/>
                  <a:pt x="1800" y="3369"/>
                  <a:pt x="1696" y="3390"/>
                </a:cubicBezTo>
                <a:lnTo>
                  <a:pt x="1528" y="3390"/>
                </a:lnTo>
                <a:cubicBezTo>
                  <a:pt x="1486" y="3390"/>
                  <a:pt x="1424" y="3369"/>
                  <a:pt x="1361" y="3349"/>
                </a:cubicBezTo>
                <a:cubicBezTo>
                  <a:pt x="1298" y="3307"/>
                  <a:pt x="1277" y="3286"/>
                  <a:pt x="1214" y="3265"/>
                </a:cubicBezTo>
                <a:lnTo>
                  <a:pt x="1068" y="3097"/>
                </a:lnTo>
                <a:cubicBezTo>
                  <a:pt x="963" y="2972"/>
                  <a:pt x="859" y="2825"/>
                  <a:pt x="775" y="2658"/>
                </a:cubicBezTo>
                <a:cubicBezTo>
                  <a:pt x="754" y="2574"/>
                  <a:pt x="733" y="2512"/>
                  <a:pt x="733" y="2449"/>
                </a:cubicBezTo>
                <a:cubicBezTo>
                  <a:pt x="754" y="2323"/>
                  <a:pt x="754" y="2240"/>
                  <a:pt x="754" y="2135"/>
                </a:cubicBezTo>
                <a:cubicBezTo>
                  <a:pt x="754" y="2093"/>
                  <a:pt x="775" y="2030"/>
                  <a:pt x="817" y="1988"/>
                </a:cubicBezTo>
                <a:cubicBezTo>
                  <a:pt x="859" y="1905"/>
                  <a:pt x="880" y="1821"/>
                  <a:pt x="963" y="1758"/>
                </a:cubicBezTo>
                <a:lnTo>
                  <a:pt x="1110" y="1591"/>
                </a:lnTo>
                <a:cubicBezTo>
                  <a:pt x="1277" y="1486"/>
                  <a:pt x="1403" y="1382"/>
                  <a:pt x="1570" y="1298"/>
                </a:cubicBezTo>
                <a:cubicBezTo>
                  <a:pt x="1717" y="1193"/>
                  <a:pt x="1800" y="1005"/>
                  <a:pt x="1717" y="859"/>
                </a:cubicBezTo>
                <a:cubicBezTo>
                  <a:pt x="1779" y="859"/>
                  <a:pt x="1821" y="838"/>
                  <a:pt x="1842" y="838"/>
                </a:cubicBezTo>
                <a:close/>
                <a:moveTo>
                  <a:pt x="2010" y="1"/>
                </a:moveTo>
                <a:cubicBezTo>
                  <a:pt x="1884" y="1"/>
                  <a:pt x="1779" y="22"/>
                  <a:pt x="1675" y="43"/>
                </a:cubicBezTo>
                <a:cubicBezTo>
                  <a:pt x="1445" y="105"/>
                  <a:pt x="1194" y="231"/>
                  <a:pt x="984" y="336"/>
                </a:cubicBezTo>
                <a:lnTo>
                  <a:pt x="440" y="649"/>
                </a:lnTo>
                <a:lnTo>
                  <a:pt x="126" y="880"/>
                </a:lnTo>
                <a:cubicBezTo>
                  <a:pt x="85" y="942"/>
                  <a:pt x="43" y="984"/>
                  <a:pt x="22" y="1047"/>
                </a:cubicBezTo>
                <a:cubicBezTo>
                  <a:pt x="1" y="1152"/>
                  <a:pt x="1" y="1256"/>
                  <a:pt x="43" y="1319"/>
                </a:cubicBezTo>
                <a:cubicBezTo>
                  <a:pt x="105" y="1403"/>
                  <a:pt x="189" y="1465"/>
                  <a:pt x="252" y="1507"/>
                </a:cubicBezTo>
                <a:cubicBezTo>
                  <a:pt x="210" y="1612"/>
                  <a:pt x="147" y="1737"/>
                  <a:pt x="105" y="1842"/>
                </a:cubicBezTo>
                <a:cubicBezTo>
                  <a:pt x="85" y="1926"/>
                  <a:pt x="85" y="2009"/>
                  <a:pt x="85" y="2093"/>
                </a:cubicBezTo>
                <a:lnTo>
                  <a:pt x="85" y="2302"/>
                </a:lnTo>
                <a:cubicBezTo>
                  <a:pt x="85" y="2449"/>
                  <a:pt x="105" y="2595"/>
                  <a:pt x="126" y="2742"/>
                </a:cubicBezTo>
                <a:cubicBezTo>
                  <a:pt x="147" y="2867"/>
                  <a:pt x="231" y="2993"/>
                  <a:pt x="294" y="3097"/>
                </a:cubicBezTo>
                <a:cubicBezTo>
                  <a:pt x="357" y="3244"/>
                  <a:pt x="440" y="3349"/>
                  <a:pt x="524" y="3474"/>
                </a:cubicBezTo>
                <a:cubicBezTo>
                  <a:pt x="545" y="3579"/>
                  <a:pt x="629" y="3683"/>
                  <a:pt x="733" y="3788"/>
                </a:cubicBezTo>
                <a:cubicBezTo>
                  <a:pt x="838" y="3893"/>
                  <a:pt x="942" y="3955"/>
                  <a:pt x="1068" y="3997"/>
                </a:cubicBezTo>
                <a:cubicBezTo>
                  <a:pt x="1214" y="4060"/>
                  <a:pt x="1361" y="4102"/>
                  <a:pt x="1507" y="4123"/>
                </a:cubicBezTo>
                <a:cubicBezTo>
                  <a:pt x="1559" y="4136"/>
                  <a:pt x="1611" y="4141"/>
                  <a:pt x="1663" y="4141"/>
                </a:cubicBezTo>
                <a:cubicBezTo>
                  <a:pt x="1779" y="4141"/>
                  <a:pt x="1894" y="4116"/>
                  <a:pt x="2010" y="4102"/>
                </a:cubicBezTo>
                <a:cubicBezTo>
                  <a:pt x="2156" y="4081"/>
                  <a:pt x="2302" y="3997"/>
                  <a:pt x="2428" y="3934"/>
                </a:cubicBezTo>
                <a:cubicBezTo>
                  <a:pt x="2554" y="3893"/>
                  <a:pt x="2658" y="3851"/>
                  <a:pt x="2763" y="3767"/>
                </a:cubicBezTo>
                <a:cubicBezTo>
                  <a:pt x="2867" y="3683"/>
                  <a:pt x="3014" y="3600"/>
                  <a:pt x="3098" y="3495"/>
                </a:cubicBezTo>
                <a:cubicBezTo>
                  <a:pt x="3244" y="3390"/>
                  <a:pt x="3307" y="3265"/>
                  <a:pt x="3432" y="3139"/>
                </a:cubicBezTo>
                <a:cubicBezTo>
                  <a:pt x="3579" y="2909"/>
                  <a:pt x="3704" y="2616"/>
                  <a:pt x="3746" y="2323"/>
                </a:cubicBezTo>
                <a:lnTo>
                  <a:pt x="3746" y="1905"/>
                </a:lnTo>
                <a:cubicBezTo>
                  <a:pt x="3704" y="1737"/>
                  <a:pt x="3683" y="1570"/>
                  <a:pt x="3621" y="1403"/>
                </a:cubicBezTo>
                <a:cubicBezTo>
                  <a:pt x="3516" y="1152"/>
                  <a:pt x="3390" y="880"/>
                  <a:pt x="3223" y="670"/>
                </a:cubicBezTo>
                <a:cubicBezTo>
                  <a:pt x="3139" y="566"/>
                  <a:pt x="3056" y="503"/>
                  <a:pt x="2951" y="377"/>
                </a:cubicBezTo>
                <a:cubicBezTo>
                  <a:pt x="2805" y="252"/>
                  <a:pt x="2658" y="168"/>
                  <a:pt x="2491" y="105"/>
                </a:cubicBezTo>
                <a:cubicBezTo>
                  <a:pt x="2344" y="43"/>
                  <a:pt x="2219" y="22"/>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6"/>
          <p:cNvSpPr/>
          <p:nvPr/>
        </p:nvSpPr>
        <p:spPr>
          <a:xfrm>
            <a:off x="3528250" y="2919675"/>
            <a:ext cx="782075" cy="616600"/>
          </a:xfrm>
          <a:custGeom>
            <a:avLst/>
            <a:gdLst/>
            <a:ahLst/>
            <a:cxnLst/>
            <a:rect l="l" t="t" r="r" b="b"/>
            <a:pathLst>
              <a:path w="31283" h="24664" extrusionOk="0">
                <a:moveTo>
                  <a:pt x="31283" y="0"/>
                </a:moveTo>
                <a:cubicBezTo>
                  <a:pt x="29746" y="3175"/>
                  <a:pt x="27272" y="14939"/>
                  <a:pt x="22058" y="19050"/>
                </a:cubicBezTo>
                <a:cubicBezTo>
                  <a:pt x="16844" y="23161"/>
                  <a:pt x="3676" y="23728"/>
                  <a:pt x="0" y="24664"/>
                </a:cubicBezTo>
              </a:path>
            </a:pathLst>
          </a:custGeom>
          <a:noFill/>
          <a:ln w="19050" cap="flat" cmpd="sng">
            <a:solidFill>
              <a:schemeClr val="dk2"/>
            </a:solidFill>
            <a:prstDash val="dash"/>
            <a:round/>
            <a:headEnd type="none" w="med" len="med"/>
            <a:tailEnd type="none" w="med" len="med"/>
          </a:ln>
        </p:spPr>
      </p:sp>
      <p:sp>
        <p:nvSpPr>
          <p:cNvPr id="3318" name="Google Shape;3318;p96"/>
          <p:cNvSpPr/>
          <p:nvPr/>
        </p:nvSpPr>
        <p:spPr>
          <a:xfrm>
            <a:off x="4258400" y="2813325"/>
            <a:ext cx="116675" cy="106350"/>
          </a:xfrm>
          <a:custGeom>
            <a:avLst/>
            <a:gdLst/>
            <a:ahLst/>
            <a:cxnLst/>
            <a:rect l="l" t="t" r="r" b="b"/>
            <a:pathLst>
              <a:path w="4667" h="4254" extrusionOk="0">
                <a:moveTo>
                  <a:pt x="2407" y="775"/>
                </a:moveTo>
                <a:cubicBezTo>
                  <a:pt x="2490" y="796"/>
                  <a:pt x="2532" y="796"/>
                  <a:pt x="2616" y="817"/>
                </a:cubicBezTo>
                <a:cubicBezTo>
                  <a:pt x="2762" y="900"/>
                  <a:pt x="2930" y="984"/>
                  <a:pt x="3055" y="1089"/>
                </a:cubicBezTo>
                <a:cubicBezTo>
                  <a:pt x="3243" y="1235"/>
                  <a:pt x="3432" y="1403"/>
                  <a:pt x="3578" y="1612"/>
                </a:cubicBezTo>
                <a:cubicBezTo>
                  <a:pt x="3683" y="1737"/>
                  <a:pt x="3767" y="1905"/>
                  <a:pt x="3808" y="2030"/>
                </a:cubicBezTo>
                <a:cubicBezTo>
                  <a:pt x="3850" y="2114"/>
                  <a:pt x="3871" y="2219"/>
                  <a:pt x="3892" y="2281"/>
                </a:cubicBezTo>
                <a:cubicBezTo>
                  <a:pt x="3934" y="2449"/>
                  <a:pt x="3934" y="2553"/>
                  <a:pt x="3892" y="2637"/>
                </a:cubicBezTo>
                <a:cubicBezTo>
                  <a:pt x="3871" y="2700"/>
                  <a:pt x="3871" y="2804"/>
                  <a:pt x="3829" y="2888"/>
                </a:cubicBezTo>
                <a:cubicBezTo>
                  <a:pt x="3787" y="2951"/>
                  <a:pt x="3767" y="2972"/>
                  <a:pt x="3746" y="3014"/>
                </a:cubicBezTo>
                <a:lnTo>
                  <a:pt x="3578" y="3181"/>
                </a:lnTo>
                <a:cubicBezTo>
                  <a:pt x="3453" y="3286"/>
                  <a:pt x="3327" y="3369"/>
                  <a:pt x="3160" y="3411"/>
                </a:cubicBezTo>
                <a:cubicBezTo>
                  <a:pt x="2992" y="3495"/>
                  <a:pt x="2783" y="3537"/>
                  <a:pt x="2595" y="3579"/>
                </a:cubicBezTo>
                <a:cubicBezTo>
                  <a:pt x="2490" y="3589"/>
                  <a:pt x="2386" y="3594"/>
                  <a:pt x="2281" y="3594"/>
                </a:cubicBezTo>
                <a:cubicBezTo>
                  <a:pt x="2176" y="3594"/>
                  <a:pt x="2072" y="3589"/>
                  <a:pt x="1967" y="3579"/>
                </a:cubicBezTo>
                <a:cubicBezTo>
                  <a:pt x="1779" y="3537"/>
                  <a:pt x="1632" y="3495"/>
                  <a:pt x="1465" y="3432"/>
                </a:cubicBezTo>
                <a:cubicBezTo>
                  <a:pt x="1360" y="3390"/>
                  <a:pt x="1277" y="3328"/>
                  <a:pt x="1214" y="3286"/>
                </a:cubicBezTo>
                <a:cubicBezTo>
                  <a:pt x="1109" y="3202"/>
                  <a:pt x="1026" y="3097"/>
                  <a:pt x="942" y="3014"/>
                </a:cubicBezTo>
                <a:cubicBezTo>
                  <a:pt x="858" y="2909"/>
                  <a:pt x="795" y="2783"/>
                  <a:pt x="733" y="2679"/>
                </a:cubicBezTo>
                <a:cubicBezTo>
                  <a:pt x="691" y="2553"/>
                  <a:pt x="649" y="2428"/>
                  <a:pt x="628" y="2281"/>
                </a:cubicBezTo>
                <a:lnTo>
                  <a:pt x="628" y="2009"/>
                </a:lnTo>
                <a:cubicBezTo>
                  <a:pt x="649" y="1821"/>
                  <a:pt x="712" y="1633"/>
                  <a:pt x="774" y="1444"/>
                </a:cubicBezTo>
                <a:cubicBezTo>
                  <a:pt x="858" y="1277"/>
                  <a:pt x="963" y="1110"/>
                  <a:pt x="1088" y="921"/>
                </a:cubicBezTo>
                <a:cubicBezTo>
                  <a:pt x="1130" y="900"/>
                  <a:pt x="1151" y="838"/>
                  <a:pt x="1172" y="817"/>
                </a:cubicBezTo>
                <a:cubicBezTo>
                  <a:pt x="1193" y="859"/>
                  <a:pt x="1235" y="879"/>
                  <a:pt x="1277" y="900"/>
                </a:cubicBezTo>
                <a:cubicBezTo>
                  <a:pt x="1325" y="937"/>
                  <a:pt x="1388" y="959"/>
                  <a:pt x="1449" y="959"/>
                </a:cubicBezTo>
                <a:cubicBezTo>
                  <a:pt x="1492" y="959"/>
                  <a:pt x="1535" y="948"/>
                  <a:pt x="1570" y="921"/>
                </a:cubicBezTo>
                <a:cubicBezTo>
                  <a:pt x="1590" y="921"/>
                  <a:pt x="1611" y="900"/>
                  <a:pt x="1611" y="900"/>
                </a:cubicBezTo>
                <a:cubicBezTo>
                  <a:pt x="1611" y="1005"/>
                  <a:pt x="1695" y="1110"/>
                  <a:pt x="1800" y="1131"/>
                </a:cubicBezTo>
                <a:cubicBezTo>
                  <a:pt x="1822" y="1138"/>
                  <a:pt x="1846" y="1141"/>
                  <a:pt x="1869" y="1141"/>
                </a:cubicBezTo>
                <a:cubicBezTo>
                  <a:pt x="1980" y="1141"/>
                  <a:pt x="2096" y="1066"/>
                  <a:pt x="2114" y="963"/>
                </a:cubicBezTo>
                <a:cubicBezTo>
                  <a:pt x="2114" y="900"/>
                  <a:pt x="2135" y="817"/>
                  <a:pt x="2135" y="775"/>
                </a:cubicBezTo>
                <a:close/>
                <a:moveTo>
                  <a:pt x="1590" y="1"/>
                </a:moveTo>
                <a:cubicBezTo>
                  <a:pt x="1528" y="1"/>
                  <a:pt x="1423" y="42"/>
                  <a:pt x="1339" y="63"/>
                </a:cubicBezTo>
                <a:cubicBezTo>
                  <a:pt x="1235" y="84"/>
                  <a:pt x="1151" y="147"/>
                  <a:pt x="1067" y="189"/>
                </a:cubicBezTo>
                <a:cubicBezTo>
                  <a:pt x="900" y="315"/>
                  <a:pt x="733" y="524"/>
                  <a:pt x="586" y="712"/>
                </a:cubicBezTo>
                <a:cubicBezTo>
                  <a:pt x="440" y="900"/>
                  <a:pt x="335" y="1089"/>
                  <a:pt x="230" y="1298"/>
                </a:cubicBezTo>
                <a:cubicBezTo>
                  <a:pt x="126" y="1528"/>
                  <a:pt x="63" y="1758"/>
                  <a:pt x="21" y="2030"/>
                </a:cubicBezTo>
                <a:cubicBezTo>
                  <a:pt x="0" y="2260"/>
                  <a:pt x="21" y="2491"/>
                  <a:pt x="105" y="2700"/>
                </a:cubicBezTo>
                <a:cubicBezTo>
                  <a:pt x="168" y="2930"/>
                  <a:pt x="293" y="3181"/>
                  <a:pt x="419" y="3369"/>
                </a:cubicBezTo>
                <a:cubicBezTo>
                  <a:pt x="502" y="3453"/>
                  <a:pt x="544" y="3537"/>
                  <a:pt x="649" y="3620"/>
                </a:cubicBezTo>
                <a:cubicBezTo>
                  <a:pt x="733" y="3704"/>
                  <a:pt x="837" y="3788"/>
                  <a:pt x="921" y="3851"/>
                </a:cubicBezTo>
                <a:cubicBezTo>
                  <a:pt x="1005" y="3913"/>
                  <a:pt x="1109" y="3955"/>
                  <a:pt x="1172" y="4018"/>
                </a:cubicBezTo>
                <a:cubicBezTo>
                  <a:pt x="1318" y="4060"/>
                  <a:pt x="1444" y="4123"/>
                  <a:pt x="1570" y="4144"/>
                </a:cubicBezTo>
                <a:cubicBezTo>
                  <a:pt x="1779" y="4185"/>
                  <a:pt x="2009" y="4227"/>
                  <a:pt x="2260" y="4248"/>
                </a:cubicBezTo>
                <a:cubicBezTo>
                  <a:pt x="2301" y="4252"/>
                  <a:pt x="2342" y="4254"/>
                  <a:pt x="2384" y="4254"/>
                </a:cubicBezTo>
                <a:cubicBezTo>
                  <a:pt x="2579" y="4254"/>
                  <a:pt x="2786" y="4216"/>
                  <a:pt x="2992" y="4164"/>
                </a:cubicBezTo>
                <a:cubicBezTo>
                  <a:pt x="3223" y="4123"/>
                  <a:pt x="3432" y="4039"/>
                  <a:pt x="3620" y="3955"/>
                </a:cubicBezTo>
                <a:cubicBezTo>
                  <a:pt x="3829" y="3851"/>
                  <a:pt x="4039" y="3725"/>
                  <a:pt x="4206" y="3558"/>
                </a:cubicBezTo>
                <a:cubicBezTo>
                  <a:pt x="4373" y="3411"/>
                  <a:pt x="4478" y="3202"/>
                  <a:pt x="4562" y="2993"/>
                </a:cubicBezTo>
                <a:cubicBezTo>
                  <a:pt x="4583" y="2888"/>
                  <a:pt x="4603" y="2763"/>
                  <a:pt x="4624" y="2658"/>
                </a:cubicBezTo>
                <a:cubicBezTo>
                  <a:pt x="4666" y="2553"/>
                  <a:pt x="4666" y="2407"/>
                  <a:pt x="4624" y="2302"/>
                </a:cubicBezTo>
                <a:cubicBezTo>
                  <a:pt x="4603" y="2135"/>
                  <a:pt x="4583" y="1947"/>
                  <a:pt x="4499" y="1779"/>
                </a:cubicBezTo>
                <a:cubicBezTo>
                  <a:pt x="4457" y="1612"/>
                  <a:pt x="4373" y="1444"/>
                  <a:pt x="4269" y="1298"/>
                </a:cubicBezTo>
                <a:cubicBezTo>
                  <a:pt x="4164" y="1131"/>
                  <a:pt x="4039" y="1005"/>
                  <a:pt x="3892" y="859"/>
                </a:cubicBezTo>
                <a:cubicBezTo>
                  <a:pt x="3767" y="691"/>
                  <a:pt x="3620" y="566"/>
                  <a:pt x="3453" y="461"/>
                </a:cubicBezTo>
                <a:cubicBezTo>
                  <a:pt x="3327" y="356"/>
                  <a:pt x="3160" y="273"/>
                  <a:pt x="3013" y="189"/>
                </a:cubicBezTo>
                <a:cubicBezTo>
                  <a:pt x="2909" y="147"/>
                  <a:pt x="2804" y="126"/>
                  <a:pt x="2699" y="63"/>
                </a:cubicBezTo>
                <a:cubicBezTo>
                  <a:pt x="2595" y="42"/>
                  <a:pt x="2490" y="42"/>
                  <a:pt x="2365" y="22"/>
                </a:cubicBezTo>
                <a:cubicBezTo>
                  <a:pt x="2197" y="22"/>
                  <a:pt x="2009" y="22"/>
                  <a:pt x="1862" y="63"/>
                </a:cubicBezTo>
                <a:cubicBezTo>
                  <a:pt x="1842" y="63"/>
                  <a:pt x="1842" y="42"/>
                  <a:pt x="1800" y="42"/>
                </a:cubicBezTo>
                <a:cubicBezTo>
                  <a:pt x="1758" y="1"/>
                  <a:pt x="1674"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6"/>
          <p:cNvSpPr/>
          <p:nvPr/>
        </p:nvSpPr>
        <p:spPr>
          <a:xfrm>
            <a:off x="4817650" y="2809375"/>
            <a:ext cx="862250" cy="753425"/>
          </a:xfrm>
          <a:custGeom>
            <a:avLst/>
            <a:gdLst/>
            <a:ahLst/>
            <a:cxnLst/>
            <a:rect l="l" t="t" r="r" b="b"/>
            <a:pathLst>
              <a:path w="34490" h="30137" extrusionOk="0">
                <a:moveTo>
                  <a:pt x="0" y="0"/>
                </a:moveTo>
                <a:cubicBezTo>
                  <a:pt x="1604" y="4044"/>
                  <a:pt x="6216" y="19251"/>
                  <a:pt x="9625" y="24264"/>
                </a:cubicBezTo>
                <a:cubicBezTo>
                  <a:pt x="13034" y="29277"/>
                  <a:pt x="16309" y="29845"/>
                  <a:pt x="20453" y="30079"/>
                </a:cubicBezTo>
                <a:cubicBezTo>
                  <a:pt x="24597" y="30313"/>
                  <a:pt x="32151" y="26402"/>
                  <a:pt x="34490" y="25667"/>
                </a:cubicBezTo>
              </a:path>
            </a:pathLst>
          </a:custGeom>
          <a:noFill/>
          <a:ln w="19050" cap="flat" cmpd="sng">
            <a:solidFill>
              <a:schemeClr val="dk2"/>
            </a:solidFill>
            <a:prstDash val="dash"/>
            <a:round/>
            <a:headEnd type="none" w="med" len="med"/>
            <a:tailEnd type="none" w="med" len="med"/>
          </a:ln>
        </p:spPr>
      </p:sp>
      <p:sp>
        <p:nvSpPr>
          <p:cNvPr id="3320" name="Google Shape;3320;p96"/>
          <p:cNvSpPr/>
          <p:nvPr/>
        </p:nvSpPr>
        <p:spPr>
          <a:xfrm>
            <a:off x="4729775" y="2693825"/>
            <a:ext cx="122950" cy="115550"/>
          </a:xfrm>
          <a:custGeom>
            <a:avLst/>
            <a:gdLst/>
            <a:ahLst/>
            <a:cxnLst/>
            <a:rect l="l" t="t" r="r" b="b"/>
            <a:pathLst>
              <a:path w="4918" h="4622" extrusionOk="0">
                <a:moveTo>
                  <a:pt x="3139" y="1360"/>
                </a:moveTo>
                <a:cubicBezTo>
                  <a:pt x="3244" y="1465"/>
                  <a:pt x="3306" y="1570"/>
                  <a:pt x="3390" y="1716"/>
                </a:cubicBezTo>
                <a:cubicBezTo>
                  <a:pt x="3578" y="1946"/>
                  <a:pt x="3725" y="2197"/>
                  <a:pt x="3830" y="2469"/>
                </a:cubicBezTo>
                <a:cubicBezTo>
                  <a:pt x="3913" y="2658"/>
                  <a:pt x="3976" y="2825"/>
                  <a:pt x="3997" y="3013"/>
                </a:cubicBezTo>
                <a:lnTo>
                  <a:pt x="3997" y="3285"/>
                </a:lnTo>
                <a:cubicBezTo>
                  <a:pt x="3976" y="3348"/>
                  <a:pt x="3976" y="3411"/>
                  <a:pt x="3934" y="3453"/>
                </a:cubicBezTo>
                <a:cubicBezTo>
                  <a:pt x="3913" y="3495"/>
                  <a:pt x="3913" y="3515"/>
                  <a:pt x="3892" y="3536"/>
                </a:cubicBezTo>
                <a:cubicBezTo>
                  <a:pt x="3809" y="3599"/>
                  <a:pt x="3725" y="3641"/>
                  <a:pt x="3662" y="3662"/>
                </a:cubicBezTo>
                <a:cubicBezTo>
                  <a:pt x="3453" y="3746"/>
                  <a:pt x="3202" y="3808"/>
                  <a:pt x="2993" y="3829"/>
                </a:cubicBezTo>
                <a:cubicBezTo>
                  <a:pt x="2811" y="3841"/>
                  <a:pt x="2644" y="3853"/>
                  <a:pt x="2475" y="3853"/>
                </a:cubicBezTo>
                <a:cubicBezTo>
                  <a:pt x="2351" y="3853"/>
                  <a:pt x="2226" y="3847"/>
                  <a:pt x="2093" y="3829"/>
                </a:cubicBezTo>
                <a:cubicBezTo>
                  <a:pt x="1884" y="3808"/>
                  <a:pt x="1674" y="3746"/>
                  <a:pt x="1486" y="3662"/>
                </a:cubicBezTo>
                <a:cubicBezTo>
                  <a:pt x="1382" y="3620"/>
                  <a:pt x="1277" y="3557"/>
                  <a:pt x="1172" y="3495"/>
                </a:cubicBezTo>
                <a:cubicBezTo>
                  <a:pt x="1068" y="3411"/>
                  <a:pt x="984" y="3327"/>
                  <a:pt x="900" y="3223"/>
                </a:cubicBezTo>
                <a:cubicBezTo>
                  <a:pt x="858" y="3181"/>
                  <a:pt x="837" y="3097"/>
                  <a:pt x="796" y="3034"/>
                </a:cubicBezTo>
                <a:lnTo>
                  <a:pt x="733" y="2720"/>
                </a:lnTo>
                <a:lnTo>
                  <a:pt x="733" y="2469"/>
                </a:lnTo>
                <a:cubicBezTo>
                  <a:pt x="754" y="2386"/>
                  <a:pt x="754" y="2302"/>
                  <a:pt x="775" y="2260"/>
                </a:cubicBezTo>
                <a:cubicBezTo>
                  <a:pt x="837" y="2155"/>
                  <a:pt x="900" y="2051"/>
                  <a:pt x="963" y="1946"/>
                </a:cubicBezTo>
                <a:cubicBezTo>
                  <a:pt x="1047" y="1863"/>
                  <a:pt x="1109" y="1758"/>
                  <a:pt x="1193" y="1716"/>
                </a:cubicBezTo>
                <a:cubicBezTo>
                  <a:pt x="1298" y="1632"/>
                  <a:pt x="1402" y="1570"/>
                  <a:pt x="1507" y="1528"/>
                </a:cubicBezTo>
                <a:cubicBezTo>
                  <a:pt x="1674" y="1423"/>
                  <a:pt x="1800" y="1360"/>
                  <a:pt x="1926" y="1360"/>
                </a:cubicBezTo>
                <a:lnTo>
                  <a:pt x="2135" y="1360"/>
                </a:lnTo>
                <a:cubicBezTo>
                  <a:pt x="2239" y="1402"/>
                  <a:pt x="2323" y="1423"/>
                  <a:pt x="2428" y="1444"/>
                </a:cubicBezTo>
                <a:cubicBezTo>
                  <a:pt x="2470" y="1465"/>
                  <a:pt x="2511" y="1507"/>
                  <a:pt x="2553" y="1528"/>
                </a:cubicBezTo>
                <a:lnTo>
                  <a:pt x="2574" y="1549"/>
                </a:lnTo>
                <a:cubicBezTo>
                  <a:pt x="2658" y="1611"/>
                  <a:pt x="2721" y="1653"/>
                  <a:pt x="2825" y="1653"/>
                </a:cubicBezTo>
                <a:cubicBezTo>
                  <a:pt x="2888" y="1653"/>
                  <a:pt x="2993" y="1632"/>
                  <a:pt x="3055" y="1549"/>
                </a:cubicBezTo>
                <a:cubicBezTo>
                  <a:pt x="3097" y="1507"/>
                  <a:pt x="3139" y="1444"/>
                  <a:pt x="3139" y="1360"/>
                </a:cubicBezTo>
                <a:close/>
                <a:moveTo>
                  <a:pt x="2574" y="0"/>
                </a:moveTo>
                <a:cubicBezTo>
                  <a:pt x="2470" y="0"/>
                  <a:pt x="2365" y="42"/>
                  <a:pt x="2281" y="63"/>
                </a:cubicBezTo>
                <a:cubicBezTo>
                  <a:pt x="2051" y="105"/>
                  <a:pt x="1926" y="377"/>
                  <a:pt x="2009" y="586"/>
                </a:cubicBezTo>
                <a:cubicBezTo>
                  <a:pt x="2009" y="607"/>
                  <a:pt x="2030" y="670"/>
                  <a:pt x="2051" y="691"/>
                </a:cubicBezTo>
                <a:cubicBezTo>
                  <a:pt x="1863" y="691"/>
                  <a:pt x="1716" y="733"/>
                  <a:pt x="1549" y="754"/>
                </a:cubicBezTo>
                <a:cubicBezTo>
                  <a:pt x="1214" y="837"/>
                  <a:pt x="984" y="984"/>
                  <a:pt x="754" y="1151"/>
                </a:cubicBezTo>
                <a:cubicBezTo>
                  <a:pt x="524" y="1339"/>
                  <a:pt x="335" y="1549"/>
                  <a:pt x="210" y="1821"/>
                </a:cubicBezTo>
                <a:cubicBezTo>
                  <a:pt x="63" y="2051"/>
                  <a:pt x="1" y="2302"/>
                  <a:pt x="1" y="2574"/>
                </a:cubicBezTo>
                <a:cubicBezTo>
                  <a:pt x="1" y="2699"/>
                  <a:pt x="21" y="2825"/>
                  <a:pt x="21" y="2971"/>
                </a:cubicBezTo>
                <a:cubicBezTo>
                  <a:pt x="42" y="3118"/>
                  <a:pt x="105" y="3243"/>
                  <a:pt x="168" y="3411"/>
                </a:cubicBezTo>
                <a:cubicBezTo>
                  <a:pt x="231" y="3536"/>
                  <a:pt x="335" y="3641"/>
                  <a:pt x="398" y="3746"/>
                </a:cubicBezTo>
                <a:cubicBezTo>
                  <a:pt x="482" y="3850"/>
                  <a:pt x="586" y="3955"/>
                  <a:pt x="691" y="4039"/>
                </a:cubicBezTo>
                <a:cubicBezTo>
                  <a:pt x="796" y="4122"/>
                  <a:pt x="900" y="4185"/>
                  <a:pt x="1047" y="4269"/>
                </a:cubicBezTo>
                <a:cubicBezTo>
                  <a:pt x="1172" y="4352"/>
                  <a:pt x="1319" y="4394"/>
                  <a:pt x="1486" y="4457"/>
                </a:cubicBezTo>
                <a:cubicBezTo>
                  <a:pt x="1811" y="4577"/>
                  <a:pt x="2170" y="4622"/>
                  <a:pt x="2528" y="4622"/>
                </a:cubicBezTo>
                <a:cubicBezTo>
                  <a:pt x="2793" y="4622"/>
                  <a:pt x="3057" y="4597"/>
                  <a:pt x="3306" y="4562"/>
                </a:cubicBezTo>
                <a:cubicBezTo>
                  <a:pt x="3453" y="4520"/>
                  <a:pt x="3578" y="4499"/>
                  <a:pt x="3725" y="4478"/>
                </a:cubicBezTo>
                <a:cubicBezTo>
                  <a:pt x="3871" y="4457"/>
                  <a:pt x="3997" y="4394"/>
                  <a:pt x="4122" y="4311"/>
                </a:cubicBezTo>
                <a:cubicBezTo>
                  <a:pt x="4248" y="4269"/>
                  <a:pt x="4395" y="4185"/>
                  <a:pt x="4499" y="4101"/>
                </a:cubicBezTo>
                <a:cubicBezTo>
                  <a:pt x="4625" y="3997"/>
                  <a:pt x="4708" y="3850"/>
                  <a:pt x="4771" y="3683"/>
                </a:cubicBezTo>
                <a:cubicBezTo>
                  <a:pt x="4876" y="3453"/>
                  <a:pt x="4918" y="3160"/>
                  <a:pt x="4876" y="2909"/>
                </a:cubicBezTo>
                <a:cubicBezTo>
                  <a:pt x="4855" y="2574"/>
                  <a:pt x="4750" y="2281"/>
                  <a:pt x="4625" y="1967"/>
                </a:cubicBezTo>
                <a:cubicBezTo>
                  <a:pt x="4520" y="1695"/>
                  <a:pt x="4353" y="1465"/>
                  <a:pt x="4206" y="1256"/>
                </a:cubicBezTo>
                <a:cubicBezTo>
                  <a:pt x="4102" y="1130"/>
                  <a:pt x="4018" y="1005"/>
                  <a:pt x="3913" y="900"/>
                </a:cubicBezTo>
                <a:cubicBezTo>
                  <a:pt x="3809" y="754"/>
                  <a:pt x="3704" y="628"/>
                  <a:pt x="3599" y="523"/>
                </a:cubicBezTo>
                <a:cubicBezTo>
                  <a:pt x="3516" y="440"/>
                  <a:pt x="3432" y="377"/>
                  <a:pt x="3327" y="293"/>
                </a:cubicBezTo>
                <a:cubicBezTo>
                  <a:pt x="3286" y="230"/>
                  <a:pt x="3244" y="210"/>
                  <a:pt x="3181" y="189"/>
                </a:cubicBezTo>
                <a:cubicBezTo>
                  <a:pt x="3118" y="147"/>
                  <a:pt x="3014" y="105"/>
                  <a:pt x="2972" y="84"/>
                </a:cubicBezTo>
                <a:cubicBezTo>
                  <a:pt x="2846" y="42"/>
                  <a:pt x="2742" y="42"/>
                  <a:pt x="2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70"/>
          <p:cNvSpPr txBox="1">
            <a:spLocks noGrp="1"/>
          </p:cNvSpPr>
          <p:nvPr>
            <p:ph type="title"/>
          </p:nvPr>
        </p:nvSpPr>
        <p:spPr>
          <a:xfrm flipH="1">
            <a:off x="1330050" y="1024638"/>
            <a:ext cx="6367800" cy="2954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IN" dirty="0"/>
              <a:t>THANK YOU</a:t>
            </a:r>
            <a:endParaRPr dirty="0"/>
          </a:p>
        </p:txBody>
      </p:sp>
      <p:sp>
        <p:nvSpPr>
          <p:cNvPr id="1344" name="Google Shape;1344;p70"/>
          <p:cNvSpPr/>
          <p:nvPr/>
        </p:nvSpPr>
        <p:spPr>
          <a:xfrm rot="-260877" flipH="1">
            <a:off x="649049" y="1468976"/>
            <a:ext cx="7729804" cy="2163669"/>
          </a:xfrm>
          <a:custGeom>
            <a:avLst/>
            <a:gdLst/>
            <a:ahLst/>
            <a:cxnLst/>
            <a:rect l="l" t="t" r="r" b="b"/>
            <a:pathLst>
              <a:path w="93726" h="45607" extrusionOk="0">
                <a:moveTo>
                  <a:pt x="61426" y="1232"/>
                </a:moveTo>
                <a:cubicBezTo>
                  <a:pt x="73102" y="1232"/>
                  <a:pt x="90461" y="3706"/>
                  <a:pt x="89626" y="15515"/>
                </a:cubicBezTo>
                <a:lnTo>
                  <a:pt x="89626" y="15515"/>
                </a:lnTo>
                <a:cubicBezTo>
                  <a:pt x="89128" y="15001"/>
                  <a:pt x="88611" y="14521"/>
                  <a:pt x="88097" y="14079"/>
                </a:cubicBezTo>
                <a:cubicBezTo>
                  <a:pt x="84924" y="11259"/>
                  <a:pt x="81145" y="9146"/>
                  <a:pt x="77223" y="7510"/>
                </a:cubicBezTo>
                <a:lnTo>
                  <a:pt x="77223" y="7510"/>
                </a:lnTo>
                <a:cubicBezTo>
                  <a:pt x="71422" y="4153"/>
                  <a:pt x="64333" y="3084"/>
                  <a:pt x="57753" y="2771"/>
                </a:cubicBezTo>
                <a:lnTo>
                  <a:pt x="57753" y="2771"/>
                </a:lnTo>
                <a:cubicBezTo>
                  <a:pt x="55996" y="2625"/>
                  <a:pt x="54235" y="2551"/>
                  <a:pt x="52483" y="2551"/>
                </a:cubicBezTo>
                <a:cubicBezTo>
                  <a:pt x="49921" y="2551"/>
                  <a:pt x="47380" y="2710"/>
                  <a:pt x="44907" y="3035"/>
                </a:cubicBezTo>
                <a:lnTo>
                  <a:pt x="44907" y="3035"/>
                </a:lnTo>
                <a:cubicBezTo>
                  <a:pt x="44665" y="3052"/>
                  <a:pt x="44423" y="3070"/>
                  <a:pt x="44181" y="3088"/>
                </a:cubicBezTo>
                <a:lnTo>
                  <a:pt x="44181" y="3088"/>
                </a:lnTo>
                <a:cubicBezTo>
                  <a:pt x="47695" y="2372"/>
                  <a:pt x="51248" y="1857"/>
                  <a:pt x="54795" y="1519"/>
                </a:cubicBezTo>
                <a:cubicBezTo>
                  <a:pt x="56560" y="1352"/>
                  <a:pt x="58855" y="1232"/>
                  <a:pt x="61426" y="1232"/>
                </a:cubicBezTo>
                <a:close/>
                <a:moveTo>
                  <a:pt x="81860" y="11048"/>
                </a:moveTo>
                <a:cubicBezTo>
                  <a:pt x="82945" y="11668"/>
                  <a:pt x="84007" y="12332"/>
                  <a:pt x="85044" y="13042"/>
                </a:cubicBezTo>
                <a:cubicBezTo>
                  <a:pt x="86564" y="14062"/>
                  <a:pt x="88161" y="15340"/>
                  <a:pt x="89468" y="16805"/>
                </a:cubicBezTo>
                <a:lnTo>
                  <a:pt x="89468" y="16805"/>
                </a:lnTo>
                <a:cubicBezTo>
                  <a:pt x="89385" y="17284"/>
                  <a:pt x="89275" y="17777"/>
                  <a:pt x="89134" y="18285"/>
                </a:cubicBezTo>
                <a:cubicBezTo>
                  <a:pt x="88766" y="19679"/>
                  <a:pt x="88179" y="20974"/>
                  <a:pt x="87423" y="22179"/>
                </a:cubicBezTo>
                <a:lnTo>
                  <a:pt x="87423" y="22179"/>
                </a:lnTo>
                <a:cubicBezTo>
                  <a:pt x="87329" y="18104"/>
                  <a:pt x="84808" y="13997"/>
                  <a:pt x="81860" y="11048"/>
                </a:cubicBezTo>
                <a:close/>
                <a:moveTo>
                  <a:pt x="85882" y="25341"/>
                </a:moveTo>
                <a:cubicBezTo>
                  <a:pt x="83973" y="30471"/>
                  <a:pt x="77174" y="33359"/>
                  <a:pt x="72138" y="34994"/>
                </a:cubicBezTo>
                <a:cubicBezTo>
                  <a:pt x="71486" y="35214"/>
                  <a:pt x="70829" y="35426"/>
                  <a:pt x="70170" y="35631"/>
                </a:cubicBezTo>
                <a:lnTo>
                  <a:pt x="70170" y="35631"/>
                </a:lnTo>
                <a:cubicBezTo>
                  <a:pt x="75908" y="32996"/>
                  <a:pt x="81545" y="29884"/>
                  <a:pt x="85882" y="25341"/>
                </a:cubicBezTo>
                <a:close/>
                <a:moveTo>
                  <a:pt x="5271" y="24853"/>
                </a:moveTo>
                <a:lnTo>
                  <a:pt x="5271" y="24853"/>
                </a:lnTo>
                <a:cubicBezTo>
                  <a:pt x="3329" y="28413"/>
                  <a:pt x="3124" y="32283"/>
                  <a:pt x="6340" y="36146"/>
                </a:cubicBezTo>
                <a:cubicBezTo>
                  <a:pt x="6830" y="36744"/>
                  <a:pt x="7374" y="37297"/>
                  <a:pt x="7960" y="37811"/>
                </a:cubicBezTo>
                <a:lnTo>
                  <a:pt x="7960" y="37811"/>
                </a:lnTo>
                <a:cubicBezTo>
                  <a:pt x="3462" y="35852"/>
                  <a:pt x="1318" y="32730"/>
                  <a:pt x="3517" y="27907"/>
                </a:cubicBezTo>
                <a:cubicBezTo>
                  <a:pt x="3991" y="26825"/>
                  <a:pt x="4591" y="25811"/>
                  <a:pt x="5271" y="24853"/>
                </a:cubicBezTo>
                <a:close/>
                <a:moveTo>
                  <a:pt x="19484" y="13729"/>
                </a:moveTo>
                <a:cubicBezTo>
                  <a:pt x="16127" y="16051"/>
                  <a:pt x="13147" y="18982"/>
                  <a:pt x="11583" y="22722"/>
                </a:cubicBezTo>
                <a:cubicBezTo>
                  <a:pt x="9221" y="28310"/>
                  <a:pt x="11352" y="34879"/>
                  <a:pt x="16019" y="38624"/>
                </a:cubicBezTo>
                <a:cubicBezTo>
                  <a:pt x="16774" y="39218"/>
                  <a:pt x="17571" y="39748"/>
                  <a:pt x="18403" y="40222"/>
                </a:cubicBezTo>
                <a:lnTo>
                  <a:pt x="18403" y="40222"/>
                </a:lnTo>
                <a:cubicBezTo>
                  <a:pt x="15804" y="39934"/>
                  <a:pt x="13380" y="39517"/>
                  <a:pt x="11249" y="38940"/>
                </a:cubicBezTo>
                <a:lnTo>
                  <a:pt x="11249" y="38940"/>
                </a:lnTo>
                <a:cubicBezTo>
                  <a:pt x="10095" y="38161"/>
                  <a:pt x="9010" y="37290"/>
                  <a:pt x="8011" y="36319"/>
                </a:cubicBezTo>
                <a:cubicBezTo>
                  <a:pt x="3171" y="31652"/>
                  <a:pt x="5476" y="25890"/>
                  <a:pt x="9451" y="21569"/>
                </a:cubicBezTo>
                <a:cubicBezTo>
                  <a:pt x="12320" y="18467"/>
                  <a:pt x="15787" y="15906"/>
                  <a:pt x="19484" y="13729"/>
                </a:cubicBezTo>
                <a:close/>
                <a:moveTo>
                  <a:pt x="54697" y="4374"/>
                </a:moveTo>
                <a:cubicBezTo>
                  <a:pt x="57004" y="4374"/>
                  <a:pt x="59294" y="4622"/>
                  <a:pt x="61421" y="5321"/>
                </a:cubicBezTo>
                <a:cubicBezTo>
                  <a:pt x="61456" y="5335"/>
                  <a:pt x="61490" y="5341"/>
                  <a:pt x="61523" y="5341"/>
                </a:cubicBezTo>
                <a:cubicBezTo>
                  <a:pt x="61820" y="5341"/>
                  <a:pt x="62005" y="4839"/>
                  <a:pt x="61812" y="4519"/>
                </a:cubicBezTo>
                <a:lnTo>
                  <a:pt x="61812" y="4519"/>
                </a:lnTo>
                <a:cubicBezTo>
                  <a:pt x="66844" y="5191"/>
                  <a:pt x="71789" y="6447"/>
                  <a:pt x="76445" y="8390"/>
                </a:cubicBezTo>
                <a:lnTo>
                  <a:pt x="76445" y="8390"/>
                </a:lnTo>
                <a:cubicBezTo>
                  <a:pt x="80994" y="10909"/>
                  <a:pt x="84687" y="14681"/>
                  <a:pt x="86081" y="20014"/>
                </a:cubicBezTo>
                <a:cubicBezTo>
                  <a:pt x="86426" y="21368"/>
                  <a:pt x="86479" y="22614"/>
                  <a:pt x="86297" y="23762"/>
                </a:cubicBezTo>
                <a:lnTo>
                  <a:pt x="86297" y="23762"/>
                </a:lnTo>
                <a:cubicBezTo>
                  <a:pt x="82255" y="28830"/>
                  <a:pt x="75262" y="32180"/>
                  <a:pt x="69948" y="34706"/>
                </a:cubicBezTo>
                <a:cubicBezTo>
                  <a:pt x="68121" y="35570"/>
                  <a:pt x="66284" y="36411"/>
                  <a:pt x="64433" y="37215"/>
                </a:cubicBezTo>
                <a:lnTo>
                  <a:pt x="64433" y="37215"/>
                </a:lnTo>
                <a:cubicBezTo>
                  <a:pt x="62092" y="37786"/>
                  <a:pt x="59733" y="38272"/>
                  <a:pt x="57388" y="38681"/>
                </a:cubicBezTo>
                <a:cubicBezTo>
                  <a:pt x="53947" y="39259"/>
                  <a:pt x="41681" y="40767"/>
                  <a:pt x="29630" y="40767"/>
                </a:cubicBezTo>
                <a:cubicBezTo>
                  <a:pt x="27018" y="40767"/>
                  <a:pt x="24415" y="40696"/>
                  <a:pt x="21915" y="40530"/>
                </a:cubicBezTo>
                <a:lnTo>
                  <a:pt x="21915" y="40530"/>
                </a:lnTo>
                <a:cubicBezTo>
                  <a:pt x="21026" y="40173"/>
                  <a:pt x="20154" y="39770"/>
                  <a:pt x="19304" y="39315"/>
                </a:cubicBezTo>
                <a:cubicBezTo>
                  <a:pt x="12908" y="35973"/>
                  <a:pt x="9912" y="28310"/>
                  <a:pt x="13484" y="21857"/>
                </a:cubicBezTo>
                <a:cubicBezTo>
                  <a:pt x="16653" y="15923"/>
                  <a:pt x="23394" y="12351"/>
                  <a:pt x="29329" y="9873"/>
                </a:cubicBezTo>
                <a:cubicBezTo>
                  <a:pt x="34917" y="7511"/>
                  <a:pt x="40910" y="6013"/>
                  <a:pt x="46959" y="5033"/>
                </a:cubicBezTo>
                <a:cubicBezTo>
                  <a:pt x="49415" y="4696"/>
                  <a:pt x="52067" y="4374"/>
                  <a:pt x="54697" y="4374"/>
                </a:cubicBezTo>
                <a:close/>
                <a:moveTo>
                  <a:pt x="90154" y="17627"/>
                </a:moveTo>
                <a:cubicBezTo>
                  <a:pt x="92170" y="20224"/>
                  <a:pt x="93157" y="23323"/>
                  <a:pt x="91324" y="26582"/>
                </a:cubicBezTo>
                <a:cubicBezTo>
                  <a:pt x="89826" y="29232"/>
                  <a:pt x="87003" y="31076"/>
                  <a:pt x="84467" y="32574"/>
                </a:cubicBezTo>
                <a:cubicBezTo>
                  <a:pt x="82048" y="34072"/>
                  <a:pt x="79455" y="35397"/>
                  <a:pt x="76862" y="36549"/>
                </a:cubicBezTo>
                <a:cubicBezTo>
                  <a:pt x="68716" y="40099"/>
                  <a:pt x="59960" y="42247"/>
                  <a:pt x="51103" y="42993"/>
                </a:cubicBezTo>
                <a:lnTo>
                  <a:pt x="51103" y="42993"/>
                </a:lnTo>
                <a:cubicBezTo>
                  <a:pt x="55639" y="41696"/>
                  <a:pt x="60083" y="40009"/>
                  <a:pt x="64430" y="38149"/>
                </a:cubicBezTo>
                <a:lnTo>
                  <a:pt x="64430" y="38149"/>
                </a:lnTo>
                <a:cubicBezTo>
                  <a:pt x="65786" y="37823"/>
                  <a:pt x="67144" y="37480"/>
                  <a:pt x="68508" y="37126"/>
                </a:cubicBezTo>
                <a:cubicBezTo>
                  <a:pt x="74730" y="35455"/>
                  <a:pt x="82624" y="33150"/>
                  <a:pt x="86138" y="27158"/>
                </a:cubicBezTo>
                <a:cubicBezTo>
                  <a:pt x="86818" y="26007"/>
                  <a:pt x="87206" y="24809"/>
                  <a:pt x="87354" y="23596"/>
                </a:cubicBezTo>
                <a:lnTo>
                  <a:pt x="87354" y="23596"/>
                </a:lnTo>
                <a:cubicBezTo>
                  <a:pt x="88703" y="21777"/>
                  <a:pt x="89686" y="19732"/>
                  <a:pt x="90154" y="17627"/>
                </a:cubicBezTo>
                <a:close/>
                <a:moveTo>
                  <a:pt x="59509" y="39242"/>
                </a:moveTo>
                <a:lnTo>
                  <a:pt x="59509" y="39242"/>
                </a:lnTo>
                <a:cubicBezTo>
                  <a:pt x="55225" y="40901"/>
                  <a:pt x="50857" y="42297"/>
                  <a:pt x="46366" y="43258"/>
                </a:cubicBezTo>
                <a:lnTo>
                  <a:pt x="46366" y="43258"/>
                </a:lnTo>
                <a:cubicBezTo>
                  <a:pt x="45585" y="43280"/>
                  <a:pt x="44803" y="43291"/>
                  <a:pt x="44021" y="43291"/>
                </a:cubicBezTo>
                <a:cubicBezTo>
                  <a:pt x="38237" y="43291"/>
                  <a:pt x="32056" y="43291"/>
                  <a:pt x="26314" y="41915"/>
                </a:cubicBezTo>
                <a:lnTo>
                  <a:pt x="26314" y="41915"/>
                </a:lnTo>
                <a:cubicBezTo>
                  <a:pt x="27793" y="41971"/>
                  <a:pt x="29275" y="41997"/>
                  <a:pt x="30758" y="41997"/>
                </a:cubicBezTo>
                <a:cubicBezTo>
                  <a:pt x="38953" y="41997"/>
                  <a:pt x="47199" y="41191"/>
                  <a:pt x="55256" y="40006"/>
                </a:cubicBezTo>
                <a:cubicBezTo>
                  <a:pt x="56678" y="39785"/>
                  <a:pt x="58095" y="39528"/>
                  <a:pt x="59509" y="39242"/>
                </a:cubicBezTo>
                <a:close/>
                <a:moveTo>
                  <a:pt x="14276" y="40705"/>
                </a:moveTo>
                <a:cubicBezTo>
                  <a:pt x="16245" y="41067"/>
                  <a:pt x="18096" y="41289"/>
                  <a:pt x="19534" y="41447"/>
                </a:cubicBezTo>
                <a:cubicBezTo>
                  <a:pt x="20131" y="41508"/>
                  <a:pt x="20728" y="41564"/>
                  <a:pt x="21327" y="41614"/>
                </a:cubicBezTo>
                <a:lnTo>
                  <a:pt x="21327" y="41614"/>
                </a:lnTo>
                <a:cubicBezTo>
                  <a:pt x="26833" y="43787"/>
                  <a:pt x="33304" y="44127"/>
                  <a:pt x="38951" y="44212"/>
                </a:cubicBezTo>
                <a:cubicBezTo>
                  <a:pt x="39457" y="44227"/>
                  <a:pt x="39962" y="44239"/>
                  <a:pt x="40467" y="44247"/>
                </a:cubicBezTo>
                <a:lnTo>
                  <a:pt x="40467" y="44247"/>
                </a:lnTo>
                <a:cubicBezTo>
                  <a:pt x="40231" y="44275"/>
                  <a:pt x="39994" y="44302"/>
                  <a:pt x="39757" y="44328"/>
                </a:cubicBezTo>
                <a:cubicBezTo>
                  <a:pt x="37722" y="44553"/>
                  <a:pt x="35575" y="44679"/>
                  <a:pt x="33378" y="44679"/>
                </a:cubicBezTo>
                <a:cubicBezTo>
                  <a:pt x="26915" y="44679"/>
                  <a:pt x="20021" y="43587"/>
                  <a:pt x="14276" y="40705"/>
                </a:cubicBezTo>
                <a:close/>
                <a:moveTo>
                  <a:pt x="61579" y="1"/>
                </a:moveTo>
                <a:cubicBezTo>
                  <a:pt x="55890" y="1"/>
                  <a:pt x="50214" y="686"/>
                  <a:pt x="44655" y="1749"/>
                </a:cubicBezTo>
                <a:cubicBezTo>
                  <a:pt x="34341" y="3766"/>
                  <a:pt x="24201" y="7511"/>
                  <a:pt x="15501" y="13503"/>
                </a:cubicBezTo>
                <a:cubicBezTo>
                  <a:pt x="11583" y="16153"/>
                  <a:pt x="8068" y="19322"/>
                  <a:pt x="5188" y="23010"/>
                </a:cubicBezTo>
                <a:cubicBezTo>
                  <a:pt x="3690" y="24853"/>
                  <a:pt x="2307" y="26928"/>
                  <a:pt x="1673" y="29347"/>
                </a:cubicBezTo>
                <a:cubicBezTo>
                  <a:pt x="0" y="35480"/>
                  <a:pt x="5305" y="38448"/>
                  <a:pt x="10967" y="39967"/>
                </a:cubicBezTo>
                <a:lnTo>
                  <a:pt x="10967" y="39967"/>
                </a:lnTo>
                <a:cubicBezTo>
                  <a:pt x="12493" y="40879"/>
                  <a:pt x="14115" y="41639"/>
                  <a:pt x="15674" y="42311"/>
                </a:cubicBezTo>
                <a:cubicBezTo>
                  <a:pt x="21090" y="44616"/>
                  <a:pt x="27024" y="45538"/>
                  <a:pt x="32786" y="45595"/>
                </a:cubicBezTo>
                <a:cubicBezTo>
                  <a:pt x="33141" y="45603"/>
                  <a:pt x="33496" y="45606"/>
                  <a:pt x="33851" y="45606"/>
                </a:cubicBezTo>
                <a:cubicBezTo>
                  <a:pt x="38111" y="45606"/>
                  <a:pt x="42302" y="45078"/>
                  <a:pt x="46421" y="44177"/>
                </a:cubicBezTo>
                <a:lnTo>
                  <a:pt x="46421" y="44177"/>
                </a:lnTo>
                <a:cubicBezTo>
                  <a:pt x="53707" y="43884"/>
                  <a:pt x="60896" y="42804"/>
                  <a:pt x="67989" y="40698"/>
                </a:cubicBezTo>
                <a:cubicBezTo>
                  <a:pt x="73232" y="39200"/>
                  <a:pt x="78360" y="37010"/>
                  <a:pt x="83085" y="34360"/>
                </a:cubicBezTo>
                <a:cubicBezTo>
                  <a:pt x="87118" y="32113"/>
                  <a:pt x="91900" y="29175"/>
                  <a:pt x="93052" y="24335"/>
                </a:cubicBezTo>
                <a:cubicBezTo>
                  <a:pt x="93725" y="21347"/>
                  <a:pt x="92309" y="18575"/>
                  <a:pt x="90374" y="16332"/>
                </a:cubicBezTo>
                <a:lnTo>
                  <a:pt x="90374" y="16332"/>
                </a:lnTo>
                <a:cubicBezTo>
                  <a:pt x="90724" y="13366"/>
                  <a:pt x="90007" y="10351"/>
                  <a:pt x="87809" y="7741"/>
                </a:cubicBezTo>
                <a:cubicBezTo>
                  <a:pt x="83315" y="2441"/>
                  <a:pt x="75018" y="1116"/>
                  <a:pt x="68565" y="366"/>
                </a:cubicBezTo>
                <a:cubicBezTo>
                  <a:pt x="66239" y="115"/>
                  <a:pt x="63908" y="1"/>
                  <a:pt x="6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0"/>
          <p:cNvSpPr/>
          <p:nvPr/>
        </p:nvSpPr>
        <p:spPr>
          <a:xfrm>
            <a:off x="5262000" y="4261863"/>
            <a:ext cx="1443650" cy="149475"/>
          </a:xfrm>
          <a:custGeom>
            <a:avLst/>
            <a:gdLst/>
            <a:ahLst/>
            <a:cxnLst/>
            <a:rect l="l" t="t" r="r" b="b"/>
            <a:pathLst>
              <a:path w="57746" h="5979" extrusionOk="0">
                <a:moveTo>
                  <a:pt x="45122" y="1"/>
                </a:moveTo>
                <a:cubicBezTo>
                  <a:pt x="43697" y="1"/>
                  <a:pt x="42440" y="1055"/>
                  <a:pt x="41567" y="2212"/>
                </a:cubicBezTo>
                <a:cubicBezTo>
                  <a:pt x="40947" y="3038"/>
                  <a:pt x="40328" y="4791"/>
                  <a:pt x="39135" y="4791"/>
                </a:cubicBezTo>
                <a:cubicBezTo>
                  <a:pt x="39034" y="4791"/>
                  <a:pt x="38928" y="4778"/>
                  <a:pt x="38819" y="4751"/>
                </a:cubicBezTo>
                <a:cubicBezTo>
                  <a:pt x="37504" y="4438"/>
                  <a:pt x="36907" y="2810"/>
                  <a:pt x="35951" y="1973"/>
                </a:cubicBezTo>
                <a:cubicBezTo>
                  <a:pt x="35224" y="1318"/>
                  <a:pt x="34319" y="1003"/>
                  <a:pt x="33414" y="1003"/>
                </a:cubicBezTo>
                <a:cubicBezTo>
                  <a:pt x="32441" y="1003"/>
                  <a:pt x="31466" y="1367"/>
                  <a:pt x="30708" y="2063"/>
                </a:cubicBezTo>
                <a:cubicBezTo>
                  <a:pt x="29752" y="2944"/>
                  <a:pt x="29080" y="4049"/>
                  <a:pt x="27871" y="4587"/>
                </a:cubicBezTo>
                <a:cubicBezTo>
                  <a:pt x="27373" y="4816"/>
                  <a:pt x="26838" y="4934"/>
                  <a:pt x="26313" y="4934"/>
                </a:cubicBezTo>
                <a:cubicBezTo>
                  <a:pt x="25294" y="4934"/>
                  <a:pt x="24315" y="4488"/>
                  <a:pt x="23733" y="3542"/>
                </a:cubicBezTo>
                <a:cubicBezTo>
                  <a:pt x="23240" y="2705"/>
                  <a:pt x="23016" y="1749"/>
                  <a:pt x="22076" y="1227"/>
                </a:cubicBezTo>
                <a:cubicBezTo>
                  <a:pt x="21628" y="970"/>
                  <a:pt x="21118" y="861"/>
                  <a:pt x="20604" y="861"/>
                </a:cubicBezTo>
                <a:cubicBezTo>
                  <a:pt x="20073" y="861"/>
                  <a:pt x="19537" y="977"/>
                  <a:pt x="19058" y="1167"/>
                </a:cubicBezTo>
                <a:cubicBezTo>
                  <a:pt x="17551" y="1770"/>
                  <a:pt x="15459" y="4271"/>
                  <a:pt x="13593" y="4271"/>
                </a:cubicBezTo>
                <a:cubicBezTo>
                  <a:pt x="13055" y="4271"/>
                  <a:pt x="12535" y="4063"/>
                  <a:pt x="12054" y="3542"/>
                </a:cubicBezTo>
                <a:cubicBezTo>
                  <a:pt x="11337" y="2780"/>
                  <a:pt x="11008" y="1719"/>
                  <a:pt x="10112" y="1092"/>
                </a:cubicBezTo>
                <a:cubicBezTo>
                  <a:pt x="9688" y="802"/>
                  <a:pt x="9227" y="676"/>
                  <a:pt x="8759" y="676"/>
                </a:cubicBezTo>
                <a:cubicBezTo>
                  <a:pt x="8239" y="676"/>
                  <a:pt x="7710" y="833"/>
                  <a:pt x="7214" y="1092"/>
                </a:cubicBezTo>
                <a:cubicBezTo>
                  <a:pt x="6049" y="1734"/>
                  <a:pt x="5332" y="2870"/>
                  <a:pt x="4302" y="3676"/>
                </a:cubicBezTo>
                <a:cubicBezTo>
                  <a:pt x="3836" y="4041"/>
                  <a:pt x="3205" y="4433"/>
                  <a:pt x="2590" y="4433"/>
                </a:cubicBezTo>
                <a:cubicBezTo>
                  <a:pt x="2299" y="4433"/>
                  <a:pt x="2012" y="4345"/>
                  <a:pt x="1748" y="4124"/>
                </a:cubicBezTo>
                <a:cubicBezTo>
                  <a:pt x="1165" y="3631"/>
                  <a:pt x="1091" y="2720"/>
                  <a:pt x="1031" y="2033"/>
                </a:cubicBezTo>
                <a:cubicBezTo>
                  <a:pt x="1009" y="1705"/>
                  <a:pt x="743" y="1540"/>
                  <a:pt x="491" y="1540"/>
                </a:cubicBezTo>
                <a:cubicBezTo>
                  <a:pt x="239" y="1540"/>
                  <a:pt x="0" y="1705"/>
                  <a:pt x="30" y="2033"/>
                </a:cubicBezTo>
                <a:cubicBezTo>
                  <a:pt x="167" y="3715"/>
                  <a:pt x="959" y="5449"/>
                  <a:pt x="2596" y="5449"/>
                </a:cubicBezTo>
                <a:cubicBezTo>
                  <a:pt x="2922" y="5449"/>
                  <a:pt x="3281" y="5380"/>
                  <a:pt x="3675" y="5229"/>
                </a:cubicBezTo>
                <a:cubicBezTo>
                  <a:pt x="5208" y="4623"/>
                  <a:pt x="7030" y="1756"/>
                  <a:pt x="8732" y="1756"/>
                </a:cubicBezTo>
                <a:cubicBezTo>
                  <a:pt x="9252" y="1756"/>
                  <a:pt x="9760" y="2024"/>
                  <a:pt x="10246" y="2705"/>
                </a:cubicBezTo>
                <a:cubicBezTo>
                  <a:pt x="10784" y="3452"/>
                  <a:pt x="11187" y="4333"/>
                  <a:pt x="12009" y="4826"/>
                </a:cubicBezTo>
                <a:cubicBezTo>
                  <a:pt x="12487" y="5120"/>
                  <a:pt x="13020" y="5244"/>
                  <a:pt x="13559" y="5244"/>
                </a:cubicBezTo>
                <a:cubicBezTo>
                  <a:pt x="14113" y="5244"/>
                  <a:pt x="14675" y="5113"/>
                  <a:pt x="15190" y="4901"/>
                </a:cubicBezTo>
                <a:cubicBezTo>
                  <a:pt x="16680" y="4290"/>
                  <a:pt x="18869" y="1880"/>
                  <a:pt x="20638" y="1880"/>
                </a:cubicBezTo>
                <a:cubicBezTo>
                  <a:pt x="21335" y="1880"/>
                  <a:pt x="21966" y="2254"/>
                  <a:pt x="22464" y="3258"/>
                </a:cubicBezTo>
                <a:cubicBezTo>
                  <a:pt x="22972" y="4288"/>
                  <a:pt x="23479" y="5110"/>
                  <a:pt x="24555" y="5618"/>
                </a:cubicBezTo>
                <a:cubicBezTo>
                  <a:pt x="25114" y="5863"/>
                  <a:pt x="25704" y="5978"/>
                  <a:pt x="26296" y="5978"/>
                </a:cubicBezTo>
                <a:cubicBezTo>
                  <a:pt x="26858" y="5978"/>
                  <a:pt x="27422" y="5874"/>
                  <a:pt x="27960" y="5677"/>
                </a:cubicBezTo>
                <a:cubicBezTo>
                  <a:pt x="29110" y="5244"/>
                  <a:pt x="29932" y="4438"/>
                  <a:pt x="30738" y="3542"/>
                </a:cubicBezTo>
                <a:cubicBezTo>
                  <a:pt x="31500" y="2697"/>
                  <a:pt x="32444" y="2012"/>
                  <a:pt x="33478" y="2012"/>
                </a:cubicBezTo>
                <a:cubicBezTo>
                  <a:pt x="33925" y="2012"/>
                  <a:pt x="34388" y="2139"/>
                  <a:pt x="34861" y="2436"/>
                </a:cubicBezTo>
                <a:cubicBezTo>
                  <a:pt x="36239" y="3286"/>
                  <a:pt x="37343" y="5899"/>
                  <a:pt x="39110" y="5899"/>
                </a:cubicBezTo>
                <a:cubicBezTo>
                  <a:pt x="39487" y="5899"/>
                  <a:pt x="39895" y="5780"/>
                  <a:pt x="40342" y="5498"/>
                </a:cubicBezTo>
                <a:cubicBezTo>
                  <a:pt x="41965" y="4487"/>
                  <a:pt x="42735" y="999"/>
                  <a:pt x="44943" y="999"/>
                </a:cubicBezTo>
                <a:cubicBezTo>
                  <a:pt x="45213" y="999"/>
                  <a:pt x="45505" y="1051"/>
                  <a:pt x="45823" y="1167"/>
                </a:cubicBezTo>
                <a:cubicBezTo>
                  <a:pt x="47914" y="1944"/>
                  <a:pt x="48572" y="4677"/>
                  <a:pt x="50603" y="5618"/>
                </a:cubicBezTo>
                <a:cubicBezTo>
                  <a:pt x="51141" y="5859"/>
                  <a:pt x="51667" y="5964"/>
                  <a:pt x="52177" y="5964"/>
                </a:cubicBezTo>
                <a:cubicBezTo>
                  <a:pt x="54259" y="5964"/>
                  <a:pt x="56082" y="4205"/>
                  <a:pt x="57414" y="2705"/>
                </a:cubicBezTo>
                <a:cubicBezTo>
                  <a:pt x="57746" y="2304"/>
                  <a:pt x="57393" y="1780"/>
                  <a:pt x="57021" y="1780"/>
                </a:cubicBezTo>
                <a:cubicBezTo>
                  <a:pt x="56909" y="1780"/>
                  <a:pt x="56794" y="1829"/>
                  <a:pt x="56697" y="1944"/>
                </a:cubicBezTo>
                <a:cubicBezTo>
                  <a:pt x="55477" y="3299"/>
                  <a:pt x="53828" y="4858"/>
                  <a:pt x="52125" y="4858"/>
                </a:cubicBezTo>
                <a:cubicBezTo>
                  <a:pt x="51388" y="4858"/>
                  <a:pt x="50642" y="4566"/>
                  <a:pt x="49916" y="3840"/>
                </a:cubicBezTo>
                <a:cubicBezTo>
                  <a:pt x="48721" y="2645"/>
                  <a:pt x="47914" y="913"/>
                  <a:pt x="46286" y="241"/>
                </a:cubicBezTo>
                <a:cubicBezTo>
                  <a:pt x="45889" y="75"/>
                  <a:pt x="45499" y="1"/>
                  <a:pt x="45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0"/>
          <p:cNvGrpSpPr/>
          <p:nvPr/>
        </p:nvGrpSpPr>
        <p:grpSpPr>
          <a:xfrm rot="-1564537">
            <a:off x="6855077" y="4013920"/>
            <a:ext cx="495770" cy="567380"/>
            <a:chOff x="1244250" y="1474325"/>
            <a:chExt cx="1183700" cy="1354675"/>
          </a:xfrm>
        </p:grpSpPr>
        <p:sp>
          <p:nvSpPr>
            <p:cNvPr id="1347" name="Google Shape;1347;p70"/>
            <p:cNvSpPr/>
            <p:nvPr/>
          </p:nvSpPr>
          <p:spPr>
            <a:xfrm>
              <a:off x="1244250" y="1474325"/>
              <a:ext cx="1183700" cy="1354675"/>
            </a:xfrm>
            <a:custGeom>
              <a:avLst/>
              <a:gdLst/>
              <a:ahLst/>
              <a:cxnLst/>
              <a:rect l="l" t="t" r="r" b="b"/>
              <a:pathLst>
                <a:path w="47348" h="54187" extrusionOk="0">
                  <a:moveTo>
                    <a:pt x="15081" y="4209"/>
                  </a:moveTo>
                  <a:cubicBezTo>
                    <a:pt x="15169" y="4472"/>
                    <a:pt x="15344" y="4560"/>
                    <a:pt x="15432" y="4735"/>
                  </a:cubicBezTo>
                  <a:cubicBezTo>
                    <a:pt x="15432" y="4647"/>
                    <a:pt x="15344" y="4647"/>
                    <a:pt x="15344" y="4560"/>
                  </a:cubicBezTo>
                  <a:lnTo>
                    <a:pt x="15344" y="4560"/>
                  </a:lnTo>
                  <a:cubicBezTo>
                    <a:pt x="15607" y="4910"/>
                    <a:pt x="15870" y="5349"/>
                    <a:pt x="16221" y="5787"/>
                  </a:cubicBezTo>
                  <a:cubicBezTo>
                    <a:pt x="16659" y="6313"/>
                    <a:pt x="16923" y="6927"/>
                    <a:pt x="17361" y="7541"/>
                  </a:cubicBezTo>
                  <a:cubicBezTo>
                    <a:pt x="17799" y="8067"/>
                    <a:pt x="18238" y="8681"/>
                    <a:pt x="18676" y="9382"/>
                  </a:cubicBezTo>
                  <a:cubicBezTo>
                    <a:pt x="19553" y="10697"/>
                    <a:pt x="20430" y="11925"/>
                    <a:pt x="21307" y="13240"/>
                  </a:cubicBezTo>
                  <a:cubicBezTo>
                    <a:pt x="21920" y="13941"/>
                    <a:pt x="22359" y="14643"/>
                    <a:pt x="22797" y="15432"/>
                  </a:cubicBezTo>
                  <a:cubicBezTo>
                    <a:pt x="23323" y="16133"/>
                    <a:pt x="23849" y="17010"/>
                    <a:pt x="24375" y="17887"/>
                  </a:cubicBezTo>
                  <a:cubicBezTo>
                    <a:pt x="24989" y="18764"/>
                    <a:pt x="25515" y="19553"/>
                    <a:pt x="26041" y="20342"/>
                  </a:cubicBezTo>
                  <a:cubicBezTo>
                    <a:pt x="26567" y="21131"/>
                    <a:pt x="27181" y="22008"/>
                    <a:pt x="27707" y="22709"/>
                  </a:cubicBezTo>
                  <a:cubicBezTo>
                    <a:pt x="28058" y="23148"/>
                    <a:pt x="28233" y="23586"/>
                    <a:pt x="28584" y="24025"/>
                  </a:cubicBezTo>
                  <a:cubicBezTo>
                    <a:pt x="28672" y="24288"/>
                    <a:pt x="28935" y="24463"/>
                    <a:pt x="29022" y="24726"/>
                  </a:cubicBezTo>
                  <a:cubicBezTo>
                    <a:pt x="29812" y="25954"/>
                    <a:pt x="30513" y="27093"/>
                    <a:pt x="31302" y="28233"/>
                  </a:cubicBezTo>
                  <a:cubicBezTo>
                    <a:pt x="32091" y="29285"/>
                    <a:pt x="32705" y="30338"/>
                    <a:pt x="33494" y="31390"/>
                  </a:cubicBezTo>
                  <a:cubicBezTo>
                    <a:pt x="34196" y="32530"/>
                    <a:pt x="34722" y="33494"/>
                    <a:pt x="35335" y="34459"/>
                  </a:cubicBezTo>
                  <a:cubicBezTo>
                    <a:pt x="36037" y="35598"/>
                    <a:pt x="36826" y="36651"/>
                    <a:pt x="37440" y="37615"/>
                  </a:cubicBezTo>
                  <a:cubicBezTo>
                    <a:pt x="38141" y="38492"/>
                    <a:pt x="38755" y="39544"/>
                    <a:pt x="39456" y="40509"/>
                  </a:cubicBezTo>
                  <a:cubicBezTo>
                    <a:pt x="39895" y="41298"/>
                    <a:pt x="40333" y="41911"/>
                    <a:pt x="40772" y="42701"/>
                  </a:cubicBezTo>
                  <a:cubicBezTo>
                    <a:pt x="41035" y="43139"/>
                    <a:pt x="41298" y="43490"/>
                    <a:pt x="41473" y="43928"/>
                  </a:cubicBezTo>
                  <a:cubicBezTo>
                    <a:pt x="41736" y="44191"/>
                    <a:pt x="41911" y="44630"/>
                    <a:pt x="42174" y="45068"/>
                  </a:cubicBezTo>
                  <a:lnTo>
                    <a:pt x="43490" y="47435"/>
                  </a:lnTo>
                  <a:cubicBezTo>
                    <a:pt x="43665" y="47698"/>
                    <a:pt x="43840" y="48137"/>
                    <a:pt x="44016" y="48487"/>
                  </a:cubicBezTo>
                  <a:cubicBezTo>
                    <a:pt x="44191" y="48838"/>
                    <a:pt x="44366" y="49277"/>
                    <a:pt x="44454" y="49627"/>
                  </a:cubicBezTo>
                  <a:cubicBezTo>
                    <a:pt x="44630" y="49890"/>
                    <a:pt x="44717" y="50241"/>
                    <a:pt x="44717" y="50679"/>
                  </a:cubicBezTo>
                  <a:lnTo>
                    <a:pt x="44717" y="51206"/>
                  </a:lnTo>
                  <a:cubicBezTo>
                    <a:pt x="44630" y="51206"/>
                    <a:pt x="44630" y="51381"/>
                    <a:pt x="44542" y="51381"/>
                  </a:cubicBezTo>
                  <a:cubicBezTo>
                    <a:pt x="44279" y="51381"/>
                    <a:pt x="43928" y="51206"/>
                    <a:pt x="43577" y="51118"/>
                  </a:cubicBezTo>
                  <a:cubicBezTo>
                    <a:pt x="43402" y="51118"/>
                    <a:pt x="43227" y="51030"/>
                    <a:pt x="43051" y="51030"/>
                  </a:cubicBezTo>
                  <a:cubicBezTo>
                    <a:pt x="42788" y="51030"/>
                    <a:pt x="42613" y="50942"/>
                    <a:pt x="42350" y="50942"/>
                  </a:cubicBezTo>
                  <a:lnTo>
                    <a:pt x="42262" y="50942"/>
                  </a:lnTo>
                  <a:lnTo>
                    <a:pt x="42613" y="49627"/>
                  </a:lnTo>
                  <a:cubicBezTo>
                    <a:pt x="42613" y="49277"/>
                    <a:pt x="42613" y="48926"/>
                    <a:pt x="42525" y="48575"/>
                  </a:cubicBezTo>
                  <a:cubicBezTo>
                    <a:pt x="42350" y="48400"/>
                    <a:pt x="42262" y="48312"/>
                    <a:pt x="42174" y="48137"/>
                  </a:cubicBezTo>
                  <a:cubicBezTo>
                    <a:pt x="42087" y="48049"/>
                    <a:pt x="41911" y="47961"/>
                    <a:pt x="41736" y="47961"/>
                  </a:cubicBezTo>
                  <a:cubicBezTo>
                    <a:pt x="41596" y="47909"/>
                    <a:pt x="41455" y="47884"/>
                    <a:pt x="41319" y="47884"/>
                  </a:cubicBezTo>
                  <a:cubicBezTo>
                    <a:pt x="40772" y="47884"/>
                    <a:pt x="40281" y="48277"/>
                    <a:pt x="40070" y="48838"/>
                  </a:cubicBezTo>
                  <a:cubicBezTo>
                    <a:pt x="39982" y="49277"/>
                    <a:pt x="39895" y="49803"/>
                    <a:pt x="39719" y="50241"/>
                  </a:cubicBezTo>
                  <a:cubicBezTo>
                    <a:pt x="39544" y="50241"/>
                    <a:pt x="39456" y="50153"/>
                    <a:pt x="39193" y="50153"/>
                  </a:cubicBezTo>
                  <a:cubicBezTo>
                    <a:pt x="38843" y="50066"/>
                    <a:pt x="38404" y="50066"/>
                    <a:pt x="37966" y="49890"/>
                  </a:cubicBezTo>
                  <a:cubicBezTo>
                    <a:pt x="38229" y="49189"/>
                    <a:pt x="38317" y="48400"/>
                    <a:pt x="38404" y="47523"/>
                  </a:cubicBezTo>
                  <a:cubicBezTo>
                    <a:pt x="38404" y="47172"/>
                    <a:pt x="38317" y="46734"/>
                    <a:pt x="38141" y="46558"/>
                  </a:cubicBezTo>
                  <a:lnTo>
                    <a:pt x="37966" y="46383"/>
                  </a:lnTo>
                  <a:cubicBezTo>
                    <a:pt x="37790" y="46208"/>
                    <a:pt x="37527" y="46120"/>
                    <a:pt x="37264" y="46120"/>
                  </a:cubicBezTo>
                  <a:cubicBezTo>
                    <a:pt x="36826" y="46120"/>
                    <a:pt x="36475" y="46208"/>
                    <a:pt x="36212" y="46383"/>
                  </a:cubicBezTo>
                  <a:cubicBezTo>
                    <a:pt x="35949" y="46646"/>
                    <a:pt x="35774" y="46997"/>
                    <a:pt x="35774" y="47260"/>
                  </a:cubicBezTo>
                  <a:cubicBezTo>
                    <a:pt x="35774" y="47874"/>
                    <a:pt x="35686" y="48312"/>
                    <a:pt x="35598" y="48838"/>
                  </a:cubicBezTo>
                  <a:cubicBezTo>
                    <a:pt x="35598" y="49014"/>
                    <a:pt x="35511" y="49189"/>
                    <a:pt x="35511" y="49364"/>
                  </a:cubicBezTo>
                  <a:cubicBezTo>
                    <a:pt x="35072" y="49277"/>
                    <a:pt x="34722" y="49277"/>
                    <a:pt x="34283" y="49189"/>
                  </a:cubicBezTo>
                  <a:cubicBezTo>
                    <a:pt x="33757" y="49014"/>
                    <a:pt x="33319" y="48926"/>
                    <a:pt x="32705" y="48838"/>
                  </a:cubicBezTo>
                  <a:lnTo>
                    <a:pt x="32530" y="48838"/>
                  </a:lnTo>
                  <a:cubicBezTo>
                    <a:pt x="32617" y="48750"/>
                    <a:pt x="32617" y="48575"/>
                    <a:pt x="32705" y="48487"/>
                  </a:cubicBezTo>
                  <a:cubicBezTo>
                    <a:pt x="32968" y="47961"/>
                    <a:pt x="33406" y="47523"/>
                    <a:pt x="33757" y="47085"/>
                  </a:cubicBezTo>
                  <a:cubicBezTo>
                    <a:pt x="34196" y="46558"/>
                    <a:pt x="33933" y="45769"/>
                    <a:pt x="33494" y="45331"/>
                  </a:cubicBezTo>
                  <a:lnTo>
                    <a:pt x="33406" y="45243"/>
                  </a:lnTo>
                  <a:cubicBezTo>
                    <a:pt x="33143" y="45046"/>
                    <a:pt x="32880" y="44947"/>
                    <a:pt x="32654" y="44947"/>
                  </a:cubicBezTo>
                  <a:cubicBezTo>
                    <a:pt x="32579" y="44947"/>
                    <a:pt x="32508" y="44958"/>
                    <a:pt x="32442" y="44980"/>
                  </a:cubicBezTo>
                  <a:cubicBezTo>
                    <a:pt x="32004" y="45068"/>
                    <a:pt x="31741" y="45243"/>
                    <a:pt x="31565" y="45506"/>
                  </a:cubicBezTo>
                  <a:cubicBezTo>
                    <a:pt x="31214" y="45945"/>
                    <a:pt x="30864" y="46295"/>
                    <a:pt x="30688" y="46734"/>
                  </a:cubicBezTo>
                  <a:cubicBezTo>
                    <a:pt x="30338" y="47172"/>
                    <a:pt x="30250" y="47611"/>
                    <a:pt x="29987" y="48049"/>
                  </a:cubicBezTo>
                  <a:cubicBezTo>
                    <a:pt x="29987" y="48137"/>
                    <a:pt x="29899" y="48137"/>
                    <a:pt x="29899" y="48312"/>
                  </a:cubicBezTo>
                  <a:cubicBezTo>
                    <a:pt x="29636" y="48137"/>
                    <a:pt x="29373" y="48137"/>
                    <a:pt x="29110" y="48049"/>
                  </a:cubicBezTo>
                  <a:cubicBezTo>
                    <a:pt x="28496" y="47961"/>
                    <a:pt x="27883" y="47874"/>
                    <a:pt x="27356" y="47611"/>
                  </a:cubicBezTo>
                  <a:cubicBezTo>
                    <a:pt x="27444" y="47435"/>
                    <a:pt x="27444" y="47172"/>
                    <a:pt x="27620" y="46997"/>
                  </a:cubicBezTo>
                  <a:cubicBezTo>
                    <a:pt x="27707" y="46383"/>
                    <a:pt x="27883" y="45945"/>
                    <a:pt x="28058" y="45419"/>
                  </a:cubicBezTo>
                  <a:cubicBezTo>
                    <a:pt x="28233" y="44893"/>
                    <a:pt x="28058" y="44366"/>
                    <a:pt x="27707" y="44016"/>
                  </a:cubicBezTo>
                  <a:cubicBezTo>
                    <a:pt x="27620" y="43928"/>
                    <a:pt x="27444" y="43928"/>
                    <a:pt x="27269" y="43753"/>
                  </a:cubicBezTo>
                  <a:cubicBezTo>
                    <a:pt x="27163" y="43726"/>
                    <a:pt x="27057" y="43714"/>
                    <a:pt x="26953" y="43714"/>
                  </a:cubicBezTo>
                  <a:cubicBezTo>
                    <a:pt x="26366" y="43714"/>
                    <a:pt x="25826" y="44108"/>
                    <a:pt x="25603" y="44630"/>
                  </a:cubicBezTo>
                  <a:cubicBezTo>
                    <a:pt x="25515" y="45243"/>
                    <a:pt x="25252" y="45682"/>
                    <a:pt x="25164" y="46208"/>
                  </a:cubicBezTo>
                  <a:cubicBezTo>
                    <a:pt x="25077" y="46383"/>
                    <a:pt x="25077" y="46734"/>
                    <a:pt x="24989" y="46997"/>
                  </a:cubicBezTo>
                  <a:cubicBezTo>
                    <a:pt x="24375" y="46734"/>
                    <a:pt x="23937" y="46646"/>
                    <a:pt x="23411" y="46558"/>
                  </a:cubicBezTo>
                  <a:cubicBezTo>
                    <a:pt x="22797" y="46383"/>
                    <a:pt x="22096" y="46208"/>
                    <a:pt x="21482" y="46120"/>
                  </a:cubicBezTo>
                  <a:cubicBezTo>
                    <a:pt x="21657" y="45682"/>
                    <a:pt x="22008" y="45243"/>
                    <a:pt x="22183" y="44805"/>
                  </a:cubicBezTo>
                  <a:cubicBezTo>
                    <a:pt x="22446" y="44454"/>
                    <a:pt x="22534" y="44103"/>
                    <a:pt x="22446" y="43753"/>
                  </a:cubicBezTo>
                  <a:cubicBezTo>
                    <a:pt x="22359" y="43490"/>
                    <a:pt x="22183" y="43227"/>
                    <a:pt x="22008" y="43051"/>
                  </a:cubicBezTo>
                  <a:cubicBezTo>
                    <a:pt x="22008" y="43051"/>
                    <a:pt x="22008" y="42876"/>
                    <a:pt x="21920" y="42876"/>
                  </a:cubicBezTo>
                  <a:cubicBezTo>
                    <a:pt x="21664" y="42748"/>
                    <a:pt x="21407" y="42666"/>
                    <a:pt x="21150" y="42666"/>
                  </a:cubicBezTo>
                  <a:cubicBezTo>
                    <a:pt x="21056" y="42666"/>
                    <a:pt x="20962" y="42677"/>
                    <a:pt x="20868" y="42701"/>
                  </a:cubicBezTo>
                  <a:cubicBezTo>
                    <a:pt x="20605" y="42701"/>
                    <a:pt x="20167" y="42876"/>
                    <a:pt x="19991" y="43227"/>
                  </a:cubicBezTo>
                  <a:cubicBezTo>
                    <a:pt x="19816" y="43577"/>
                    <a:pt x="19553" y="44016"/>
                    <a:pt x="19378" y="44454"/>
                  </a:cubicBezTo>
                  <a:cubicBezTo>
                    <a:pt x="19290" y="44805"/>
                    <a:pt x="19027" y="44980"/>
                    <a:pt x="18939" y="45331"/>
                  </a:cubicBezTo>
                  <a:lnTo>
                    <a:pt x="17624" y="44980"/>
                  </a:lnTo>
                  <a:cubicBezTo>
                    <a:pt x="17361" y="44893"/>
                    <a:pt x="17098" y="44893"/>
                    <a:pt x="16835" y="44805"/>
                  </a:cubicBezTo>
                  <a:lnTo>
                    <a:pt x="16835" y="44630"/>
                  </a:lnTo>
                  <a:cubicBezTo>
                    <a:pt x="17186" y="44103"/>
                    <a:pt x="17361" y="43490"/>
                    <a:pt x="17712" y="42876"/>
                  </a:cubicBezTo>
                  <a:cubicBezTo>
                    <a:pt x="17799" y="42613"/>
                    <a:pt x="17712" y="42262"/>
                    <a:pt x="17624" y="41911"/>
                  </a:cubicBezTo>
                  <a:cubicBezTo>
                    <a:pt x="17536" y="41736"/>
                    <a:pt x="17361" y="41561"/>
                    <a:pt x="17273" y="41473"/>
                  </a:cubicBezTo>
                  <a:cubicBezTo>
                    <a:pt x="17186" y="41298"/>
                    <a:pt x="17098" y="41298"/>
                    <a:pt x="16835" y="41122"/>
                  </a:cubicBezTo>
                  <a:cubicBezTo>
                    <a:pt x="16741" y="41099"/>
                    <a:pt x="16653" y="41088"/>
                    <a:pt x="16568" y="41088"/>
                  </a:cubicBezTo>
                  <a:cubicBezTo>
                    <a:pt x="16337" y="41088"/>
                    <a:pt x="16127" y="41169"/>
                    <a:pt x="15870" y="41298"/>
                  </a:cubicBezTo>
                  <a:cubicBezTo>
                    <a:pt x="15783" y="41385"/>
                    <a:pt x="15607" y="41385"/>
                    <a:pt x="15520" y="41473"/>
                  </a:cubicBezTo>
                  <a:cubicBezTo>
                    <a:pt x="15344" y="41561"/>
                    <a:pt x="15169" y="41824"/>
                    <a:pt x="15081" y="41999"/>
                  </a:cubicBezTo>
                  <a:cubicBezTo>
                    <a:pt x="14906" y="42350"/>
                    <a:pt x="14731" y="42788"/>
                    <a:pt x="14555" y="43139"/>
                  </a:cubicBezTo>
                  <a:cubicBezTo>
                    <a:pt x="14292" y="43490"/>
                    <a:pt x="14204" y="43665"/>
                    <a:pt x="14117" y="44016"/>
                  </a:cubicBezTo>
                  <a:cubicBezTo>
                    <a:pt x="13591" y="43928"/>
                    <a:pt x="12889" y="43665"/>
                    <a:pt x="12275" y="43577"/>
                  </a:cubicBezTo>
                  <a:cubicBezTo>
                    <a:pt x="12275" y="43490"/>
                    <a:pt x="12100" y="43490"/>
                    <a:pt x="12012" y="43490"/>
                  </a:cubicBezTo>
                  <a:cubicBezTo>
                    <a:pt x="12363" y="42876"/>
                    <a:pt x="12539" y="42438"/>
                    <a:pt x="12802" y="41999"/>
                  </a:cubicBezTo>
                  <a:cubicBezTo>
                    <a:pt x="12802" y="41911"/>
                    <a:pt x="12802" y="41824"/>
                    <a:pt x="12889" y="41736"/>
                  </a:cubicBezTo>
                  <a:lnTo>
                    <a:pt x="12889" y="41035"/>
                  </a:lnTo>
                  <a:cubicBezTo>
                    <a:pt x="12802" y="40684"/>
                    <a:pt x="12714" y="40509"/>
                    <a:pt x="12451" y="40245"/>
                  </a:cubicBezTo>
                  <a:lnTo>
                    <a:pt x="12363" y="40158"/>
                  </a:lnTo>
                  <a:cubicBezTo>
                    <a:pt x="12115" y="40034"/>
                    <a:pt x="11867" y="39910"/>
                    <a:pt x="11650" y="39910"/>
                  </a:cubicBezTo>
                  <a:cubicBezTo>
                    <a:pt x="11560" y="39910"/>
                    <a:pt x="11476" y="39931"/>
                    <a:pt x="11399" y="39982"/>
                  </a:cubicBezTo>
                  <a:cubicBezTo>
                    <a:pt x="11048" y="39982"/>
                    <a:pt x="10610" y="40158"/>
                    <a:pt x="10522" y="40509"/>
                  </a:cubicBezTo>
                  <a:cubicBezTo>
                    <a:pt x="10259" y="40859"/>
                    <a:pt x="10171" y="41298"/>
                    <a:pt x="9908" y="41561"/>
                  </a:cubicBezTo>
                  <a:cubicBezTo>
                    <a:pt x="9820" y="41911"/>
                    <a:pt x="9645" y="42262"/>
                    <a:pt x="9382" y="42701"/>
                  </a:cubicBezTo>
                  <a:cubicBezTo>
                    <a:pt x="9294" y="42613"/>
                    <a:pt x="9207" y="42613"/>
                    <a:pt x="9031" y="42613"/>
                  </a:cubicBezTo>
                  <a:cubicBezTo>
                    <a:pt x="8418" y="42438"/>
                    <a:pt x="7716" y="42262"/>
                    <a:pt x="7190" y="42174"/>
                  </a:cubicBezTo>
                  <a:lnTo>
                    <a:pt x="7190" y="41911"/>
                  </a:lnTo>
                  <a:cubicBezTo>
                    <a:pt x="7453" y="41122"/>
                    <a:pt x="7628" y="40509"/>
                    <a:pt x="7979" y="39719"/>
                  </a:cubicBezTo>
                  <a:cubicBezTo>
                    <a:pt x="8242" y="39193"/>
                    <a:pt x="7979" y="38667"/>
                    <a:pt x="7628" y="38317"/>
                  </a:cubicBezTo>
                  <a:cubicBezTo>
                    <a:pt x="7541" y="38229"/>
                    <a:pt x="7453" y="38053"/>
                    <a:pt x="7190" y="38053"/>
                  </a:cubicBezTo>
                  <a:cubicBezTo>
                    <a:pt x="7120" y="38030"/>
                    <a:pt x="7043" y="38019"/>
                    <a:pt x="6961" y="38019"/>
                  </a:cubicBezTo>
                  <a:cubicBezTo>
                    <a:pt x="6739" y="38019"/>
                    <a:pt x="6482" y="38100"/>
                    <a:pt x="6226" y="38229"/>
                  </a:cubicBezTo>
                  <a:cubicBezTo>
                    <a:pt x="5875" y="38317"/>
                    <a:pt x="5699" y="38667"/>
                    <a:pt x="5612" y="38930"/>
                  </a:cubicBezTo>
                  <a:cubicBezTo>
                    <a:pt x="5349" y="39369"/>
                    <a:pt x="5173" y="39807"/>
                    <a:pt x="4998" y="40421"/>
                  </a:cubicBezTo>
                  <a:cubicBezTo>
                    <a:pt x="4910" y="40684"/>
                    <a:pt x="4910" y="41122"/>
                    <a:pt x="4823" y="41473"/>
                  </a:cubicBezTo>
                  <a:lnTo>
                    <a:pt x="4647" y="41473"/>
                  </a:lnTo>
                  <a:lnTo>
                    <a:pt x="3332" y="41122"/>
                  </a:lnTo>
                  <a:cubicBezTo>
                    <a:pt x="3244" y="41122"/>
                    <a:pt x="3244" y="41035"/>
                    <a:pt x="3157" y="41035"/>
                  </a:cubicBezTo>
                  <a:lnTo>
                    <a:pt x="2806" y="40684"/>
                  </a:lnTo>
                  <a:cubicBezTo>
                    <a:pt x="2806" y="40509"/>
                    <a:pt x="2894" y="40421"/>
                    <a:pt x="2894" y="40158"/>
                  </a:cubicBezTo>
                  <a:cubicBezTo>
                    <a:pt x="2894" y="39982"/>
                    <a:pt x="3069" y="39719"/>
                    <a:pt x="3069" y="39544"/>
                  </a:cubicBezTo>
                  <a:cubicBezTo>
                    <a:pt x="3069" y="39106"/>
                    <a:pt x="3244" y="38667"/>
                    <a:pt x="3332" y="38229"/>
                  </a:cubicBezTo>
                  <a:cubicBezTo>
                    <a:pt x="3507" y="37966"/>
                    <a:pt x="3507" y="37878"/>
                    <a:pt x="3595" y="37615"/>
                  </a:cubicBezTo>
                  <a:lnTo>
                    <a:pt x="3595" y="37615"/>
                  </a:lnTo>
                  <a:cubicBezTo>
                    <a:pt x="3595" y="37790"/>
                    <a:pt x="3507" y="37878"/>
                    <a:pt x="3507" y="37966"/>
                  </a:cubicBezTo>
                  <a:cubicBezTo>
                    <a:pt x="3770" y="37177"/>
                    <a:pt x="4034" y="36475"/>
                    <a:pt x="4209" y="35598"/>
                  </a:cubicBezTo>
                  <a:lnTo>
                    <a:pt x="4910" y="33231"/>
                  </a:lnTo>
                  <a:lnTo>
                    <a:pt x="5612" y="30951"/>
                  </a:lnTo>
                  <a:lnTo>
                    <a:pt x="6226" y="28672"/>
                  </a:lnTo>
                  <a:cubicBezTo>
                    <a:pt x="6489" y="28233"/>
                    <a:pt x="6664" y="27707"/>
                    <a:pt x="6752" y="27269"/>
                  </a:cubicBezTo>
                  <a:cubicBezTo>
                    <a:pt x="6927" y="26830"/>
                    <a:pt x="7102" y="26217"/>
                    <a:pt x="7190" y="25778"/>
                  </a:cubicBezTo>
                  <a:cubicBezTo>
                    <a:pt x="7453" y="24901"/>
                    <a:pt x="7804" y="23937"/>
                    <a:pt x="8067" y="23060"/>
                  </a:cubicBezTo>
                  <a:lnTo>
                    <a:pt x="8768" y="21131"/>
                  </a:lnTo>
                  <a:cubicBezTo>
                    <a:pt x="9207" y="20079"/>
                    <a:pt x="9557" y="19202"/>
                    <a:pt x="9820" y="18238"/>
                  </a:cubicBezTo>
                  <a:cubicBezTo>
                    <a:pt x="10171" y="17361"/>
                    <a:pt x="10434" y="16484"/>
                    <a:pt x="10697" y="15607"/>
                  </a:cubicBezTo>
                  <a:cubicBezTo>
                    <a:pt x="11048" y="14643"/>
                    <a:pt x="11486" y="13766"/>
                    <a:pt x="11837" y="12802"/>
                  </a:cubicBezTo>
                  <a:cubicBezTo>
                    <a:pt x="12188" y="11662"/>
                    <a:pt x="12626" y="10610"/>
                    <a:pt x="12977" y="9470"/>
                  </a:cubicBezTo>
                  <a:cubicBezTo>
                    <a:pt x="13415" y="8418"/>
                    <a:pt x="13766" y="7365"/>
                    <a:pt x="14204" y="6313"/>
                  </a:cubicBezTo>
                  <a:cubicBezTo>
                    <a:pt x="14555" y="5612"/>
                    <a:pt x="14906" y="4910"/>
                    <a:pt x="15081" y="4209"/>
                  </a:cubicBezTo>
                  <a:close/>
                  <a:moveTo>
                    <a:pt x="14643" y="0"/>
                  </a:moveTo>
                  <a:cubicBezTo>
                    <a:pt x="14467" y="0"/>
                    <a:pt x="14204" y="0"/>
                    <a:pt x="14029" y="176"/>
                  </a:cubicBezTo>
                  <a:cubicBezTo>
                    <a:pt x="13941" y="176"/>
                    <a:pt x="13766" y="263"/>
                    <a:pt x="13678" y="351"/>
                  </a:cubicBezTo>
                  <a:cubicBezTo>
                    <a:pt x="13328" y="702"/>
                    <a:pt x="13152" y="1140"/>
                    <a:pt x="13240" y="1578"/>
                  </a:cubicBezTo>
                  <a:cubicBezTo>
                    <a:pt x="12802" y="2806"/>
                    <a:pt x="12275" y="3946"/>
                    <a:pt x="11837" y="5173"/>
                  </a:cubicBezTo>
                  <a:cubicBezTo>
                    <a:pt x="11311" y="6489"/>
                    <a:pt x="10873" y="7891"/>
                    <a:pt x="10259" y="9207"/>
                  </a:cubicBezTo>
                  <a:cubicBezTo>
                    <a:pt x="9996" y="9908"/>
                    <a:pt x="9733" y="10522"/>
                    <a:pt x="9557" y="11223"/>
                  </a:cubicBezTo>
                  <a:cubicBezTo>
                    <a:pt x="9207" y="11837"/>
                    <a:pt x="8944" y="12451"/>
                    <a:pt x="8768" y="13065"/>
                  </a:cubicBezTo>
                  <a:cubicBezTo>
                    <a:pt x="8505" y="13854"/>
                    <a:pt x="8242" y="14643"/>
                    <a:pt x="7979" y="15344"/>
                  </a:cubicBezTo>
                  <a:cubicBezTo>
                    <a:pt x="7891" y="16046"/>
                    <a:pt x="7628" y="16660"/>
                    <a:pt x="7453" y="17273"/>
                  </a:cubicBezTo>
                  <a:cubicBezTo>
                    <a:pt x="7453" y="17449"/>
                    <a:pt x="7365" y="17536"/>
                    <a:pt x="7365" y="17712"/>
                  </a:cubicBezTo>
                  <a:cubicBezTo>
                    <a:pt x="7102" y="18238"/>
                    <a:pt x="6927" y="18852"/>
                    <a:pt x="6664" y="19465"/>
                  </a:cubicBezTo>
                  <a:cubicBezTo>
                    <a:pt x="6313" y="20079"/>
                    <a:pt x="6138" y="20868"/>
                    <a:pt x="5875" y="21482"/>
                  </a:cubicBezTo>
                  <a:cubicBezTo>
                    <a:pt x="5699" y="22359"/>
                    <a:pt x="5349" y="23411"/>
                    <a:pt x="4998" y="24288"/>
                  </a:cubicBezTo>
                  <a:cubicBezTo>
                    <a:pt x="4735" y="25164"/>
                    <a:pt x="4472" y="26041"/>
                    <a:pt x="4121" y="26918"/>
                  </a:cubicBezTo>
                  <a:cubicBezTo>
                    <a:pt x="3858" y="27795"/>
                    <a:pt x="3507" y="28672"/>
                    <a:pt x="3244" y="29549"/>
                  </a:cubicBezTo>
                  <a:cubicBezTo>
                    <a:pt x="2981" y="30250"/>
                    <a:pt x="2718" y="31127"/>
                    <a:pt x="2543" y="31916"/>
                  </a:cubicBezTo>
                  <a:cubicBezTo>
                    <a:pt x="2192" y="32793"/>
                    <a:pt x="1929" y="33582"/>
                    <a:pt x="1754" y="34459"/>
                  </a:cubicBezTo>
                  <a:cubicBezTo>
                    <a:pt x="1491" y="35335"/>
                    <a:pt x="1315" y="36125"/>
                    <a:pt x="1052" y="36826"/>
                  </a:cubicBezTo>
                  <a:cubicBezTo>
                    <a:pt x="1052" y="37089"/>
                    <a:pt x="965" y="37440"/>
                    <a:pt x="877" y="37615"/>
                  </a:cubicBezTo>
                  <a:cubicBezTo>
                    <a:pt x="614" y="38053"/>
                    <a:pt x="526" y="38492"/>
                    <a:pt x="439" y="38930"/>
                  </a:cubicBezTo>
                  <a:cubicBezTo>
                    <a:pt x="351" y="39281"/>
                    <a:pt x="351" y="39719"/>
                    <a:pt x="176" y="40070"/>
                  </a:cubicBezTo>
                  <a:cubicBezTo>
                    <a:pt x="88" y="40245"/>
                    <a:pt x="0" y="40596"/>
                    <a:pt x="88" y="40947"/>
                  </a:cubicBezTo>
                  <a:cubicBezTo>
                    <a:pt x="0" y="41122"/>
                    <a:pt x="0" y="41210"/>
                    <a:pt x="0" y="41473"/>
                  </a:cubicBezTo>
                  <a:cubicBezTo>
                    <a:pt x="88" y="41561"/>
                    <a:pt x="88" y="41648"/>
                    <a:pt x="88" y="41824"/>
                  </a:cubicBezTo>
                  <a:cubicBezTo>
                    <a:pt x="88" y="41999"/>
                    <a:pt x="176" y="42262"/>
                    <a:pt x="439" y="42350"/>
                  </a:cubicBezTo>
                  <a:lnTo>
                    <a:pt x="1140" y="43139"/>
                  </a:lnTo>
                  <a:cubicBezTo>
                    <a:pt x="1403" y="43314"/>
                    <a:pt x="1754" y="43577"/>
                    <a:pt x="2017" y="43665"/>
                  </a:cubicBezTo>
                  <a:cubicBezTo>
                    <a:pt x="2718" y="44016"/>
                    <a:pt x="3332" y="44103"/>
                    <a:pt x="4034" y="44279"/>
                  </a:cubicBezTo>
                  <a:cubicBezTo>
                    <a:pt x="4472" y="44454"/>
                    <a:pt x="4998" y="44630"/>
                    <a:pt x="5524" y="44717"/>
                  </a:cubicBezTo>
                  <a:cubicBezTo>
                    <a:pt x="6226" y="44893"/>
                    <a:pt x="6839" y="45068"/>
                    <a:pt x="7541" y="45156"/>
                  </a:cubicBezTo>
                  <a:cubicBezTo>
                    <a:pt x="10259" y="45769"/>
                    <a:pt x="12889" y="46295"/>
                    <a:pt x="15520" y="47085"/>
                  </a:cubicBezTo>
                  <a:cubicBezTo>
                    <a:pt x="16046" y="47260"/>
                    <a:pt x="16747" y="47523"/>
                    <a:pt x="17273" y="47611"/>
                  </a:cubicBezTo>
                  <a:cubicBezTo>
                    <a:pt x="17975" y="47786"/>
                    <a:pt x="18501" y="47961"/>
                    <a:pt x="19115" y="48137"/>
                  </a:cubicBezTo>
                  <a:cubicBezTo>
                    <a:pt x="20430" y="48575"/>
                    <a:pt x="21745" y="48838"/>
                    <a:pt x="23060" y="49189"/>
                  </a:cubicBezTo>
                  <a:cubicBezTo>
                    <a:pt x="24375" y="49364"/>
                    <a:pt x="25691" y="49803"/>
                    <a:pt x="27006" y="50241"/>
                  </a:cubicBezTo>
                  <a:cubicBezTo>
                    <a:pt x="27620" y="50329"/>
                    <a:pt x="28233" y="50592"/>
                    <a:pt x="28935" y="50679"/>
                  </a:cubicBezTo>
                  <a:cubicBezTo>
                    <a:pt x="29548" y="50767"/>
                    <a:pt x="30162" y="51030"/>
                    <a:pt x="30776" y="51118"/>
                  </a:cubicBezTo>
                  <a:lnTo>
                    <a:pt x="32442" y="51469"/>
                  </a:lnTo>
                  <a:cubicBezTo>
                    <a:pt x="32968" y="51556"/>
                    <a:pt x="33406" y="51644"/>
                    <a:pt x="33933" y="51819"/>
                  </a:cubicBezTo>
                  <a:cubicBezTo>
                    <a:pt x="34809" y="51995"/>
                    <a:pt x="35686" y="52258"/>
                    <a:pt x="36563" y="52345"/>
                  </a:cubicBezTo>
                  <a:cubicBezTo>
                    <a:pt x="37352" y="52433"/>
                    <a:pt x="38053" y="52696"/>
                    <a:pt x="38755" y="52784"/>
                  </a:cubicBezTo>
                  <a:lnTo>
                    <a:pt x="39018" y="52784"/>
                  </a:lnTo>
                  <a:cubicBezTo>
                    <a:pt x="39193" y="53134"/>
                    <a:pt x="39544" y="53134"/>
                    <a:pt x="39895" y="53222"/>
                  </a:cubicBezTo>
                  <a:cubicBezTo>
                    <a:pt x="40333" y="53310"/>
                    <a:pt x="40684" y="53310"/>
                    <a:pt x="41122" y="53398"/>
                  </a:cubicBezTo>
                  <a:cubicBezTo>
                    <a:pt x="41298" y="53398"/>
                    <a:pt x="41385" y="53573"/>
                    <a:pt x="41648" y="53573"/>
                  </a:cubicBezTo>
                  <a:cubicBezTo>
                    <a:pt x="41824" y="53573"/>
                    <a:pt x="42174" y="53661"/>
                    <a:pt x="42437" y="53661"/>
                  </a:cubicBezTo>
                  <a:cubicBezTo>
                    <a:pt x="42613" y="53748"/>
                    <a:pt x="42964" y="53748"/>
                    <a:pt x="43139" y="53836"/>
                  </a:cubicBezTo>
                  <a:lnTo>
                    <a:pt x="44454" y="54187"/>
                  </a:lnTo>
                  <a:cubicBezTo>
                    <a:pt x="44893" y="54187"/>
                    <a:pt x="45331" y="54187"/>
                    <a:pt x="45682" y="54011"/>
                  </a:cubicBezTo>
                  <a:cubicBezTo>
                    <a:pt x="46120" y="53748"/>
                    <a:pt x="46383" y="53573"/>
                    <a:pt x="46558" y="53222"/>
                  </a:cubicBezTo>
                  <a:cubicBezTo>
                    <a:pt x="46646" y="53134"/>
                    <a:pt x="46646" y="52959"/>
                    <a:pt x="46822" y="52871"/>
                  </a:cubicBezTo>
                  <a:cubicBezTo>
                    <a:pt x="46909" y="52521"/>
                    <a:pt x="46997" y="52345"/>
                    <a:pt x="47085" y="51995"/>
                  </a:cubicBezTo>
                  <a:cubicBezTo>
                    <a:pt x="47260" y="51644"/>
                    <a:pt x="47260" y="51469"/>
                    <a:pt x="47260" y="51118"/>
                  </a:cubicBezTo>
                  <a:cubicBezTo>
                    <a:pt x="47348" y="49890"/>
                    <a:pt x="46997" y="48750"/>
                    <a:pt x="46471" y="47611"/>
                  </a:cubicBezTo>
                  <a:cubicBezTo>
                    <a:pt x="46208" y="46997"/>
                    <a:pt x="46032" y="46383"/>
                    <a:pt x="45945" y="45857"/>
                  </a:cubicBezTo>
                  <a:cubicBezTo>
                    <a:pt x="45682" y="45331"/>
                    <a:pt x="45331" y="44717"/>
                    <a:pt x="45068" y="44191"/>
                  </a:cubicBezTo>
                  <a:cubicBezTo>
                    <a:pt x="44717" y="43577"/>
                    <a:pt x="44279" y="42876"/>
                    <a:pt x="43928" y="42262"/>
                  </a:cubicBezTo>
                  <a:cubicBezTo>
                    <a:pt x="43490" y="41648"/>
                    <a:pt x="43139" y="41035"/>
                    <a:pt x="42876" y="40509"/>
                  </a:cubicBezTo>
                  <a:cubicBezTo>
                    <a:pt x="42087" y="39193"/>
                    <a:pt x="41298" y="37966"/>
                    <a:pt x="40421" y="36738"/>
                  </a:cubicBezTo>
                  <a:lnTo>
                    <a:pt x="38492" y="33757"/>
                  </a:lnTo>
                  <a:cubicBezTo>
                    <a:pt x="37352" y="32091"/>
                    <a:pt x="36388" y="30250"/>
                    <a:pt x="35160" y="28496"/>
                  </a:cubicBezTo>
                  <a:cubicBezTo>
                    <a:pt x="33933" y="26918"/>
                    <a:pt x="32793" y="25164"/>
                    <a:pt x="31653" y="23499"/>
                  </a:cubicBezTo>
                  <a:cubicBezTo>
                    <a:pt x="31477" y="23236"/>
                    <a:pt x="31302" y="22972"/>
                    <a:pt x="31127" y="22709"/>
                  </a:cubicBezTo>
                  <a:cubicBezTo>
                    <a:pt x="31039" y="22359"/>
                    <a:pt x="30776" y="22183"/>
                    <a:pt x="30688" y="21920"/>
                  </a:cubicBezTo>
                  <a:cubicBezTo>
                    <a:pt x="29987" y="20868"/>
                    <a:pt x="29373" y="19904"/>
                    <a:pt x="28584" y="18764"/>
                  </a:cubicBezTo>
                  <a:cubicBezTo>
                    <a:pt x="27970" y="17887"/>
                    <a:pt x="27269" y="16923"/>
                    <a:pt x="26655" y="15958"/>
                  </a:cubicBezTo>
                  <a:cubicBezTo>
                    <a:pt x="25954" y="14906"/>
                    <a:pt x="25428" y="13941"/>
                    <a:pt x="24726" y="12977"/>
                  </a:cubicBezTo>
                  <a:cubicBezTo>
                    <a:pt x="24463" y="12275"/>
                    <a:pt x="24112" y="11749"/>
                    <a:pt x="23674" y="11223"/>
                  </a:cubicBezTo>
                  <a:cubicBezTo>
                    <a:pt x="23236" y="10697"/>
                    <a:pt x="22885" y="10083"/>
                    <a:pt x="22534" y="9645"/>
                  </a:cubicBezTo>
                  <a:lnTo>
                    <a:pt x="21570" y="8330"/>
                  </a:lnTo>
                  <a:cubicBezTo>
                    <a:pt x="21219" y="7891"/>
                    <a:pt x="20956" y="7365"/>
                    <a:pt x="20605" y="6927"/>
                  </a:cubicBezTo>
                  <a:lnTo>
                    <a:pt x="19641" y="5612"/>
                  </a:lnTo>
                  <a:cubicBezTo>
                    <a:pt x="19290" y="5261"/>
                    <a:pt x="19027" y="4823"/>
                    <a:pt x="18852" y="4560"/>
                  </a:cubicBezTo>
                  <a:cubicBezTo>
                    <a:pt x="18413" y="3858"/>
                    <a:pt x="18062" y="3332"/>
                    <a:pt x="17624" y="2806"/>
                  </a:cubicBezTo>
                  <a:cubicBezTo>
                    <a:pt x="17273" y="2368"/>
                    <a:pt x="16835" y="1754"/>
                    <a:pt x="16572" y="1315"/>
                  </a:cubicBezTo>
                  <a:cubicBezTo>
                    <a:pt x="16396" y="1140"/>
                    <a:pt x="16221" y="877"/>
                    <a:pt x="15958" y="702"/>
                  </a:cubicBezTo>
                  <a:lnTo>
                    <a:pt x="15783" y="439"/>
                  </a:lnTo>
                  <a:cubicBezTo>
                    <a:pt x="15695" y="351"/>
                    <a:pt x="15520" y="351"/>
                    <a:pt x="15432" y="263"/>
                  </a:cubicBezTo>
                  <a:cubicBezTo>
                    <a:pt x="15257" y="176"/>
                    <a:pt x="14906" y="0"/>
                    <a:pt x="14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0"/>
            <p:cNvSpPr/>
            <p:nvPr/>
          </p:nvSpPr>
          <p:spPr>
            <a:xfrm>
              <a:off x="1494125" y="1910525"/>
              <a:ext cx="594075" cy="644475"/>
            </a:xfrm>
            <a:custGeom>
              <a:avLst/>
              <a:gdLst/>
              <a:ahLst/>
              <a:cxnLst/>
              <a:rect l="l" t="t" r="r" b="b"/>
              <a:pathLst>
                <a:path w="23763" h="25779" extrusionOk="0">
                  <a:moveTo>
                    <a:pt x="6664" y="2982"/>
                  </a:moveTo>
                  <a:cubicBezTo>
                    <a:pt x="6752" y="2982"/>
                    <a:pt x="6752" y="3069"/>
                    <a:pt x="6840" y="3245"/>
                  </a:cubicBezTo>
                  <a:cubicBezTo>
                    <a:pt x="7103" y="3508"/>
                    <a:pt x="7278" y="3771"/>
                    <a:pt x="7541" y="4034"/>
                  </a:cubicBezTo>
                  <a:cubicBezTo>
                    <a:pt x="8067" y="4911"/>
                    <a:pt x="8506" y="5700"/>
                    <a:pt x="9032" y="6577"/>
                  </a:cubicBezTo>
                  <a:cubicBezTo>
                    <a:pt x="9032" y="6664"/>
                    <a:pt x="9207" y="6664"/>
                    <a:pt x="9207" y="6840"/>
                  </a:cubicBezTo>
                  <a:cubicBezTo>
                    <a:pt x="9470" y="7366"/>
                    <a:pt x="9909" y="7892"/>
                    <a:pt x="10259" y="8418"/>
                  </a:cubicBezTo>
                  <a:cubicBezTo>
                    <a:pt x="10610" y="8856"/>
                    <a:pt x="11049" y="9470"/>
                    <a:pt x="11399" y="9908"/>
                  </a:cubicBezTo>
                  <a:cubicBezTo>
                    <a:pt x="12013" y="10873"/>
                    <a:pt x="12802" y="11837"/>
                    <a:pt x="13416" y="12802"/>
                  </a:cubicBezTo>
                  <a:cubicBezTo>
                    <a:pt x="13767" y="13503"/>
                    <a:pt x="14205" y="14029"/>
                    <a:pt x="14556" y="14643"/>
                  </a:cubicBezTo>
                  <a:cubicBezTo>
                    <a:pt x="14819" y="15169"/>
                    <a:pt x="15169" y="15695"/>
                    <a:pt x="15608" y="16221"/>
                  </a:cubicBezTo>
                  <a:cubicBezTo>
                    <a:pt x="16046" y="16835"/>
                    <a:pt x="16485" y="17186"/>
                    <a:pt x="16835" y="17800"/>
                  </a:cubicBezTo>
                  <a:cubicBezTo>
                    <a:pt x="17186" y="18326"/>
                    <a:pt x="17625" y="18852"/>
                    <a:pt x="17975" y="19378"/>
                  </a:cubicBezTo>
                  <a:cubicBezTo>
                    <a:pt x="18151" y="19641"/>
                    <a:pt x="18238" y="19816"/>
                    <a:pt x="18326" y="20079"/>
                  </a:cubicBezTo>
                  <a:cubicBezTo>
                    <a:pt x="18852" y="20781"/>
                    <a:pt x="19290" y="21482"/>
                    <a:pt x="19729" y="22184"/>
                  </a:cubicBezTo>
                  <a:cubicBezTo>
                    <a:pt x="19729" y="22271"/>
                    <a:pt x="19817" y="22271"/>
                    <a:pt x="19817" y="22359"/>
                  </a:cubicBezTo>
                  <a:cubicBezTo>
                    <a:pt x="19466" y="22271"/>
                    <a:pt x="19290" y="22184"/>
                    <a:pt x="18940" y="22096"/>
                  </a:cubicBezTo>
                  <a:cubicBezTo>
                    <a:pt x="18414" y="21833"/>
                    <a:pt x="17800" y="21745"/>
                    <a:pt x="17186" y="21570"/>
                  </a:cubicBezTo>
                  <a:lnTo>
                    <a:pt x="15520" y="20956"/>
                  </a:lnTo>
                  <a:cubicBezTo>
                    <a:pt x="14906" y="20693"/>
                    <a:pt x="14293" y="20518"/>
                    <a:pt x="13679" y="20255"/>
                  </a:cubicBezTo>
                  <a:cubicBezTo>
                    <a:pt x="13153" y="20079"/>
                    <a:pt x="12539" y="19816"/>
                    <a:pt x="12013" y="19729"/>
                  </a:cubicBezTo>
                  <a:cubicBezTo>
                    <a:pt x="11399" y="19641"/>
                    <a:pt x="10785" y="19378"/>
                    <a:pt x="10259" y="19290"/>
                  </a:cubicBezTo>
                  <a:cubicBezTo>
                    <a:pt x="9733" y="19203"/>
                    <a:pt x="9207" y="18940"/>
                    <a:pt x="8593" y="18852"/>
                  </a:cubicBezTo>
                  <a:cubicBezTo>
                    <a:pt x="7278" y="18501"/>
                    <a:pt x="5963" y="17975"/>
                    <a:pt x="4648" y="17624"/>
                  </a:cubicBezTo>
                  <a:cubicBezTo>
                    <a:pt x="4209" y="17537"/>
                    <a:pt x="3683" y="17449"/>
                    <a:pt x="3157" y="17186"/>
                  </a:cubicBezTo>
                  <a:cubicBezTo>
                    <a:pt x="2894" y="17186"/>
                    <a:pt x="2807" y="17098"/>
                    <a:pt x="2719" y="17098"/>
                  </a:cubicBezTo>
                  <a:cubicBezTo>
                    <a:pt x="2807" y="16748"/>
                    <a:pt x="2807" y="16485"/>
                    <a:pt x="2894" y="16134"/>
                  </a:cubicBezTo>
                  <a:cubicBezTo>
                    <a:pt x="2982" y="15608"/>
                    <a:pt x="3157" y="15169"/>
                    <a:pt x="3245" y="14731"/>
                  </a:cubicBezTo>
                  <a:cubicBezTo>
                    <a:pt x="3245" y="14468"/>
                    <a:pt x="3245" y="14117"/>
                    <a:pt x="3333" y="13854"/>
                  </a:cubicBezTo>
                  <a:cubicBezTo>
                    <a:pt x="3596" y="13153"/>
                    <a:pt x="3771" y="12539"/>
                    <a:pt x="3946" y="11837"/>
                  </a:cubicBezTo>
                  <a:lnTo>
                    <a:pt x="4209" y="10522"/>
                  </a:lnTo>
                  <a:cubicBezTo>
                    <a:pt x="4297" y="10172"/>
                    <a:pt x="4472" y="9733"/>
                    <a:pt x="4560" y="9295"/>
                  </a:cubicBezTo>
                  <a:cubicBezTo>
                    <a:pt x="4560" y="9032"/>
                    <a:pt x="4648" y="8769"/>
                    <a:pt x="4823" y="8418"/>
                  </a:cubicBezTo>
                  <a:cubicBezTo>
                    <a:pt x="4911" y="8155"/>
                    <a:pt x="4999" y="7892"/>
                    <a:pt x="5086" y="7629"/>
                  </a:cubicBezTo>
                  <a:cubicBezTo>
                    <a:pt x="5174" y="7278"/>
                    <a:pt x="5349" y="7015"/>
                    <a:pt x="5437" y="6752"/>
                  </a:cubicBezTo>
                  <a:cubicBezTo>
                    <a:pt x="5525" y="6401"/>
                    <a:pt x="5612" y="6138"/>
                    <a:pt x="5788" y="5875"/>
                  </a:cubicBezTo>
                  <a:cubicBezTo>
                    <a:pt x="5963" y="5174"/>
                    <a:pt x="6051" y="4648"/>
                    <a:pt x="6314" y="3946"/>
                  </a:cubicBezTo>
                  <a:cubicBezTo>
                    <a:pt x="6401" y="3771"/>
                    <a:pt x="6401" y="3420"/>
                    <a:pt x="6489" y="3245"/>
                  </a:cubicBezTo>
                  <a:cubicBezTo>
                    <a:pt x="6664" y="3069"/>
                    <a:pt x="6664" y="3069"/>
                    <a:pt x="6664" y="2982"/>
                  </a:cubicBezTo>
                  <a:close/>
                  <a:moveTo>
                    <a:pt x="6138" y="1"/>
                  </a:moveTo>
                  <a:cubicBezTo>
                    <a:pt x="5875" y="176"/>
                    <a:pt x="5700" y="176"/>
                    <a:pt x="5525" y="264"/>
                  </a:cubicBezTo>
                  <a:cubicBezTo>
                    <a:pt x="5437" y="351"/>
                    <a:pt x="5262" y="439"/>
                    <a:pt x="5086" y="614"/>
                  </a:cubicBezTo>
                  <a:cubicBezTo>
                    <a:pt x="4911" y="790"/>
                    <a:pt x="4648" y="1053"/>
                    <a:pt x="4560" y="1228"/>
                  </a:cubicBezTo>
                  <a:cubicBezTo>
                    <a:pt x="4209" y="1754"/>
                    <a:pt x="4034" y="2368"/>
                    <a:pt x="3946" y="2982"/>
                  </a:cubicBezTo>
                  <a:cubicBezTo>
                    <a:pt x="3771" y="3332"/>
                    <a:pt x="3771" y="3508"/>
                    <a:pt x="3683" y="3771"/>
                  </a:cubicBezTo>
                  <a:cubicBezTo>
                    <a:pt x="3596" y="4122"/>
                    <a:pt x="3596" y="4385"/>
                    <a:pt x="3420" y="4735"/>
                  </a:cubicBezTo>
                  <a:cubicBezTo>
                    <a:pt x="3245" y="5437"/>
                    <a:pt x="2982" y="5963"/>
                    <a:pt x="2807" y="6489"/>
                  </a:cubicBezTo>
                  <a:cubicBezTo>
                    <a:pt x="2719" y="6840"/>
                    <a:pt x="2456" y="7278"/>
                    <a:pt x="2368" y="7716"/>
                  </a:cubicBezTo>
                  <a:cubicBezTo>
                    <a:pt x="2280" y="8067"/>
                    <a:pt x="2193" y="8506"/>
                    <a:pt x="2017" y="8944"/>
                  </a:cubicBezTo>
                  <a:cubicBezTo>
                    <a:pt x="1930" y="9470"/>
                    <a:pt x="1754" y="9908"/>
                    <a:pt x="1579" y="10435"/>
                  </a:cubicBezTo>
                  <a:cubicBezTo>
                    <a:pt x="1491" y="10873"/>
                    <a:pt x="1404" y="11399"/>
                    <a:pt x="1316" y="11837"/>
                  </a:cubicBezTo>
                  <a:lnTo>
                    <a:pt x="965" y="13153"/>
                  </a:lnTo>
                  <a:cubicBezTo>
                    <a:pt x="878" y="13591"/>
                    <a:pt x="878" y="14205"/>
                    <a:pt x="702" y="14643"/>
                  </a:cubicBezTo>
                  <a:lnTo>
                    <a:pt x="439" y="15958"/>
                  </a:lnTo>
                  <a:cubicBezTo>
                    <a:pt x="264" y="16485"/>
                    <a:pt x="176" y="16923"/>
                    <a:pt x="88" y="17361"/>
                  </a:cubicBezTo>
                  <a:cubicBezTo>
                    <a:pt x="1" y="17887"/>
                    <a:pt x="176" y="18589"/>
                    <a:pt x="702" y="18852"/>
                  </a:cubicBezTo>
                  <a:cubicBezTo>
                    <a:pt x="965" y="19027"/>
                    <a:pt x="1053" y="19115"/>
                    <a:pt x="1316" y="19203"/>
                  </a:cubicBezTo>
                  <a:cubicBezTo>
                    <a:pt x="1491" y="19290"/>
                    <a:pt x="1842" y="19378"/>
                    <a:pt x="2193" y="19553"/>
                  </a:cubicBezTo>
                  <a:cubicBezTo>
                    <a:pt x="2631" y="19729"/>
                    <a:pt x="3070" y="19816"/>
                    <a:pt x="3508" y="19992"/>
                  </a:cubicBezTo>
                  <a:cubicBezTo>
                    <a:pt x="3946" y="20079"/>
                    <a:pt x="4472" y="20255"/>
                    <a:pt x="4911" y="20430"/>
                  </a:cubicBezTo>
                  <a:cubicBezTo>
                    <a:pt x="5437" y="20605"/>
                    <a:pt x="6138" y="20693"/>
                    <a:pt x="6664" y="20956"/>
                  </a:cubicBezTo>
                  <a:cubicBezTo>
                    <a:pt x="7191" y="21132"/>
                    <a:pt x="7717" y="21307"/>
                    <a:pt x="8330" y="21395"/>
                  </a:cubicBezTo>
                  <a:cubicBezTo>
                    <a:pt x="8857" y="21482"/>
                    <a:pt x="9383" y="21745"/>
                    <a:pt x="9909" y="21833"/>
                  </a:cubicBezTo>
                  <a:cubicBezTo>
                    <a:pt x="10522" y="21921"/>
                    <a:pt x="11049" y="22184"/>
                    <a:pt x="11575" y="22271"/>
                  </a:cubicBezTo>
                  <a:cubicBezTo>
                    <a:pt x="12101" y="22359"/>
                    <a:pt x="12802" y="22622"/>
                    <a:pt x="13328" y="22797"/>
                  </a:cubicBezTo>
                  <a:cubicBezTo>
                    <a:pt x="14030" y="23061"/>
                    <a:pt x="14731" y="23236"/>
                    <a:pt x="15433" y="23587"/>
                  </a:cubicBezTo>
                  <a:cubicBezTo>
                    <a:pt x="16046" y="23937"/>
                    <a:pt x="16748" y="24113"/>
                    <a:pt x="17361" y="24376"/>
                  </a:cubicBezTo>
                  <a:cubicBezTo>
                    <a:pt x="17975" y="24551"/>
                    <a:pt x="18589" y="24814"/>
                    <a:pt x="19290" y="24990"/>
                  </a:cubicBezTo>
                  <a:cubicBezTo>
                    <a:pt x="20167" y="25340"/>
                    <a:pt x="20869" y="25516"/>
                    <a:pt x="21746" y="25779"/>
                  </a:cubicBezTo>
                  <a:cubicBezTo>
                    <a:pt x="22096" y="25779"/>
                    <a:pt x="22447" y="25779"/>
                    <a:pt x="22798" y="25691"/>
                  </a:cubicBezTo>
                  <a:cubicBezTo>
                    <a:pt x="23061" y="25428"/>
                    <a:pt x="23324" y="25253"/>
                    <a:pt x="23411" y="24902"/>
                  </a:cubicBezTo>
                  <a:cubicBezTo>
                    <a:pt x="23674" y="24639"/>
                    <a:pt x="23762" y="24463"/>
                    <a:pt x="23762" y="24113"/>
                  </a:cubicBezTo>
                  <a:lnTo>
                    <a:pt x="23762" y="23762"/>
                  </a:lnTo>
                  <a:cubicBezTo>
                    <a:pt x="23674" y="23587"/>
                    <a:pt x="23674" y="23411"/>
                    <a:pt x="23587" y="23411"/>
                  </a:cubicBezTo>
                  <a:cubicBezTo>
                    <a:pt x="23499" y="23411"/>
                    <a:pt x="23499" y="23236"/>
                    <a:pt x="23499" y="23236"/>
                  </a:cubicBezTo>
                  <a:cubicBezTo>
                    <a:pt x="22622" y="22096"/>
                    <a:pt x="22009" y="20869"/>
                    <a:pt x="21219" y="19641"/>
                  </a:cubicBezTo>
                  <a:cubicBezTo>
                    <a:pt x="20518" y="18413"/>
                    <a:pt x="19729" y="17274"/>
                    <a:pt x="18940" y="16134"/>
                  </a:cubicBezTo>
                  <a:cubicBezTo>
                    <a:pt x="18589" y="15608"/>
                    <a:pt x="18151" y="15169"/>
                    <a:pt x="17712" y="14643"/>
                  </a:cubicBezTo>
                  <a:cubicBezTo>
                    <a:pt x="17361" y="14029"/>
                    <a:pt x="16923" y="13503"/>
                    <a:pt x="16572" y="12977"/>
                  </a:cubicBezTo>
                  <a:lnTo>
                    <a:pt x="14293" y="9645"/>
                  </a:lnTo>
                  <a:cubicBezTo>
                    <a:pt x="13854" y="9032"/>
                    <a:pt x="13416" y="8506"/>
                    <a:pt x="12977" y="7804"/>
                  </a:cubicBezTo>
                  <a:cubicBezTo>
                    <a:pt x="12451" y="7190"/>
                    <a:pt x="11925" y="6489"/>
                    <a:pt x="11487" y="5700"/>
                  </a:cubicBezTo>
                  <a:lnTo>
                    <a:pt x="11487" y="5612"/>
                  </a:lnTo>
                  <a:cubicBezTo>
                    <a:pt x="11312" y="5612"/>
                    <a:pt x="11312" y="5524"/>
                    <a:pt x="11224" y="5437"/>
                  </a:cubicBezTo>
                  <a:cubicBezTo>
                    <a:pt x="10785" y="4648"/>
                    <a:pt x="10259" y="3859"/>
                    <a:pt x="9821" y="3069"/>
                  </a:cubicBezTo>
                  <a:cubicBezTo>
                    <a:pt x="9470" y="2631"/>
                    <a:pt x="9295" y="2193"/>
                    <a:pt x="8944" y="1754"/>
                  </a:cubicBezTo>
                  <a:cubicBezTo>
                    <a:pt x="8593" y="1316"/>
                    <a:pt x="8418" y="1053"/>
                    <a:pt x="8067" y="702"/>
                  </a:cubicBezTo>
                  <a:cubicBezTo>
                    <a:pt x="7717" y="439"/>
                    <a:pt x="7541" y="264"/>
                    <a:pt x="7191" y="176"/>
                  </a:cubicBezTo>
                  <a:cubicBezTo>
                    <a:pt x="7015" y="1"/>
                    <a:pt x="6752" y="1"/>
                    <a:pt x="66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70"/>
          <p:cNvGrpSpPr/>
          <p:nvPr/>
        </p:nvGrpSpPr>
        <p:grpSpPr>
          <a:xfrm rot="-2700000">
            <a:off x="701388" y="482626"/>
            <a:ext cx="1284975" cy="1516186"/>
            <a:chOff x="4475375" y="3939175"/>
            <a:chExt cx="972300" cy="1147250"/>
          </a:xfrm>
        </p:grpSpPr>
        <p:sp>
          <p:nvSpPr>
            <p:cNvPr id="1350" name="Google Shape;1350;p70"/>
            <p:cNvSpPr/>
            <p:nvPr/>
          </p:nvSpPr>
          <p:spPr>
            <a:xfrm>
              <a:off x="4495275" y="3939950"/>
              <a:ext cx="952400" cy="1083775"/>
            </a:xfrm>
            <a:custGeom>
              <a:avLst/>
              <a:gdLst/>
              <a:ahLst/>
              <a:cxnLst/>
              <a:rect l="l" t="t" r="r" b="b"/>
              <a:pathLst>
                <a:path w="38096" h="43351" extrusionOk="0">
                  <a:moveTo>
                    <a:pt x="31125" y="1"/>
                  </a:moveTo>
                  <a:cubicBezTo>
                    <a:pt x="29145" y="1"/>
                    <a:pt x="27155" y="895"/>
                    <a:pt x="25782" y="2595"/>
                  </a:cubicBezTo>
                  <a:lnTo>
                    <a:pt x="1692" y="32454"/>
                  </a:lnTo>
                  <a:cubicBezTo>
                    <a:pt x="498" y="33906"/>
                    <a:pt x="1" y="35716"/>
                    <a:pt x="180" y="37427"/>
                  </a:cubicBezTo>
                  <a:cubicBezTo>
                    <a:pt x="219" y="38123"/>
                    <a:pt x="398" y="38799"/>
                    <a:pt x="677" y="39436"/>
                  </a:cubicBezTo>
                  <a:cubicBezTo>
                    <a:pt x="1075" y="40391"/>
                    <a:pt x="1692" y="41266"/>
                    <a:pt x="2547" y="41922"/>
                  </a:cubicBezTo>
                  <a:cubicBezTo>
                    <a:pt x="3164" y="42460"/>
                    <a:pt x="3880" y="42818"/>
                    <a:pt x="4636" y="43056"/>
                  </a:cubicBezTo>
                  <a:cubicBezTo>
                    <a:pt x="5267" y="43254"/>
                    <a:pt x="5924" y="43351"/>
                    <a:pt x="6584" y="43351"/>
                  </a:cubicBezTo>
                  <a:cubicBezTo>
                    <a:pt x="8584" y="43351"/>
                    <a:pt x="10605" y="42459"/>
                    <a:pt x="11996" y="40769"/>
                  </a:cubicBezTo>
                  <a:lnTo>
                    <a:pt x="36106" y="10949"/>
                  </a:lnTo>
                  <a:cubicBezTo>
                    <a:pt x="37916" y="8662"/>
                    <a:pt x="38095" y="5598"/>
                    <a:pt x="36782" y="3251"/>
                  </a:cubicBezTo>
                  <a:cubicBezTo>
                    <a:pt x="36384" y="2595"/>
                    <a:pt x="35887" y="1978"/>
                    <a:pt x="35231" y="1441"/>
                  </a:cubicBezTo>
                  <a:cubicBezTo>
                    <a:pt x="34395" y="745"/>
                    <a:pt x="33420" y="327"/>
                    <a:pt x="32406" y="128"/>
                  </a:cubicBezTo>
                  <a:cubicBezTo>
                    <a:pt x="31984" y="43"/>
                    <a:pt x="31555" y="1"/>
                    <a:pt x="31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0"/>
            <p:cNvSpPr/>
            <p:nvPr/>
          </p:nvSpPr>
          <p:spPr>
            <a:xfrm>
              <a:off x="4512175" y="3942625"/>
              <a:ext cx="903175" cy="1073750"/>
            </a:xfrm>
            <a:custGeom>
              <a:avLst/>
              <a:gdLst/>
              <a:ahLst/>
              <a:cxnLst/>
              <a:rect l="l" t="t" r="r" b="b"/>
              <a:pathLst>
                <a:path w="36127" h="42950" extrusionOk="0">
                  <a:moveTo>
                    <a:pt x="31750" y="1"/>
                  </a:moveTo>
                  <a:lnTo>
                    <a:pt x="1" y="39329"/>
                  </a:lnTo>
                  <a:cubicBezTo>
                    <a:pt x="399" y="40284"/>
                    <a:pt x="1016" y="41159"/>
                    <a:pt x="1891" y="41815"/>
                  </a:cubicBezTo>
                  <a:cubicBezTo>
                    <a:pt x="2507" y="42353"/>
                    <a:pt x="3224" y="42711"/>
                    <a:pt x="3980" y="42949"/>
                  </a:cubicBezTo>
                  <a:lnTo>
                    <a:pt x="36126" y="3124"/>
                  </a:lnTo>
                  <a:cubicBezTo>
                    <a:pt x="35728" y="2468"/>
                    <a:pt x="35231" y="1831"/>
                    <a:pt x="34594" y="1314"/>
                  </a:cubicBezTo>
                  <a:cubicBezTo>
                    <a:pt x="33739" y="618"/>
                    <a:pt x="32764" y="200"/>
                    <a:pt x="317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0"/>
            <p:cNvSpPr/>
            <p:nvPr/>
          </p:nvSpPr>
          <p:spPr>
            <a:xfrm>
              <a:off x="4475375" y="4830350"/>
              <a:ext cx="250175" cy="256075"/>
            </a:xfrm>
            <a:custGeom>
              <a:avLst/>
              <a:gdLst/>
              <a:ahLst/>
              <a:cxnLst/>
              <a:rect l="l" t="t" r="r" b="b"/>
              <a:pathLst>
                <a:path w="10007" h="10243" extrusionOk="0">
                  <a:moveTo>
                    <a:pt x="976" y="0"/>
                  </a:moveTo>
                  <a:cubicBezTo>
                    <a:pt x="976" y="0"/>
                    <a:pt x="147" y="9708"/>
                    <a:pt x="15" y="10221"/>
                  </a:cubicBezTo>
                  <a:lnTo>
                    <a:pt x="15" y="10221"/>
                  </a:lnTo>
                  <a:lnTo>
                    <a:pt x="10007" y="7281"/>
                  </a:lnTo>
                  <a:lnTo>
                    <a:pt x="976" y="0"/>
                  </a:lnTo>
                  <a:close/>
                  <a:moveTo>
                    <a:pt x="15" y="10221"/>
                  </a:moveTo>
                  <a:lnTo>
                    <a:pt x="1" y="10225"/>
                  </a:lnTo>
                  <a:cubicBezTo>
                    <a:pt x="2" y="10237"/>
                    <a:pt x="4" y="10242"/>
                    <a:pt x="6" y="10242"/>
                  </a:cubicBezTo>
                  <a:cubicBezTo>
                    <a:pt x="9" y="10242"/>
                    <a:pt x="12" y="10235"/>
                    <a:pt x="15" y="10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0"/>
            <p:cNvSpPr/>
            <p:nvPr/>
          </p:nvSpPr>
          <p:spPr>
            <a:xfrm>
              <a:off x="4475375" y="4989000"/>
              <a:ext cx="95025" cy="97000"/>
            </a:xfrm>
            <a:custGeom>
              <a:avLst/>
              <a:gdLst/>
              <a:ahLst/>
              <a:cxnLst/>
              <a:rect l="l" t="t" r="r" b="b"/>
              <a:pathLst>
                <a:path w="3801" h="3880" extrusionOk="0">
                  <a:moveTo>
                    <a:pt x="399" y="0"/>
                  </a:moveTo>
                  <a:cubicBezTo>
                    <a:pt x="220" y="1950"/>
                    <a:pt x="61" y="3680"/>
                    <a:pt x="1" y="3879"/>
                  </a:cubicBezTo>
                  <a:lnTo>
                    <a:pt x="3800" y="2745"/>
                  </a:lnTo>
                  <a:lnTo>
                    <a:pt x="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0"/>
            <p:cNvSpPr/>
            <p:nvPr/>
          </p:nvSpPr>
          <p:spPr>
            <a:xfrm>
              <a:off x="5127375" y="3939175"/>
              <a:ext cx="320300" cy="287950"/>
            </a:xfrm>
            <a:custGeom>
              <a:avLst/>
              <a:gdLst/>
              <a:ahLst/>
              <a:cxnLst/>
              <a:rect l="l" t="t" r="r" b="b"/>
              <a:pathLst>
                <a:path w="12812" h="11518" extrusionOk="0">
                  <a:moveTo>
                    <a:pt x="5846" y="0"/>
                  </a:moveTo>
                  <a:cubicBezTo>
                    <a:pt x="3845" y="0"/>
                    <a:pt x="1842" y="889"/>
                    <a:pt x="478" y="2566"/>
                  </a:cubicBezTo>
                  <a:lnTo>
                    <a:pt x="0" y="3163"/>
                  </a:lnTo>
                  <a:lnTo>
                    <a:pt x="10325" y="11518"/>
                  </a:lnTo>
                  <a:lnTo>
                    <a:pt x="10802" y="10921"/>
                  </a:lnTo>
                  <a:cubicBezTo>
                    <a:pt x="12632" y="8673"/>
                    <a:pt x="12811" y="5590"/>
                    <a:pt x="11478" y="3242"/>
                  </a:cubicBezTo>
                  <a:cubicBezTo>
                    <a:pt x="11080" y="2566"/>
                    <a:pt x="10583" y="1949"/>
                    <a:pt x="9927" y="1432"/>
                  </a:cubicBezTo>
                  <a:cubicBezTo>
                    <a:pt x="9091" y="756"/>
                    <a:pt x="8116" y="318"/>
                    <a:pt x="7102" y="119"/>
                  </a:cubicBezTo>
                  <a:cubicBezTo>
                    <a:pt x="6687" y="40"/>
                    <a:pt x="6267" y="0"/>
                    <a:pt x="5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0"/>
            <p:cNvSpPr/>
            <p:nvPr/>
          </p:nvSpPr>
          <p:spPr>
            <a:xfrm>
              <a:off x="5083600" y="3999875"/>
              <a:ext cx="317825" cy="263025"/>
            </a:xfrm>
            <a:custGeom>
              <a:avLst/>
              <a:gdLst/>
              <a:ahLst/>
              <a:cxnLst/>
              <a:rect l="l" t="t" r="r" b="b"/>
              <a:pathLst>
                <a:path w="12713" h="10521" extrusionOk="0">
                  <a:moveTo>
                    <a:pt x="1657" y="0"/>
                  </a:moveTo>
                  <a:cubicBezTo>
                    <a:pt x="1229" y="0"/>
                    <a:pt x="802" y="184"/>
                    <a:pt x="518" y="536"/>
                  </a:cubicBezTo>
                  <a:lnTo>
                    <a:pt x="498" y="575"/>
                  </a:lnTo>
                  <a:cubicBezTo>
                    <a:pt x="1" y="1192"/>
                    <a:pt x="80" y="2127"/>
                    <a:pt x="717" y="2624"/>
                  </a:cubicBezTo>
                  <a:lnTo>
                    <a:pt x="10126" y="10204"/>
                  </a:lnTo>
                  <a:cubicBezTo>
                    <a:pt x="10399" y="10417"/>
                    <a:pt x="10727" y="10520"/>
                    <a:pt x="11052" y="10520"/>
                  </a:cubicBezTo>
                  <a:cubicBezTo>
                    <a:pt x="11484" y="10520"/>
                    <a:pt x="11911" y="10337"/>
                    <a:pt x="12195" y="9985"/>
                  </a:cubicBezTo>
                  <a:lnTo>
                    <a:pt x="12215" y="9965"/>
                  </a:lnTo>
                  <a:cubicBezTo>
                    <a:pt x="12712" y="9348"/>
                    <a:pt x="12613" y="8393"/>
                    <a:pt x="11996" y="7896"/>
                  </a:cubicBezTo>
                  <a:lnTo>
                    <a:pt x="2567" y="317"/>
                  </a:lnTo>
                  <a:cubicBezTo>
                    <a:pt x="2302" y="104"/>
                    <a:pt x="1979" y="0"/>
                    <a:pt x="1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0"/>
            <p:cNvSpPr/>
            <p:nvPr/>
          </p:nvSpPr>
          <p:spPr>
            <a:xfrm>
              <a:off x="4999050" y="4110025"/>
              <a:ext cx="318325" cy="263775"/>
            </a:xfrm>
            <a:custGeom>
              <a:avLst/>
              <a:gdLst/>
              <a:ahLst/>
              <a:cxnLst/>
              <a:rect l="l" t="t" r="r" b="b"/>
              <a:pathLst>
                <a:path w="12733" h="10551" extrusionOk="0">
                  <a:moveTo>
                    <a:pt x="1651" y="1"/>
                  </a:moveTo>
                  <a:cubicBezTo>
                    <a:pt x="1222" y="1"/>
                    <a:pt x="800" y="194"/>
                    <a:pt x="518" y="566"/>
                  </a:cubicBezTo>
                  <a:lnTo>
                    <a:pt x="498" y="586"/>
                  </a:lnTo>
                  <a:cubicBezTo>
                    <a:pt x="1" y="1202"/>
                    <a:pt x="100" y="2157"/>
                    <a:pt x="717" y="2655"/>
                  </a:cubicBezTo>
                  <a:lnTo>
                    <a:pt x="10146" y="10234"/>
                  </a:lnTo>
                  <a:cubicBezTo>
                    <a:pt x="10411" y="10447"/>
                    <a:pt x="10734" y="10550"/>
                    <a:pt x="11056" y="10550"/>
                  </a:cubicBezTo>
                  <a:cubicBezTo>
                    <a:pt x="11484" y="10550"/>
                    <a:pt x="11911" y="10367"/>
                    <a:pt x="12195" y="10015"/>
                  </a:cubicBezTo>
                  <a:lnTo>
                    <a:pt x="12235" y="9995"/>
                  </a:lnTo>
                  <a:cubicBezTo>
                    <a:pt x="12732" y="9358"/>
                    <a:pt x="12633" y="8423"/>
                    <a:pt x="11996" y="7926"/>
                  </a:cubicBezTo>
                  <a:lnTo>
                    <a:pt x="2587" y="347"/>
                  </a:lnTo>
                  <a:cubicBezTo>
                    <a:pt x="2311" y="114"/>
                    <a:pt x="1979" y="1"/>
                    <a:pt x="1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0"/>
            <p:cNvSpPr/>
            <p:nvPr/>
          </p:nvSpPr>
          <p:spPr>
            <a:xfrm>
              <a:off x="5046300" y="4056775"/>
              <a:ext cx="318325" cy="263775"/>
            </a:xfrm>
            <a:custGeom>
              <a:avLst/>
              <a:gdLst/>
              <a:ahLst/>
              <a:cxnLst/>
              <a:rect l="l" t="t" r="r" b="b"/>
              <a:pathLst>
                <a:path w="12733" h="10551" extrusionOk="0">
                  <a:moveTo>
                    <a:pt x="1676" y="0"/>
                  </a:moveTo>
                  <a:cubicBezTo>
                    <a:pt x="1244" y="0"/>
                    <a:pt x="815" y="198"/>
                    <a:pt x="518" y="587"/>
                  </a:cubicBezTo>
                  <a:lnTo>
                    <a:pt x="498" y="607"/>
                  </a:lnTo>
                  <a:cubicBezTo>
                    <a:pt x="1" y="1224"/>
                    <a:pt x="100" y="2179"/>
                    <a:pt x="717" y="2676"/>
                  </a:cubicBezTo>
                  <a:lnTo>
                    <a:pt x="10146" y="10235"/>
                  </a:lnTo>
                  <a:cubicBezTo>
                    <a:pt x="10409" y="10447"/>
                    <a:pt x="10729" y="10550"/>
                    <a:pt x="11048" y="10550"/>
                  </a:cubicBezTo>
                  <a:cubicBezTo>
                    <a:pt x="11479" y="10550"/>
                    <a:pt x="11909" y="10362"/>
                    <a:pt x="12195" y="9996"/>
                  </a:cubicBezTo>
                  <a:lnTo>
                    <a:pt x="12235" y="9977"/>
                  </a:lnTo>
                  <a:cubicBezTo>
                    <a:pt x="12732" y="9360"/>
                    <a:pt x="12633" y="8405"/>
                    <a:pt x="11996" y="7908"/>
                  </a:cubicBezTo>
                  <a:lnTo>
                    <a:pt x="2587" y="329"/>
                  </a:lnTo>
                  <a:cubicBezTo>
                    <a:pt x="2316" y="109"/>
                    <a:pt x="1995"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0"/>
            <p:cNvSpPr/>
            <p:nvPr/>
          </p:nvSpPr>
          <p:spPr>
            <a:xfrm>
              <a:off x="5342700" y="3993350"/>
              <a:ext cx="14450" cy="13950"/>
            </a:xfrm>
            <a:custGeom>
              <a:avLst/>
              <a:gdLst/>
              <a:ahLst/>
              <a:cxnLst/>
              <a:rect l="l" t="t" r="r" b="b"/>
              <a:pathLst>
                <a:path w="578" h="558" fill="none" extrusionOk="0">
                  <a:moveTo>
                    <a:pt x="1" y="1"/>
                  </a:moveTo>
                  <a:cubicBezTo>
                    <a:pt x="200" y="180"/>
                    <a:pt x="399" y="359"/>
                    <a:pt x="578" y="558"/>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0"/>
            <p:cNvSpPr/>
            <p:nvPr/>
          </p:nvSpPr>
          <p:spPr>
            <a:xfrm>
              <a:off x="5226325" y="3970475"/>
              <a:ext cx="88550" cy="30375"/>
            </a:xfrm>
            <a:custGeom>
              <a:avLst/>
              <a:gdLst/>
              <a:ahLst/>
              <a:cxnLst/>
              <a:rect l="l" t="t" r="r" b="b"/>
              <a:pathLst>
                <a:path w="3542" h="1215" fill="none" extrusionOk="0">
                  <a:moveTo>
                    <a:pt x="1" y="1214"/>
                  </a:moveTo>
                  <a:cubicBezTo>
                    <a:pt x="976" y="478"/>
                    <a:pt x="2308" y="1"/>
                    <a:pt x="3542" y="339"/>
                  </a:cubicBezTo>
                </a:path>
              </a:pathLst>
            </a:custGeom>
            <a:noFill/>
            <a:ln w="134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0"/>
            <p:cNvSpPr/>
            <p:nvPr/>
          </p:nvSpPr>
          <p:spPr>
            <a:xfrm>
              <a:off x="5039850" y="4343975"/>
              <a:ext cx="39300" cy="35825"/>
            </a:xfrm>
            <a:custGeom>
              <a:avLst/>
              <a:gdLst/>
              <a:ahLst/>
              <a:cxnLst/>
              <a:rect l="l" t="t" r="r" b="b"/>
              <a:pathLst>
                <a:path w="1572" h="1433" fill="none" extrusionOk="0">
                  <a:moveTo>
                    <a:pt x="219" y="0"/>
                  </a:moveTo>
                  <a:cubicBezTo>
                    <a:pt x="0" y="796"/>
                    <a:pt x="856" y="1433"/>
                    <a:pt x="1572" y="1075"/>
                  </a:cubicBezTo>
                </a:path>
              </a:pathLst>
            </a:custGeom>
            <a:solidFill>
              <a:schemeClr val="lt2"/>
            </a:solidFill>
            <a:ln w="179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0"/>
            <p:cNvSpPr/>
            <p:nvPr/>
          </p:nvSpPr>
          <p:spPr>
            <a:xfrm>
              <a:off x="5025425" y="4293250"/>
              <a:ext cx="31850" cy="29000"/>
            </a:xfrm>
            <a:custGeom>
              <a:avLst/>
              <a:gdLst/>
              <a:ahLst/>
              <a:cxnLst/>
              <a:rect l="l" t="t" r="r" b="b"/>
              <a:pathLst>
                <a:path w="1274" h="1160" extrusionOk="0">
                  <a:moveTo>
                    <a:pt x="647" y="0"/>
                  </a:moveTo>
                  <a:cubicBezTo>
                    <a:pt x="498" y="0"/>
                    <a:pt x="348" y="60"/>
                    <a:pt x="239" y="179"/>
                  </a:cubicBezTo>
                  <a:cubicBezTo>
                    <a:pt x="0" y="398"/>
                    <a:pt x="0" y="776"/>
                    <a:pt x="239" y="995"/>
                  </a:cubicBezTo>
                  <a:cubicBezTo>
                    <a:pt x="348" y="1104"/>
                    <a:pt x="498" y="1159"/>
                    <a:pt x="647" y="1159"/>
                  </a:cubicBezTo>
                  <a:cubicBezTo>
                    <a:pt x="796" y="1159"/>
                    <a:pt x="945" y="1104"/>
                    <a:pt x="1055" y="995"/>
                  </a:cubicBezTo>
                  <a:cubicBezTo>
                    <a:pt x="1273" y="776"/>
                    <a:pt x="1273" y="398"/>
                    <a:pt x="1055" y="179"/>
                  </a:cubicBezTo>
                  <a:cubicBezTo>
                    <a:pt x="945" y="60"/>
                    <a:pt x="796"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0"/>
            <p:cNvSpPr/>
            <p:nvPr/>
          </p:nvSpPr>
          <p:spPr>
            <a:xfrm>
              <a:off x="5099025" y="4342975"/>
              <a:ext cx="31850" cy="29000"/>
            </a:xfrm>
            <a:custGeom>
              <a:avLst/>
              <a:gdLst/>
              <a:ahLst/>
              <a:cxnLst/>
              <a:rect l="l" t="t" r="r" b="b"/>
              <a:pathLst>
                <a:path w="1274" h="1160" extrusionOk="0">
                  <a:moveTo>
                    <a:pt x="627" y="1"/>
                  </a:moveTo>
                  <a:cubicBezTo>
                    <a:pt x="478" y="1"/>
                    <a:pt x="329" y="60"/>
                    <a:pt x="219" y="180"/>
                  </a:cubicBezTo>
                  <a:cubicBezTo>
                    <a:pt x="0" y="398"/>
                    <a:pt x="0" y="776"/>
                    <a:pt x="219" y="995"/>
                  </a:cubicBezTo>
                  <a:cubicBezTo>
                    <a:pt x="329" y="1105"/>
                    <a:pt x="478" y="1159"/>
                    <a:pt x="627" y="1159"/>
                  </a:cubicBezTo>
                  <a:cubicBezTo>
                    <a:pt x="776" y="1159"/>
                    <a:pt x="925" y="1105"/>
                    <a:pt x="1035" y="995"/>
                  </a:cubicBezTo>
                  <a:cubicBezTo>
                    <a:pt x="1273" y="776"/>
                    <a:pt x="1273" y="398"/>
                    <a:pt x="1035" y="180"/>
                  </a:cubicBezTo>
                  <a:cubicBezTo>
                    <a:pt x="925" y="60"/>
                    <a:pt x="776" y="1"/>
                    <a:pt x="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5090575" y="4388225"/>
              <a:ext cx="76100" cy="76125"/>
            </a:xfrm>
            <a:custGeom>
              <a:avLst/>
              <a:gdLst/>
              <a:ahLst/>
              <a:cxnLst/>
              <a:rect l="l" t="t" r="r" b="b"/>
              <a:pathLst>
                <a:path w="3044" h="3045" extrusionOk="0">
                  <a:moveTo>
                    <a:pt x="1532" y="1"/>
                  </a:moveTo>
                  <a:cubicBezTo>
                    <a:pt x="677" y="1"/>
                    <a:pt x="0" y="677"/>
                    <a:pt x="0" y="1513"/>
                  </a:cubicBezTo>
                  <a:cubicBezTo>
                    <a:pt x="0" y="2368"/>
                    <a:pt x="677" y="3044"/>
                    <a:pt x="1532" y="3044"/>
                  </a:cubicBezTo>
                  <a:cubicBezTo>
                    <a:pt x="2367" y="3044"/>
                    <a:pt x="3044" y="2368"/>
                    <a:pt x="3044" y="1513"/>
                  </a:cubicBezTo>
                  <a:cubicBezTo>
                    <a:pt x="3044" y="697"/>
                    <a:pt x="2367"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4931425" y="4282800"/>
              <a:ext cx="76125" cy="75625"/>
            </a:xfrm>
            <a:custGeom>
              <a:avLst/>
              <a:gdLst/>
              <a:ahLst/>
              <a:cxnLst/>
              <a:rect l="l" t="t" r="r" b="b"/>
              <a:pathLst>
                <a:path w="3045" h="3025" extrusionOk="0">
                  <a:moveTo>
                    <a:pt x="1532" y="1"/>
                  </a:moveTo>
                  <a:cubicBezTo>
                    <a:pt x="677" y="1"/>
                    <a:pt x="1" y="657"/>
                    <a:pt x="1" y="1512"/>
                  </a:cubicBezTo>
                  <a:cubicBezTo>
                    <a:pt x="1" y="2348"/>
                    <a:pt x="677" y="3024"/>
                    <a:pt x="1532" y="3024"/>
                  </a:cubicBezTo>
                  <a:cubicBezTo>
                    <a:pt x="2368" y="3024"/>
                    <a:pt x="3044" y="2348"/>
                    <a:pt x="3044" y="1512"/>
                  </a:cubicBezTo>
                  <a:cubicBezTo>
                    <a:pt x="3044" y="697"/>
                    <a:pt x="2368" y="1"/>
                    <a:pt x="1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70"/>
          <p:cNvSpPr/>
          <p:nvPr/>
        </p:nvSpPr>
        <p:spPr>
          <a:xfrm rot="-4214020">
            <a:off x="1883101" y="1285794"/>
            <a:ext cx="215135" cy="18968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0"/>
          <p:cNvSpPr/>
          <p:nvPr/>
        </p:nvSpPr>
        <p:spPr>
          <a:xfrm rot="-4214001">
            <a:off x="1814210" y="1124068"/>
            <a:ext cx="99492" cy="87711"/>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4203;p116">
            <a:extLst>
              <a:ext uri="{FF2B5EF4-FFF2-40B4-BE49-F238E27FC236}">
                <a16:creationId xmlns:a16="http://schemas.microsoft.com/office/drawing/2014/main" id="{DC667B66-71F1-5EB0-CE17-30A7B2B83F24}"/>
              </a:ext>
            </a:extLst>
          </p:cNvPr>
          <p:cNvGrpSpPr/>
          <p:nvPr/>
        </p:nvGrpSpPr>
        <p:grpSpPr>
          <a:xfrm>
            <a:off x="6492114" y="611103"/>
            <a:ext cx="958200" cy="1135950"/>
            <a:chOff x="4868650" y="2591500"/>
            <a:chExt cx="958200" cy="1135950"/>
          </a:xfrm>
        </p:grpSpPr>
        <p:sp>
          <p:nvSpPr>
            <p:cNvPr id="3" name="Google Shape;4204;p116">
              <a:extLst>
                <a:ext uri="{FF2B5EF4-FFF2-40B4-BE49-F238E27FC236}">
                  <a16:creationId xmlns:a16="http://schemas.microsoft.com/office/drawing/2014/main" id="{A838ABD2-37E8-6535-FA17-4ECFCCF03C75}"/>
                </a:ext>
              </a:extLst>
            </p:cNvPr>
            <p:cNvSpPr/>
            <p:nvPr/>
          </p:nvSpPr>
          <p:spPr>
            <a:xfrm>
              <a:off x="4868650" y="2591500"/>
              <a:ext cx="914850" cy="664625"/>
            </a:xfrm>
            <a:custGeom>
              <a:avLst/>
              <a:gdLst/>
              <a:ahLst/>
              <a:cxnLst/>
              <a:rect l="l" t="t" r="r" b="b"/>
              <a:pathLst>
                <a:path w="36594" h="26585" extrusionOk="0">
                  <a:moveTo>
                    <a:pt x="21058" y="0"/>
                  </a:moveTo>
                  <a:cubicBezTo>
                    <a:pt x="20540" y="0"/>
                    <a:pt x="20054" y="95"/>
                    <a:pt x="19614" y="299"/>
                  </a:cubicBezTo>
                  <a:cubicBezTo>
                    <a:pt x="18647" y="766"/>
                    <a:pt x="18013" y="1267"/>
                    <a:pt x="17646" y="1767"/>
                  </a:cubicBezTo>
                  <a:cubicBezTo>
                    <a:pt x="15667" y="942"/>
                    <a:pt x="13101" y="395"/>
                    <a:pt x="10871" y="395"/>
                  </a:cubicBezTo>
                  <a:cubicBezTo>
                    <a:pt x="8591" y="395"/>
                    <a:pt x="6662" y="967"/>
                    <a:pt x="6071" y="2401"/>
                  </a:cubicBezTo>
                  <a:cubicBezTo>
                    <a:pt x="5471" y="3802"/>
                    <a:pt x="5671" y="4969"/>
                    <a:pt x="6238" y="5770"/>
                  </a:cubicBezTo>
                  <a:cubicBezTo>
                    <a:pt x="4070" y="6270"/>
                    <a:pt x="1735" y="7538"/>
                    <a:pt x="1101" y="9439"/>
                  </a:cubicBezTo>
                  <a:cubicBezTo>
                    <a:pt x="0" y="12775"/>
                    <a:pt x="2135" y="15544"/>
                    <a:pt x="6171" y="15910"/>
                  </a:cubicBezTo>
                  <a:cubicBezTo>
                    <a:pt x="6455" y="15927"/>
                    <a:pt x="6747" y="15935"/>
                    <a:pt x="7047" y="15935"/>
                  </a:cubicBezTo>
                  <a:cubicBezTo>
                    <a:pt x="7347" y="15935"/>
                    <a:pt x="7656" y="15927"/>
                    <a:pt x="7973" y="15910"/>
                  </a:cubicBezTo>
                  <a:cubicBezTo>
                    <a:pt x="9607" y="15777"/>
                    <a:pt x="10942" y="15277"/>
                    <a:pt x="11909" y="14643"/>
                  </a:cubicBezTo>
                  <a:cubicBezTo>
                    <a:pt x="12109" y="15677"/>
                    <a:pt x="12676" y="16611"/>
                    <a:pt x="13944" y="17011"/>
                  </a:cubicBezTo>
                  <a:cubicBezTo>
                    <a:pt x="14481" y="17180"/>
                    <a:pt x="15007" y="17252"/>
                    <a:pt x="15512" y="17252"/>
                  </a:cubicBezTo>
                  <a:cubicBezTo>
                    <a:pt x="18297" y="17252"/>
                    <a:pt x="20448" y="15077"/>
                    <a:pt x="20448" y="15077"/>
                  </a:cubicBezTo>
                  <a:cubicBezTo>
                    <a:pt x="21360" y="16975"/>
                    <a:pt x="22908" y="17569"/>
                    <a:pt x="24487" y="17569"/>
                  </a:cubicBezTo>
                  <a:cubicBezTo>
                    <a:pt x="27126" y="17569"/>
                    <a:pt x="29855" y="15911"/>
                    <a:pt x="29855" y="15910"/>
                  </a:cubicBezTo>
                  <a:lnTo>
                    <a:pt x="29855" y="15910"/>
                  </a:lnTo>
                  <a:cubicBezTo>
                    <a:pt x="28587" y="23082"/>
                    <a:pt x="30656" y="26585"/>
                    <a:pt x="30656" y="26585"/>
                  </a:cubicBezTo>
                  <a:cubicBezTo>
                    <a:pt x="30656" y="26585"/>
                    <a:pt x="31868" y="25324"/>
                    <a:pt x="33858" y="25324"/>
                  </a:cubicBezTo>
                  <a:cubicBezTo>
                    <a:pt x="34202" y="25324"/>
                    <a:pt x="34570" y="25362"/>
                    <a:pt x="34959" y="25451"/>
                  </a:cubicBezTo>
                  <a:cubicBezTo>
                    <a:pt x="35192" y="24617"/>
                    <a:pt x="36593" y="19380"/>
                    <a:pt x="35426" y="15410"/>
                  </a:cubicBezTo>
                  <a:cubicBezTo>
                    <a:pt x="34658" y="12775"/>
                    <a:pt x="32323" y="11808"/>
                    <a:pt x="32323" y="11808"/>
                  </a:cubicBezTo>
                  <a:cubicBezTo>
                    <a:pt x="32924" y="7577"/>
                    <a:pt x="25697" y="0"/>
                    <a:pt x="210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05;p116">
              <a:extLst>
                <a:ext uri="{FF2B5EF4-FFF2-40B4-BE49-F238E27FC236}">
                  <a16:creationId xmlns:a16="http://schemas.microsoft.com/office/drawing/2014/main" id="{79E4E3BE-1DB2-3B76-0EDE-FB768F78FA27}"/>
                </a:ext>
              </a:extLst>
            </p:cNvPr>
            <p:cNvSpPr/>
            <p:nvPr/>
          </p:nvSpPr>
          <p:spPr>
            <a:xfrm>
              <a:off x="4901175" y="2959225"/>
              <a:ext cx="925675" cy="647225"/>
            </a:xfrm>
            <a:custGeom>
              <a:avLst/>
              <a:gdLst/>
              <a:ahLst/>
              <a:cxnLst/>
              <a:rect l="l" t="t" r="r" b="b"/>
              <a:pathLst>
                <a:path w="37027" h="25889" extrusionOk="0">
                  <a:moveTo>
                    <a:pt x="10641" y="1"/>
                  </a:moveTo>
                  <a:cubicBezTo>
                    <a:pt x="9674" y="601"/>
                    <a:pt x="8340" y="1101"/>
                    <a:pt x="6705" y="1235"/>
                  </a:cubicBezTo>
                  <a:cubicBezTo>
                    <a:pt x="6405" y="1251"/>
                    <a:pt x="6096" y="1260"/>
                    <a:pt x="5796" y="1260"/>
                  </a:cubicBezTo>
                  <a:cubicBezTo>
                    <a:pt x="5496" y="1260"/>
                    <a:pt x="5204" y="1251"/>
                    <a:pt x="4937" y="1235"/>
                  </a:cubicBezTo>
                  <a:cubicBezTo>
                    <a:pt x="4937" y="1235"/>
                    <a:pt x="3503" y="7373"/>
                    <a:pt x="2936" y="8874"/>
                  </a:cubicBezTo>
                  <a:cubicBezTo>
                    <a:pt x="2535" y="9841"/>
                    <a:pt x="0" y="11942"/>
                    <a:pt x="100" y="15945"/>
                  </a:cubicBezTo>
                  <a:cubicBezTo>
                    <a:pt x="191" y="20725"/>
                    <a:pt x="5631" y="25888"/>
                    <a:pt x="14356" y="25888"/>
                  </a:cubicBezTo>
                  <a:cubicBezTo>
                    <a:pt x="15252" y="25888"/>
                    <a:pt x="16183" y="25834"/>
                    <a:pt x="17146" y="25719"/>
                  </a:cubicBezTo>
                  <a:cubicBezTo>
                    <a:pt x="27487" y="24451"/>
                    <a:pt x="29388" y="19515"/>
                    <a:pt x="29388" y="19515"/>
                  </a:cubicBezTo>
                  <a:cubicBezTo>
                    <a:pt x="29388" y="19515"/>
                    <a:pt x="29987" y="19961"/>
                    <a:pt x="31141" y="19961"/>
                  </a:cubicBezTo>
                  <a:cubicBezTo>
                    <a:pt x="31772" y="19961"/>
                    <a:pt x="32569" y="19827"/>
                    <a:pt x="33524" y="19414"/>
                  </a:cubicBezTo>
                  <a:cubicBezTo>
                    <a:pt x="36993" y="17913"/>
                    <a:pt x="37027" y="11776"/>
                    <a:pt x="34158" y="10875"/>
                  </a:cubicBezTo>
                  <a:cubicBezTo>
                    <a:pt x="33991" y="10842"/>
                    <a:pt x="33858" y="10775"/>
                    <a:pt x="33691" y="10742"/>
                  </a:cubicBezTo>
                  <a:cubicBezTo>
                    <a:pt x="33309" y="10654"/>
                    <a:pt x="32946" y="10617"/>
                    <a:pt x="32607" y="10617"/>
                  </a:cubicBezTo>
                  <a:cubicBezTo>
                    <a:pt x="30607" y="10617"/>
                    <a:pt x="29388" y="11909"/>
                    <a:pt x="29388" y="11909"/>
                  </a:cubicBezTo>
                  <a:cubicBezTo>
                    <a:pt x="29388" y="11909"/>
                    <a:pt x="27320" y="8407"/>
                    <a:pt x="28621" y="1235"/>
                  </a:cubicBezTo>
                  <a:lnTo>
                    <a:pt x="28621" y="1235"/>
                  </a:lnTo>
                  <a:cubicBezTo>
                    <a:pt x="28620" y="1235"/>
                    <a:pt x="25889" y="2908"/>
                    <a:pt x="23241" y="2908"/>
                  </a:cubicBezTo>
                  <a:cubicBezTo>
                    <a:pt x="21658" y="2908"/>
                    <a:pt x="20104" y="2310"/>
                    <a:pt x="19181" y="401"/>
                  </a:cubicBezTo>
                  <a:cubicBezTo>
                    <a:pt x="19181" y="401"/>
                    <a:pt x="17009" y="2596"/>
                    <a:pt x="14205" y="2596"/>
                  </a:cubicBezTo>
                  <a:cubicBezTo>
                    <a:pt x="13712" y="2596"/>
                    <a:pt x="13200" y="2529"/>
                    <a:pt x="12676" y="2369"/>
                  </a:cubicBezTo>
                  <a:cubicBezTo>
                    <a:pt x="11442" y="1935"/>
                    <a:pt x="10841" y="1035"/>
                    <a:pt x="10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06;p116">
              <a:extLst>
                <a:ext uri="{FF2B5EF4-FFF2-40B4-BE49-F238E27FC236}">
                  <a16:creationId xmlns:a16="http://schemas.microsoft.com/office/drawing/2014/main" id="{2770DFA3-1B6F-5E8D-3A4E-FE3D7166A1AC}"/>
                </a:ext>
              </a:extLst>
            </p:cNvPr>
            <p:cNvSpPr/>
            <p:nvPr/>
          </p:nvSpPr>
          <p:spPr>
            <a:xfrm>
              <a:off x="5176375" y="3214350"/>
              <a:ext cx="79250" cy="65225"/>
            </a:xfrm>
            <a:custGeom>
              <a:avLst/>
              <a:gdLst/>
              <a:ahLst/>
              <a:cxnLst/>
              <a:rect l="l" t="t" r="r" b="b"/>
              <a:pathLst>
                <a:path w="3170" h="2609" extrusionOk="0">
                  <a:moveTo>
                    <a:pt x="1491" y="1"/>
                  </a:moveTo>
                  <a:cubicBezTo>
                    <a:pt x="826" y="1"/>
                    <a:pt x="248" y="404"/>
                    <a:pt x="134" y="1004"/>
                  </a:cubicBezTo>
                  <a:cubicBezTo>
                    <a:pt x="0" y="1704"/>
                    <a:pt x="534" y="2405"/>
                    <a:pt x="1334" y="2571"/>
                  </a:cubicBezTo>
                  <a:cubicBezTo>
                    <a:pt x="1456" y="2597"/>
                    <a:pt x="1578" y="2609"/>
                    <a:pt x="1697" y="2609"/>
                  </a:cubicBezTo>
                  <a:cubicBezTo>
                    <a:pt x="2362" y="2609"/>
                    <a:pt x="2951" y="2226"/>
                    <a:pt x="3036" y="1604"/>
                  </a:cubicBezTo>
                  <a:cubicBezTo>
                    <a:pt x="3169" y="904"/>
                    <a:pt x="2635" y="203"/>
                    <a:pt x="1835" y="36"/>
                  </a:cubicBezTo>
                  <a:cubicBezTo>
                    <a:pt x="1719" y="12"/>
                    <a:pt x="1604" y="1"/>
                    <a:pt x="1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07;p116">
              <a:extLst>
                <a:ext uri="{FF2B5EF4-FFF2-40B4-BE49-F238E27FC236}">
                  <a16:creationId xmlns:a16="http://schemas.microsoft.com/office/drawing/2014/main" id="{AB23A5A2-5895-FCD8-E29C-38CEEDA36FF5}"/>
                </a:ext>
              </a:extLst>
            </p:cNvPr>
            <p:cNvSpPr/>
            <p:nvPr/>
          </p:nvSpPr>
          <p:spPr>
            <a:xfrm>
              <a:off x="5379850" y="3267775"/>
              <a:ext cx="180150" cy="179325"/>
            </a:xfrm>
            <a:custGeom>
              <a:avLst/>
              <a:gdLst/>
              <a:ahLst/>
              <a:cxnLst/>
              <a:rect l="l" t="t" r="r" b="b"/>
              <a:pathLst>
                <a:path w="7206" h="7173" extrusionOk="0">
                  <a:moveTo>
                    <a:pt x="3536" y="1"/>
                  </a:moveTo>
                  <a:cubicBezTo>
                    <a:pt x="1568" y="34"/>
                    <a:pt x="0" y="1602"/>
                    <a:pt x="0" y="3603"/>
                  </a:cubicBezTo>
                  <a:cubicBezTo>
                    <a:pt x="34" y="5571"/>
                    <a:pt x="1635" y="7173"/>
                    <a:pt x="3636" y="7173"/>
                  </a:cubicBezTo>
                  <a:cubicBezTo>
                    <a:pt x="5638" y="7173"/>
                    <a:pt x="7205" y="5538"/>
                    <a:pt x="7172" y="3537"/>
                  </a:cubicBezTo>
                  <a:cubicBezTo>
                    <a:pt x="7139" y="1569"/>
                    <a:pt x="5538"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08;p116">
              <a:extLst>
                <a:ext uri="{FF2B5EF4-FFF2-40B4-BE49-F238E27FC236}">
                  <a16:creationId xmlns:a16="http://schemas.microsoft.com/office/drawing/2014/main" id="{F51B9B71-2CDD-D854-838B-1ADA93732435}"/>
                </a:ext>
              </a:extLst>
            </p:cNvPr>
            <p:cNvSpPr/>
            <p:nvPr/>
          </p:nvSpPr>
          <p:spPr>
            <a:xfrm>
              <a:off x="4922850" y="3236925"/>
              <a:ext cx="181000" cy="179325"/>
            </a:xfrm>
            <a:custGeom>
              <a:avLst/>
              <a:gdLst/>
              <a:ahLst/>
              <a:cxnLst/>
              <a:rect l="l" t="t" r="r" b="b"/>
              <a:pathLst>
                <a:path w="7240" h="7173" extrusionOk="0">
                  <a:moveTo>
                    <a:pt x="3570" y="1"/>
                  </a:moveTo>
                  <a:cubicBezTo>
                    <a:pt x="1602" y="67"/>
                    <a:pt x="1" y="1635"/>
                    <a:pt x="1" y="3636"/>
                  </a:cubicBezTo>
                  <a:cubicBezTo>
                    <a:pt x="67" y="5605"/>
                    <a:pt x="1635" y="7172"/>
                    <a:pt x="3637" y="7172"/>
                  </a:cubicBezTo>
                  <a:cubicBezTo>
                    <a:pt x="5638" y="7139"/>
                    <a:pt x="7239" y="5504"/>
                    <a:pt x="7172" y="3570"/>
                  </a:cubicBezTo>
                  <a:cubicBezTo>
                    <a:pt x="7139" y="1602"/>
                    <a:pt x="5571" y="1"/>
                    <a:pt x="3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09;p116">
              <a:extLst>
                <a:ext uri="{FF2B5EF4-FFF2-40B4-BE49-F238E27FC236}">
                  <a16:creationId xmlns:a16="http://schemas.microsoft.com/office/drawing/2014/main" id="{A39E81C5-038E-0815-7E34-EBDA05198EDA}"/>
                </a:ext>
              </a:extLst>
            </p:cNvPr>
            <p:cNvSpPr/>
            <p:nvPr/>
          </p:nvSpPr>
          <p:spPr>
            <a:xfrm>
              <a:off x="5347325" y="3059225"/>
              <a:ext cx="112650" cy="72725"/>
            </a:xfrm>
            <a:custGeom>
              <a:avLst/>
              <a:gdLst/>
              <a:ahLst/>
              <a:cxnLst/>
              <a:rect l="l" t="t" r="r" b="b"/>
              <a:pathLst>
                <a:path w="4506" h="2909" extrusionOk="0">
                  <a:moveTo>
                    <a:pt x="1337" y="1"/>
                  </a:moveTo>
                  <a:cubicBezTo>
                    <a:pt x="1204" y="1"/>
                    <a:pt x="1069" y="12"/>
                    <a:pt x="934" y="37"/>
                  </a:cubicBezTo>
                  <a:cubicBezTo>
                    <a:pt x="0" y="204"/>
                    <a:pt x="0" y="904"/>
                    <a:pt x="334" y="1204"/>
                  </a:cubicBezTo>
                  <a:cubicBezTo>
                    <a:pt x="801" y="1605"/>
                    <a:pt x="1168" y="1538"/>
                    <a:pt x="1968" y="1938"/>
                  </a:cubicBezTo>
                  <a:cubicBezTo>
                    <a:pt x="3009" y="2482"/>
                    <a:pt x="3496" y="2909"/>
                    <a:pt x="3799" y="2909"/>
                  </a:cubicBezTo>
                  <a:cubicBezTo>
                    <a:pt x="3923" y="2909"/>
                    <a:pt x="4016" y="2837"/>
                    <a:pt x="4103" y="2672"/>
                  </a:cubicBezTo>
                  <a:cubicBezTo>
                    <a:pt x="4505" y="1838"/>
                    <a:pt x="3017" y="1"/>
                    <a:pt x="1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10;p116">
              <a:extLst>
                <a:ext uri="{FF2B5EF4-FFF2-40B4-BE49-F238E27FC236}">
                  <a16:creationId xmlns:a16="http://schemas.microsoft.com/office/drawing/2014/main" id="{381FEBFD-3AC4-6212-DA16-E775C14A2117}"/>
                </a:ext>
              </a:extLst>
            </p:cNvPr>
            <p:cNvSpPr/>
            <p:nvPr/>
          </p:nvSpPr>
          <p:spPr>
            <a:xfrm>
              <a:off x="5051425" y="3029525"/>
              <a:ext cx="117450" cy="56250"/>
            </a:xfrm>
            <a:custGeom>
              <a:avLst/>
              <a:gdLst/>
              <a:ahLst/>
              <a:cxnLst/>
              <a:rect l="l" t="t" r="r" b="b"/>
              <a:pathLst>
                <a:path w="4698" h="2250" extrusionOk="0">
                  <a:moveTo>
                    <a:pt x="2871" y="1"/>
                  </a:moveTo>
                  <a:cubicBezTo>
                    <a:pt x="1460" y="1"/>
                    <a:pt x="0" y="1147"/>
                    <a:pt x="161" y="1925"/>
                  </a:cubicBezTo>
                  <a:cubicBezTo>
                    <a:pt x="211" y="2162"/>
                    <a:pt x="307" y="2250"/>
                    <a:pt x="491" y="2250"/>
                  </a:cubicBezTo>
                  <a:cubicBezTo>
                    <a:pt x="801" y="2250"/>
                    <a:pt x="1359" y="2001"/>
                    <a:pt x="2363" y="1792"/>
                  </a:cubicBezTo>
                  <a:cubicBezTo>
                    <a:pt x="3264" y="1625"/>
                    <a:pt x="3597" y="1792"/>
                    <a:pt x="4131" y="1525"/>
                  </a:cubicBezTo>
                  <a:cubicBezTo>
                    <a:pt x="4531" y="1292"/>
                    <a:pt x="4698" y="624"/>
                    <a:pt x="3864" y="224"/>
                  </a:cubicBezTo>
                  <a:cubicBezTo>
                    <a:pt x="3552" y="68"/>
                    <a:pt x="3213" y="1"/>
                    <a:pt x="28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11;p116">
              <a:extLst>
                <a:ext uri="{FF2B5EF4-FFF2-40B4-BE49-F238E27FC236}">
                  <a16:creationId xmlns:a16="http://schemas.microsoft.com/office/drawing/2014/main" id="{EC4B9667-3B22-1A8D-0ADF-2F8CEEAD6D93}"/>
                </a:ext>
              </a:extLst>
            </p:cNvPr>
            <p:cNvSpPr/>
            <p:nvPr/>
          </p:nvSpPr>
          <p:spPr>
            <a:xfrm>
              <a:off x="5333150" y="3153150"/>
              <a:ext cx="73400" cy="98850"/>
            </a:xfrm>
            <a:custGeom>
              <a:avLst/>
              <a:gdLst/>
              <a:ahLst/>
              <a:cxnLst/>
              <a:rect l="l" t="t" r="r" b="b"/>
              <a:pathLst>
                <a:path w="2936" h="3954" extrusionOk="0">
                  <a:moveTo>
                    <a:pt x="1200" y="1"/>
                  </a:moveTo>
                  <a:cubicBezTo>
                    <a:pt x="1157" y="1"/>
                    <a:pt x="1112" y="5"/>
                    <a:pt x="1068" y="16"/>
                  </a:cubicBezTo>
                  <a:cubicBezTo>
                    <a:pt x="934" y="16"/>
                    <a:pt x="868" y="83"/>
                    <a:pt x="734" y="83"/>
                  </a:cubicBezTo>
                  <a:cubicBezTo>
                    <a:pt x="534" y="116"/>
                    <a:pt x="401" y="149"/>
                    <a:pt x="334" y="249"/>
                  </a:cubicBezTo>
                  <a:lnTo>
                    <a:pt x="167" y="316"/>
                  </a:lnTo>
                  <a:cubicBezTo>
                    <a:pt x="67" y="349"/>
                    <a:pt x="0" y="483"/>
                    <a:pt x="34" y="583"/>
                  </a:cubicBezTo>
                  <a:cubicBezTo>
                    <a:pt x="67" y="650"/>
                    <a:pt x="167" y="683"/>
                    <a:pt x="267" y="683"/>
                  </a:cubicBezTo>
                  <a:lnTo>
                    <a:pt x="768" y="683"/>
                  </a:lnTo>
                  <a:cubicBezTo>
                    <a:pt x="868" y="683"/>
                    <a:pt x="934" y="683"/>
                    <a:pt x="1034" y="750"/>
                  </a:cubicBezTo>
                  <a:cubicBezTo>
                    <a:pt x="1101" y="750"/>
                    <a:pt x="1201" y="783"/>
                    <a:pt x="1268" y="783"/>
                  </a:cubicBezTo>
                  <a:cubicBezTo>
                    <a:pt x="1368" y="816"/>
                    <a:pt x="1435" y="816"/>
                    <a:pt x="1535" y="850"/>
                  </a:cubicBezTo>
                  <a:cubicBezTo>
                    <a:pt x="1568" y="850"/>
                    <a:pt x="1568" y="916"/>
                    <a:pt x="1601" y="916"/>
                  </a:cubicBezTo>
                  <a:cubicBezTo>
                    <a:pt x="934" y="916"/>
                    <a:pt x="367" y="1517"/>
                    <a:pt x="334" y="2317"/>
                  </a:cubicBezTo>
                  <a:cubicBezTo>
                    <a:pt x="234" y="3151"/>
                    <a:pt x="768" y="3919"/>
                    <a:pt x="1435" y="3952"/>
                  </a:cubicBezTo>
                  <a:cubicBezTo>
                    <a:pt x="1453" y="3953"/>
                    <a:pt x="1472" y="3953"/>
                    <a:pt x="1490" y="3953"/>
                  </a:cubicBezTo>
                  <a:cubicBezTo>
                    <a:pt x="2197" y="3953"/>
                    <a:pt x="2739" y="3331"/>
                    <a:pt x="2869" y="2518"/>
                  </a:cubicBezTo>
                  <a:cubicBezTo>
                    <a:pt x="2936" y="1817"/>
                    <a:pt x="2869" y="1450"/>
                    <a:pt x="2836" y="1317"/>
                  </a:cubicBezTo>
                  <a:cubicBezTo>
                    <a:pt x="2769" y="1183"/>
                    <a:pt x="2736" y="1117"/>
                    <a:pt x="2702" y="983"/>
                  </a:cubicBezTo>
                  <a:cubicBezTo>
                    <a:pt x="2636" y="850"/>
                    <a:pt x="2569" y="783"/>
                    <a:pt x="2502" y="650"/>
                  </a:cubicBezTo>
                  <a:cubicBezTo>
                    <a:pt x="2402" y="516"/>
                    <a:pt x="2335" y="449"/>
                    <a:pt x="2202" y="349"/>
                  </a:cubicBezTo>
                  <a:cubicBezTo>
                    <a:pt x="2068" y="283"/>
                    <a:pt x="1935" y="183"/>
                    <a:pt x="1835" y="149"/>
                  </a:cubicBezTo>
                  <a:cubicBezTo>
                    <a:pt x="1702" y="83"/>
                    <a:pt x="1568" y="83"/>
                    <a:pt x="1435" y="16"/>
                  </a:cubicBezTo>
                  <a:cubicBezTo>
                    <a:pt x="1368" y="16"/>
                    <a:pt x="1286" y="1"/>
                    <a:pt x="1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12;p116">
              <a:extLst>
                <a:ext uri="{FF2B5EF4-FFF2-40B4-BE49-F238E27FC236}">
                  <a16:creationId xmlns:a16="http://schemas.microsoft.com/office/drawing/2014/main" id="{80A68D98-C222-E186-41CD-0C0A42BA337F}"/>
                </a:ext>
              </a:extLst>
            </p:cNvPr>
            <p:cNvSpPr/>
            <p:nvPr/>
          </p:nvSpPr>
          <p:spPr>
            <a:xfrm>
              <a:off x="5056275" y="3127300"/>
              <a:ext cx="74250" cy="98850"/>
            </a:xfrm>
            <a:custGeom>
              <a:avLst/>
              <a:gdLst/>
              <a:ahLst/>
              <a:cxnLst/>
              <a:rect l="l" t="t" r="r" b="b"/>
              <a:pathLst>
                <a:path w="2970" h="3954" extrusionOk="0">
                  <a:moveTo>
                    <a:pt x="1226" y="1"/>
                  </a:moveTo>
                  <a:cubicBezTo>
                    <a:pt x="1187" y="1"/>
                    <a:pt x="1146" y="5"/>
                    <a:pt x="1102" y="16"/>
                  </a:cubicBezTo>
                  <a:cubicBezTo>
                    <a:pt x="968" y="16"/>
                    <a:pt x="901" y="49"/>
                    <a:pt x="768" y="49"/>
                  </a:cubicBezTo>
                  <a:cubicBezTo>
                    <a:pt x="568" y="116"/>
                    <a:pt x="434" y="149"/>
                    <a:pt x="334" y="216"/>
                  </a:cubicBezTo>
                  <a:lnTo>
                    <a:pt x="168" y="316"/>
                  </a:lnTo>
                  <a:cubicBezTo>
                    <a:pt x="101" y="349"/>
                    <a:pt x="1" y="483"/>
                    <a:pt x="67" y="549"/>
                  </a:cubicBezTo>
                  <a:cubicBezTo>
                    <a:pt x="101" y="650"/>
                    <a:pt x="168" y="683"/>
                    <a:pt x="301" y="683"/>
                  </a:cubicBezTo>
                  <a:lnTo>
                    <a:pt x="801" y="683"/>
                  </a:lnTo>
                  <a:cubicBezTo>
                    <a:pt x="901" y="683"/>
                    <a:pt x="968" y="683"/>
                    <a:pt x="1068" y="716"/>
                  </a:cubicBezTo>
                  <a:cubicBezTo>
                    <a:pt x="1135" y="716"/>
                    <a:pt x="1235" y="783"/>
                    <a:pt x="1302" y="783"/>
                  </a:cubicBezTo>
                  <a:cubicBezTo>
                    <a:pt x="1402" y="816"/>
                    <a:pt x="1468" y="816"/>
                    <a:pt x="1569" y="850"/>
                  </a:cubicBezTo>
                  <a:cubicBezTo>
                    <a:pt x="1602" y="850"/>
                    <a:pt x="1602" y="883"/>
                    <a:pt x="1635" y="883"/>
                  </a:cubicBezTo>
                  <a:cubicBezTo>
                    <a:pt x="968" y="883"/>
                    <a:pt x="401" y="1517"/>
                    <a:pt x="334" y="2317"/>
                  </a:cubicBezTo>
                  <a:cubicBezTo>
                    <a:pt x="268" y="3151"/>
                    <a:pt x="801" y="3885"/>
                    <a:pt x="1468" y="3952"/>
                  </a:cubicBezTo>
                  <a:cubicBezTo>
                    <a:pt x="1486" y="3953"/>
                    <a:pt x="1504" y="3953"/>
                    <a:pt x="1521" y="3953"/>
                  </a:cubicBezTo>
                  <a:cubicBezTo>
                    <a:pt x="2199" y="3953"/>
                    <a:pt x="2773" y="3330"/>
                    <a:pt x="2903" y="2518"/>
                  </a:cubicBezTo>
                  <a:cubicBezTo>
                    <a:pt x="2970" y="1817"/>
                    <a:pt x="2903" y="1450"/>
                    <a:pt x="2836" y="1317"/>
                  </a:cubicBezTo>
                  <a:cubicBezTo>
                    <a:pt x="2803" y="1183"/>
                    <a:pt x="2769" y="1117"/>
                    <a:pt x="2736" y="983"/>
                  </a:cubicBezTo>
                  <a:cubicBezTo>
                    <a:pt x="2669" y="850"/>
                    <a:pt x="2603" y="783"/>
                    <a:pt x="2503" y="650"/>
                  </a:cubicBezTo>
                  <a:cubicBezTo>
                    <a:pt x="2436" y="516"/>
                    <a:pt x="2336" y="449"/>
                    <a:pt x="2236" y="349"/>
                  </a:cubicBezTo>
                  <a:cubicBezTo>
                    <a:pt x="2102" y="283"/>
                    <a:pt x="1969" y="183"/>
                    <a:pt x="1835" y="149"/>
                  </a:cubicBezTo>
                  <a:cubicBezTo>
                    <a:pt x="1735" y="49"/>
                    <a:pt x="1602" y="49"/>
                    <a:pt x="1468" y="16"/>
                  </a:cubicBezTo>
                  <a:cubicBezTo>
                    <a:pt x="1380" y="16"/>
                    <a:pt x="1305" y="1"/>
                    <a:pt x="1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13;p116">
              <a:extLst>
                <a:ext uri="{FF2B5EF4-FFF2-40B4-BE49-F238E27FC236}">
                  <a16:creationId xmlns:a16="http://schemas.microsoft.com/office/drawing/2014/main" id="{2EAEC204-DB3D-CD2B-507A-76DC7732C755}"/>
                </a:ext>
              </a:extLst>
            </p:cNvPr>
            <p:cNvSpPr/>
            <p:nvPr/>
          </p:nvSpPr>
          <p:spPr>
            <a:xfrm>
              <a:off x="5689000" y="2785525"/>
              <a:ext cx="65300" cy="66150"/>
            </a:xfrm>
            <a:custGeom>
              <a:avLst/>
              <a:gdLst/>
              <a:ahLst/>
              <a:cxnLst/>
              <a:rect l="l" t="t" r="r" b="b"/>
              <a:pathLst>
                <a:path w="2612" h="2646" extrusionOk="0">
                  <a:moveTo>
                    <a:pt x="1062" y="0"/>
                  </a:moveTo>
                  <a:cubicBezTo>
                    <a:pt x="8" y="0"/>
                    <a:pt x="0" y="2646"/>
                    <a:pt x="677" y="2646"/>
                  </a:cubicBezTo>
                  <a:cubicBezTo>
                    <a:pt x="1277" y="2646"/>
                    <a:pt x="2612" y="310"/>
                    <a:pt x="1177" y="10"/>
                  </a:cubicBezTo>
                  <a:cubicBezTo>
                    <a:pt x="1138" y="3"/>
                    <a:pt x="1099" y="0"/>
                    <a:pt x="1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14;p116">
              <a:extLst>
                <a:ext uri="{FF2B5EF4-FFF2-40B4-BE49-F238E27FC236}">
                  <a16:creationId xmlns:a16="http://schemas.microsoft.com/office/drawing/2014/main" id="{E1831B12-9BB6-F4ED-E7FD-5CE3C040053F}"/>
                </a:ext>
              </a:extLst>
            </p:cNvPr>
            <p:cNvSpPr/>
            <p:nvPr/>
          </p:nvSpPr>
          <p:spPr>
            <a:xfrm>
              <a:off x="5722250" y="2842325"/>
              <a:ext cx="64925" cy="36325"/>
            </a:xfrm>
            <a:custGeom>
              <a:avLst/>
              <a:gdLst/>
              <a:ahLst/>
              <a:cxnLst/>
              <a:rect l="l" t="t" r="r" b="b"/>
              <a:pathLst>
                <a:path w="2597" h="1453" extrusionOk="0">
                  <a:moveTo>
                    <a:pt x="1548" y="1"/>
                  </a:moveTo>
                  <a:cubicBezTo>
                    <a:pt x="857" y="1"/>
                    <a:pt x="1" y="792"/>
                    <a:pt x="148" y="1207"/>
                  </a:cubicBezTo>
                  <a:cubicBezTo>
                    <a:pt x="199" y="1373"/>
                    <a:pt x="473" y="1452"/>
                    <a:pt x="808" y="1452"/>
                  </a:cubicBezTo>
                  <a:cubicBezTo>
                    <a:pt x="1552" y="1452"/>
                    <a:pt x="2596" y="1063"/>
                    <a:pt x="2182" y="374"/>
                  </a:cubicBezTo>
                  <a:cubicBezTo>
                    <a:pt x="2031" y="106"/>
                    <a:pt x="1800" y="1"/>
                    <a:pt x="1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15;p116">
              <a:extLst>
                <a:ext uri="{FF2B5EF4-FFF2-40B4-BE49-F238E27FC236}">
                  <a16:creationId xmlns:a16="http://schemas.microsoft.com/office/drawing/2014/main" id="{BD65EC8A-3322-5199-D814-76EE0B6BE13E}"/>
                </a:ext>
              </a:extLst>
            </p:cNvPr>
            <p:cNvSpPr/>
            <p:nvPr/>
          </p:nvSpPr>
          <p:spPr>
            <a:xfrm>
              <a:off x="5665050" y="3273625"/>
              <a:ext cx="83425" cy="56575"/>
            </a:xfrm>
            <a:custGeom>
              <a:avLst/>
              <a:gdLst/>
              <a:ahLst/>
              <a:cxnLst/>
              <a:rect l="l" t="t" r="r" b="b"/>
              <a:pathLst>
                <a:path w="3337" h="2263" extrusionOk="0">
                  <a:moveTo>
                    <a:pt x="2169" y="0"/>
                  </a:moveTo>
                  <a:cubicBezTo>
                    <a:pt x="1802" y="0"/>
                    <a:pt x="1435" y="100"/>
                    <a:pt x="1101" y="300"/>
                  </a:cubicBezTo>
                  <a:cubicBezTo>
                    <a:pt x="768" y="467"/>
                    <a:pt x="467" y="767"/>
                    <a:pt x="301" y="1101"/>
                  </a:cubicBezTo>
                  <a:cubicBezTo>
                    <a:pt x="134" y="1435"/>
                    <a:pt x="67" y="1768"/>
                    <a:pt x="0" y="2135"/>
                  </a:cubicBezTo>
                  <a:cubicBezTo>
                    <a:pt x="0" y="2168"/>
                    <a:pt x="0" y="2202"/>
                    <a:pt x="134" y="2235"/>
                  </a:cubicBezTo>
                  <a:cubicBezTo>
                    <a:pt x="153" y="2255"/>
                    <a:pt x="176" y="2263"/>
                    <a:pt x="199" y="2263"/>
                  </a:cubicBezTo>
                  <a:cubicBezTo>
                    <a:pt x="254" y="2263"/>
                    <a:pt x="310" y="2216"/>
                    <a:pt x="334" y="2168"/>
                  </a:cubicBezTo>
                  <a:cubicBezTo>
                    <a:pt x="467" y="1868"/>
                    <a:pt x="634" y="1635"/>
                    <a:pt x="801" y="1368"/>
                  </a:cubicBezTo>
                  <a:cubicBezTo>
                    <a:pt x="968" y="1134"/>
                    <a:pt x="1168" y="934"/>
                    <a:pt x="1435" y="801"/>
                  </a:cubicBezTo>
                  <a:cubicBezTo>
                    <a:pt x="1668" y="667"/>
                    <a:pt x="1935" y="601"/>
                    <a:pt x="2202" y="534"/>
                  </a:cubicBezTo>
                  <a:cubicBezTo>
                    <a:pt x="2369" y="501"/>
                    <a:pt x="2502" y="501"/>
                    <a:pt x="2669" y="501"/>
                  </a:cubicBezTo>
                  <a:cubicBezTo>
                    <a:pt x="2802" y="501"/>
                    <a:pt x="2969" y="534"/>
                    <a:pt x="3136" y="534"/>
                  </a:cubicBezTo>
                  <a:lnTo>
                    <a:pt x="3169" y="534"/>
                  </a:lnTo>
                  <a:cubicBezTo>
                    <a:pt x="3236" y="534"/>
                    <a:pt x="3269" y="501"/>
                    <a:pt x="3303" y="467"/>
                  </a:cubicBezTo>
                  <a:cubicBezTo>
                    <a:pt x="3336" y="367"/>
                    <a:pt x="3303" y="300"/>
                    <a:pt x="3236" y="267"/>
                  </a:cubicBezTo>
                  <a:cubicBezTo>
                    <a:pt x="3069" y="200"/>
                    <a:pt x="2903" y="134"/>
                    <a:pt x="2736" y="100"/>
                  </a:cubicBezTo>
                  <a:cubicBezTo>
                    <a:pt x="2569" y="34"/>
                    <a:pt x="2402" y="0"/>
                    <a:pt x="2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16;p116">
              <a:extLst>
                <a:ext uri="{FF2B5EF4-FFF2-40B4-BE49-F238E27FC236}">
                  <a16:creationId xmlns:a16="http://schemas.microsoft.com/office/drawing/2014/main" id="{6E4F51E3-0C26-AFF3-7A7E-26F8F19DED62}"/>
                </a:ext>
              </a:extLst>
            </p:cNvPr>
            <p:cNvSpPr/>
            <p:nvPr/>
          </p:nvSpPr>
          <p:spPr>
            <a:xfrm>
              <a:off x="5162200" y="3398475"/>
              <a:ext cx="159300" cy="67050"/>
            </a:xfrm>
            <a:custGeom>
              <a:avLst/>
              <a:gdLst/>
              <a:ahLst/>
              <a:cxnLst/>
              <a:rect l="l" t="t" r="r" b="b"/>
              <a:pathLst>
                <a:path w="6372" h="2682" extrusionOk="0">
                  <a:moveTo>
                    <a:pt x="3754" y="1"/>
                  </a:moveTo>
                  <a:cubicBezTo>
                    <a:pt x="3543" y="1"/>
                    <a:pt x="3315" y="14"/>
                    <a:pt x="3069" y="43"/>
                  </a:cubicBezTo>
                  <a:cubicBezTo>
                    <a:pt x="667" y="343"/>
                    <a:pt x="0" y="2145"/>
                    <a:pt x="0" y="2145"/>
                  </a:cubicBezTo>
                  <a:cubicBezTo>
                    <a:pt x="650" y="2485"/>
                    <a:pt x="1444" y="2682"/>
                    <a:pt x="2434" y="2682"/>
                  </a:cubicBezTo>
                  <a:cubicBezTo>
                    <a:pt x="2511" y="2682"/>
                    <a:pt x="2589" y="2681"/>
                    <a:pt x="2669" y="2678"/>
                  </a:cubicBezTo>
                  <a:cubicBezTo>
                    <a:pt x="4136" y="2645"/>
                    <a:pt x="5404" y="2145"/>
                    <a:pt x="6371" y="1444"/>
                  </a:cubicBezTo>
                  <a:cubicBezTo>
                    <a:pt x="6371" y="1444"/>
                    <a:pt x="5955"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17;p116">
              <a:extLst>
                <a:ext uri="{FF2B5EF4-FFF2-40B4-BE49-F238E27FC236}">
                  <a16:creationId xmlns:a16="http://schemas.microsoft.com/office/drawing/2014/main" id="{56EDBE75-0569-360C-DA48-051650AC02EF}"/>
                </a:ext>
              </a:extLst>
            </p:cNvPr>
            <p:cNvSpPr/>
            <p:nvPr/>
          </p:nvSpPr>
          <p:spPr>
            <a:xfrm>
              <a:off x="5096300" y="3296675"/>
              <a:ext cx="288575" cy="155425"/>
            </a:xfrm>
            <a:custGeom>
              <a:avLst/>
              <a:gdLst/>
              <a:ahLst/>
              <a:cxnLst/>
              <a:rect l="l" t="t" r="r" b="b"/>
              <a:pathLst>
                <a:path w="11543" h="6217" extrusionOk="0">
                  <a:moveTo>
                    <a:pt x="9116" y="0"/>
                  </a:moveTo>
                  <a:cubicBezTo>
                    <a:pt x="7904" y="0"/>
                    <a:pt x="6493" y="1113"/>
                    <a:pt x="4838" y="1347"/>
                  </a:cubicBezTo>
                  <a:cubicBezTo>
                    <a:pt x="4530" y="1385"/>
                    <a:pt x="4230" y="1399"/>
                    <a:pt x="3941" y="1399"/>
                  </a:cubicBezTo>
                  <a:cubicBezTo>
                    <a:pt x="3168" y="1399"/>
                    <a:pt x="2477" y="1298"/>
                    <a:pt x="1926" y="1298"/>
                  </a:cubicBezTo>
                  <a:cubicBezTo>
                    <a:pt x="1436" y="1298"/>
                    <a:pt x="1058" y="1378"/>
                    <a:pt x="835" y="1680"/>
                  </a:cubicBezTo>
                  <a:cubicBezTo>
                    <a:pt x="1" y="2748"/>
                    <a:pt x="501" y="5116"/>
                    <a:pt x="2669" y="6217"/>
                  </a:cubicBezTo>
                  <a:cubicBezTo>
                    <a:pt x="2669" y="6217"/>
                    <a:pt x="3337" y="4415"/>
                    <a:pt x="5738" y="4115"/>
                  </a:cubicBezTo>
                  <a:cubicBezTo>
                    <a:pt x="5943" y="4095"/>
                    <a:pt x="6136" y="4086"/>
                    <a:pt x="6318" y="4086"/>
                  </a:cubicBezTo>
                  <a:cubicBezTo>
                    <a:pt x="8583" y="4086"/>
                    <a:pt x="9041" y="5516"/>
                    <a:pt x="9041" y="5516"/>
                  </a:cubicBezTo>
                  <a:cubicBezTo>
                    <a:pt x="10842" y="4115"/>
                    <a:pt x="11542" y="2014"/>
                    <a:pt x="10575" y="779"/>
                  </a:cubicBezTo>
                  <a:cubicBezTo>
                    <a:pt x="10123" y="207"/>
                    <a:pt x="9638" y="0"/>
                    <a:pt x="9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18;p116">
              <a:extLst>
                <a:ext uri="{FF2B5EF4-FFF2-40B4-BE49-F238E27FC236}">
                  <a16:creationId xmlns:a16="http://schemas.microsoft.com/office/drawing/2014/main" id="{ACD46584-C2D9-1D88-B30C-479FEFC21622}"/>
                </a:ext>
              </a:extLst>
            </p:cNvPr>
            <p:cNvSpPr/>
            <p:nvPr/>
          </p:nvSpPr>
          <p:spPr>
            <a:xfrm>
              <a:off x="4963725" y="2593050"/>
              <a:ext cx="437825" cy="186375"/>
            </a:xfrm>
            <a:custGeom>
              <a:avLst/>
              <a:gdLst/>
              <a:ahLst/>
              <a:cxnLst/>
              <a:rect l="l" t="t" r="r" b="b"/>
              <a:pathLst>
                <a:path w="17513" h="7455" extrusionOk="0">
                  <a:moveTo>
                    <a:pt x="14006" y="1855"/>
                  </a:moveTo>
                  <a:cubicBezTo>
                    <a:pt x="14108" y="1903"/>
                    <a:pt x="14210" y="1953"/>
                    <a:pt x="14310" y="2005"/>
                  </a:cubicBezTo>
                  <a:cubicBezTo>
                    <a:pt x="15078" y="2372"/>
                    <a:pt x="15811" y="2772"/>
                    <a:pt x="16378" y="3373"/>
                  </a:cubicBezTo>
                  <a:cubicBezTo>
                    <a:pt x="16645" y="3673"/>
                    <a:pt x="16879" y="4007"/>
                    <a:pt x="16912" y="4340"/>
                  </a:cubicBezTo>
                  <a:cubicBezTo>
                    <a:pt x="16979" y="4674"/>
                    <a:pt x="16845" y="5041"/>
                    <a:pt x="16645" y="5174"/>
                  </a:cubicBezTo>
                  <a:cubicBezTo>
                    <a:pt x="16538" y="5241"/>
                    <a:pt x="16408" y="5271"/>
                    <a:pt x="16270" y="5271"/>
                  </a:cubicBezTo>
                  <a:cubicBezTo>
                    <a:pt x="16066" y="5271"/>
                    <a:pt x="15844" y="5207"/>
                    <a:pt x="15645" y="5107"/>
                  </a:cubicBezTo>
                  <a:cubicBezTo>
                    <a:pt x="15244" y="5007"/>
                    <a:pt x="14911" y="4774"/>
                    <a:pt x="14644" y="4507"/>
                  </a:cubicBezTo>
                  <a:cubicBezTo>
                    <a:pt x="14043" y="3940"/>
                    <a:pt x="13677" y="3206"/>
                    <a:pt x="13810" y="2405"/>
                  </a:cubicBezTo>
                  <a:cubicBezTo>
                    <a:pt x="13851" y="2217"/>
                    <a:pt x="13918" y="2033"/>
                    <a:pt x="14006" y="1855"/>
                  </a:cubicBezTo>
                  <a:close/>
                  <a:moveTo>
                    <a:pt x="4778" y="5705"/>
                  </a:moveTo>
                  <a:cubicBezTo>
                    <a:pt x="4864" y="5705"/>
                    <a:pt x="4951" y="5706"/>
                    <a:pt x="5037" y="5708"/>
                  </a:cubicBezTo>
                  <a:cubicBezTo>
                    <a:pt x="5404" y="5741"/>
                    <a:pt x="5871" y="5841"/>
                    <a:pt x="6138" y="6041"/>
                  </a:cubicBezTo>
                  <a:cubicBezTo>
                    <a:pt x="6205" y="6075"/>
                    <a:pt x="6238" y="6108"/>
                    <a:pt x="6238" y="6175"/>
                  </a:cubicBezTo>
                  <a:lnTo>
                    <a:pt x="6238" y="6208"/>
                  </a:lnTo>
                  <a:lnTo>
                    <a:pt x="6238" y="6342"/>
                  </a:lnTo>
                  <a:cubicBezTo>
                    <a:pt x="6205" y="6508"/>
                    <a:pt x="6138" y="6575"/>
                    <a:pt x="6004" y="6675"/>
                  </a:cubicBezTo>
                  <a:cubicBezTo>
                    <a:pt x="5835" y="6769"/>
                    <a:pt x="5634" y="6810"/>
                    <a:pt x="5419" y="6810"/>
                  </a:cubicBezTo>
                  <a:cubicBezTo>
                    <a:pt x="5253" y="6810"/>
                    <a:pt x="5078" y="6786"/>
                    <a:pt x="4904" y="6742"/>
                  </a:cubicBezTo>
                  <a:cubicBezTo>
                    <a:pt x="4503" y="6675"/>
                    <a:pt x="4136" y="6542"/>
                    <a:pt x="3803" y="6342"/>
                  </a:cubicBezTo>
                  <a:cubicBezTo>
                    <a:pt x="3538" y="6197"/>
                    <a:pt x="3300" y="6018"/>
                    <a:pt x="3093" y="5814"/>
                  </a:cubicBezTo>
                  <a:lnTo>
                    <a:pt x="3093" y="5814"/>
                  </a:lnTo>
                  <a:cubicBezTo>
                    <a:pt x="3649" y="5741"/>
                    <a:pt x="4212" y="5705"/>
                    <a:pt x="4778" y="5705"/>
                  </a:cubicBezTo>
                  <a:close/>
                  <a:moveTo>
                    <a:pt x="7169" y="1"/>
                  </a:moveTo>
                  <a:cubicBezTo>
                    <a:pt x="7070" y="1"/>
                    <a:pt x="6971" y="2"/>
                    <a:pt x="6872" y="4"/>
                  </a:cubicBezTo>
                  <a:cubicBezTo>
                    <a:pt x="6004" y="4"/>
                    <a:pt x="5137" y="70"/>
                    <a:pt x="4270" y="371"/>
                  </a:cubicBezTo>
                  <a:cubicBezTo>
                    <a:pt x="3836" y="504"/>
                    <a:pt x="3436" y="671"/>
                    <a:pt x="3036" y="971"/>
                  </a:cubicBezTo>
                  <a:cubicBezTo>
                    <a:pt x="2669" y="1238"/>
                    <a:pt x="2335" y="1572"/>
                    <a:pt x="2135" y="2039"/>
                  </a:cubicBezTo>
                  <a:cubicBezTo>
                    <a:pt x="1768" y="2872"/>
                    <a:pt x="1535" y="3840"/>
                    <a:pt x="1801" y="4740"/>
                  </a:cubicBezTo>
                  <a:cubicBezTo>
                    <a:pt x="1875" y="5082"/>
                    <a:pt x="2010" y="5405"/>
                    <a:pt x="2192" y="5699"/>
                  </a:cubicBezTo>
                  <a:lnTo>
                    <a:pt x="2192" y="5699"/>
                  </a:lnTo>
                  <a:cubicBezTo>
                    <a:pt x="1394" y="5903"/>
                    <a:pt x="697" y="6218"/>
                    <a:pt x="0" y="6642"/>
                  </a:cubicBezTo>
                  <a:cubicBezTo>
                    <a:pt x="763" y="6324"/>
                    <a:pt x="1549" y="6089"/>
                    <a:pt x="2351" y="5934"/>
                  </a:cubicBezTo>
                  <a:lnTo>
                    <a:pt x="2351" y="5934"/>
                  </a:lnTo>
                  <a:cubicBezTo>
                    <a:pt x="2651" y="6340"/>
                    <a:pt x="3041" y="6677"/>
                    <a:pt x="3469" y="6909"/>
                  </a:cubicBezTo>
                  <a:cubicBezTo>
                    <a:pt x="3836" y="7176"/>
                    <a:pt x="4303" y="7342"/>
                    <a:pt x="4770" y="7409"/>
                  </a:cubicBezTo>
                  <a:cubicBezTo>
                    <a:pt x="4932" y="7434"/>
                    <a:pt x="5103" y="7454"/>
                    <a:pt x="5280" y="7454"/>
                  </a:cubicBezTo>
                  <a:cubicBezTo>
                    <a:pt x="5577" y="7454"/>
                    <a:pt x="5891" y="7397"/>
                    <a:pt x="6205" y="7209"/>
                  </a:cubicBezTo>
                  <a:cubicBezTo>
                    <a:pt x="6471" y="7075"/>
                    <a:pt x="6672" y="6842"/>
                    <a:pt x="6705" y="6542"/>
                  </a:cubicBezTo>
                  <a:cubicBezTo>
                    <a:pt x="6772" y="6475"/>
                    <a:pt x="6772" y="6408"/>
                    <a:pt x="6772" y="6342"/>
                  </a:cubicBezTo>
                  <a:cubicBezTo>
                    <a:pt x="6772" y="6242"/>
                    <a:pt x="6772" y="6175"/>
                    <a:pt x="6705" y="6075"/>
                  </a:cubicBezTo>
                  <a:cubicBezTo>
                    <a:pt x="6638" y="5975"/>
                    <a:pt x="6538" y="5841"/>
                    <a:pt x="6438" y="5741"/>
                  </a:cubicBezTo>
                  <a:cubicBezTo>
                    <a:pt x="5971" y="5474"/>
                    <a:pt x="5504" y="5408"/>
                    <a:pt x="5037" y="5374"/>
                  </a:cubicBezTo>
                  <a:cubicBezTo>
                    <a:pt x="4853" y="5361"/>
                    <a:pt x="4671" y="5354"/>
                    <a:pt x="4490" y="5354"/>
                  </a:cubicBezTo>
                  <a:cubicBezTo>
                    <a:pt x="3928" y="5354"/>
                    <a:pt x="3381" y="5418"/>
                    <a:pt x="2846" y="5538"/>
                  </a:cubicBezTo>
                  <a:lnTo>
                    <a:pt x="2846" y="5538"/>
                  </a:lnTo>
                  <a:cubicBezTo>
                    <a:pt x="2608" y="5236"/>
                    <a:pt x="2432" y="4896"/>
                    <a:pt x="2335" y="4540"/>
                  </a:cubicBezTo>
                  <a:cubicBezTo>
                    <a:pt x="2135" y="3773"/>
                    <a:pt x="2235" y="2939"/>
                    <a:pt x="2569" y="2205"/>
                  </a:cubicBezTo>
                  <a:cubicBezTo>
                    <a:pt x="2902" y="1505"/>
                    <a:pt x="3636" y="1038"/>
                    <a:pt x="4403" y="771"/>
                  </a:cubicBezTo>
                  <a:cubicBezTo>
                    <a:pt x="5170" y="537"/>
                    <a:pt x="6038" y="404"/>
                    <a:pt x="6872" y="404"/>
                  </a:cubicBezTo>
                  <a:cubicBezTo>
                    <a:pt x="6958" y="402"/>
                    <a:pt x="7045" y="402"/>
                    <a:pt x="7131" y="402"/>
                  </a:cubicBezTo>
                  <a:cubicBezTo>
                    <a:pt x="8749" y="402"/>
                    <a:pt x="10389" y="693"/>
                    <a:pt x="11909" y="1105"/>
                  </a:cubicBezTo>
                  <a:cubicBezTo>
                    <a:pt x="12518" y="1282"/>
                    <a:pt x="13147" y="1479"/>
                    <a:pt x="13751" y="1740"/>
                  </a:cubicBezTo>
                  <a:lnTo>
                    <a:pt x="13751" y="1740"/>
                  </a:lnTo>
                  <a:cubicBezTo>
                    <a:pt x="13626" y="1931"/>
                    <a:pt x="13526" y="2139"/>
                    <a:pt x="13476" y="2372"/>
                  </a:cubicBezTo>
                  <a:cubicBezTo>
                    <a:pt x="13310" y="2839"/>
                    <a:pt x="13343" y="3339"/>
                    <a:pt x="13510" y="3806"/>
                  </a:cubicBezTo>
                  <a:cubicBezTo>
                    <a:pt x="13677" y="4240"/>
                    <a:pt x="13910" y="4640"/>
                    <a:pt x="14244" y="4974"/>
                  </a:cubicBezTo>
                  <a:cubicBezTo>
                    <a:pt x="14577" y="5308"/>
                    <a:pt x="14977" y="5574"/>
                    <a:pt x="15411" y="5741"/>
                  </a:cubicBezTo>
                  <a:cubicBezTo>
                    <a:pt x="15645" y="5841"/>
                    <a:pt x="15878" y="5875"/>
                    <a:pt x="16145" y="5908"/>
                  </a:cubicBezTo>
                  <a:cubicBezTo>
                    <a:pt x="16378" y="5908"/>
                    <a:pt x="16679" y="5908"/>
                    <a:pt x="16912" y="5741"/>
                  </a:cubicBezTo>
                  <a:cubicBezTo>
                    <a:pt x="17179" y="5641"/>
                    <a:pt x="17346" y="5341"/>
                    <a:pt x="17413" y="5074"/>
                  </a:cubicBezTo>
                  <a:cubicBezTo>
                    <a:pt x="17513" y="4841"/>
                    <a:pt x="17513" y="4540"/>
                    <a:pt x="17479" y="4307"/>
                  </a:cubicBezTo>
                  <a:cubicBezTo>
                    <a:pt x="17379" y="3806"/>
                    <a:pt x="17079" y="3373"/>
                    <a:pt x="16745" y="3039"/>
                  </a:cubicBezTo>
                  <a:cubicBezTo>
                    <a:pt x="16112" y="2372"/>
                    <a:pt x="15311" y="1972"/>
                    <a:pt x="14510" y="1572"/>
                  </a:cubicBezTo>
                  <a:cubicBezTo>
                    <a:pt x="14422" y="1531"/>
                    <a:pt x="14332" y="1492"/>
                    <a:pt x="14243" y="1454"/>
                  </a:cubicBezTo>
                  <a:lnTo>
                    <a:pt x="14243" y="1454"/>
                  </a:lnTo>
                  <a:cubicBezTo>
                    <a:pt x="14511" y="1067"/>
                    <a:pt x="14867" y="720"/>
                    <a:pt x="15244" y="437"/>
                  </a:cubicBezTo>
                  <a:lnTo>
                    <a:pt x="15244" y="437"/>
                  </a:lnTo>
                  <a:cubicBezTo>
                    <a:pt x="14877" y="671"/>
                    <a:pt x="14510" y="904"/>
                    <a:pt x="14177" y="1205"/>
                  </a:cubicBezTo>
                  <a:cubicBezTo>
                    <a:pt x="14129" y="1258"/>
                    <a:pt x="14080" y="1313"/>
                    <a:pt x="14033" y="1369"/>
                  </a:cubicBezTo>
                  <a:lnTo>
                    <a:pt x="14033" y="1369"/>
                  </a:lnTo>
                  <a:cubicBezTo>
                    <a:pt x="13381" y="1111"/>
                    <a:pt x="12711" y="918"/>
                    <a:pt x="12042" y="704"/>
                  </a:cubicBezTo>
                  <a:cubicBezTo>
                    <a:pt x="10468" y="263"/>
                    <a:pt x="8834" y="1"/>
                    <a:pt x="71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19;p116">
              <a:extLst>
                <a:ext uri="{FF2B5EF4-FFF2-40B4-BE49-F238E27FC236}">
                  <a16:creationId xmlns:a16="http://schemas.microsoft.com/office/drawing/2014/main" id="{2CC10BFB-D41C-D358-AD37-CC1ED86DFCDD}"/>
                </a:ext>
              </a:extLst>
            </p:cNvPr>
            <p:cNvSpPr/>
            <p:nvPr/>
          </p:nvSpPr>
          <p:spPr>
            <a:xfrm>
              <a:off x="4962875" y="2854250"/>
              <a:ext cx="654675" cy="180175"/>
            </a:xfrm>
            <a:custGeom>
              <a:avLst/>
              <a:gdLst/>
              <a:ahLst/>
              <a:cxnLst/>
              <a:rect l="l" t="t" r="r" b="b"/>
              <a:pathLst>
                <a:path w="26187" h="7207" extrusionOk="0">
                  <a:moveTo>
                    <a:pt x="9628" y="552"/>
                  </a:moveTo>
                  <a:cubicBezTo>
                    <a:pt x="9666" y="552"/>
                    <a:pt x="9704" y="556"/>
                    <a:pt x="9741" y="564"/>
                  </a:cubicBezTo>
                  <a:cubicBezTo>
                    <a:pt x="9975" y="597"/>
                    <a:pt x="10041" y="764"/>
                    <a:pt x="10075" y="964"/>
                  </a:cubicBezTo>
                  <a:cubicBezTo>
                    <a:pt x="10141" y="1431"/>
                    <a:pt x="9841" y="1965"/>
                    <a:pt x="9541" y="2432"/>
                  </a:cubicBezTo>
                  <a:cubicBezTo>
                    <a:pt x="9232" y="2888"/>
                    <a:pt x="8835" y="3272"/>
                    <a:pt x="8389" y="3600"/>
                  </a:cubicBezTo>
                  <a:lnTo>
                    <a:pt x="8389" y="3600"/>
                  </a:lnTo>
                  <a:cubicBezTo>
                    <a:pt x="8348" y="3121"/>
                    <a:pt x="8387" y="2640"/>
                    <a:pt x="8507" y="2131"/>
                  </a:cubicBezTo>
                  <a:cubicBezTo>
                    <a:pt x="8640" y="1598"/>
                    <a:pt x="8840" y="1064"/>
                    <a:pt x="9207" y="730"/>
                  </a:cubicBezTo>
                  <a:cubicBezTo>
                    <a:pt x="9363" y="601"/>
                    <a:pt x="9498" y="552"/>
                    <a:pt x="9628" y="552"/>
                  </a:cubicBezTo>
                  <a:close/>
                  <a:moveTo>
                    <a:pt x="9615" y="0"/>
                  </a:moveTo>
                  <a:cubicBezTo>
                    <a:pt x="9521" y="0"/>
                    <a:pt x="9431" y="18"/>
                    <a:pt x="9341" y="63"/>
                  </a:cubicBezTo>
                  <a:cubicBezTo>
                    <a:pt x="9141" y="130"/>
                    <a:pt x="8974" y="230"/>
                    <a:pt x="8840" y="330"/>
                  </a:cubicBezTo>
                  <a:cubicBezTo>
                    <a:pt x="8307" y="831"/>
                    <a:pt x="8073" y="1464"/>
                    <a:pt x="7906" y="2065"/>
                  </a:cubicBezTo>
                  <a:cubicBezTo>
                    <a:pt x="7740" y="2665"/>
                    <a:pt x="7706" y="3299"/>
                    <a:pt x="7806" y="3933"/>
                  </a:cubicBezTo>
                  <a:cubicBezTo>
                    <a:pt x="7808" y="3949"/>
                    <a:pt x="7810" y="3965"/>
                    <a:pt x="7812" y="3982"/>
                  </a:cubicBezTo>
                  <a:lnTo>
                    <a:pt x="7812" y="3982"/>
                  </a:lnTo>
                  <a:cubicBezTo>
                    <a:pt x="7508" y="4162"/>
                    <a:pt x="7192" y="4322"/>
                    <a:pt x="6872" y="4466"/>
                  </a:cubicBezTo>
                  <a:cubicBezTo>
                    <a:pt x="5838" y="4933"/>
                    <a:pt x="4671" y="5134"/>
                    <a:pt x="3503" y="5167"/>
                  </a:cubicBezTo>
                  <a:cubicBezTo>
                    <a:pt x="3319" y="5178"/>
                    <a:pt x="3133" y="5183"/>
                    <a:pt x="2947" y="5183"/>
                  </a:cubicBezTo>
                  <a:cubicBezTo>
                    <a:pt x="1982" y="5183"/>
                    <a:pt x="990" y="5035"/>
                    <a:pt x="67" y="4700"/>
                  </a:cubicBezTo>
                  <a:cubicBezTo>
                    <a:pt x="34" y="4700"/>
                    <a:pt x="1" y="4700"/>
                    <a:pt x="1" y="4733"/>
                  </a:cubicBezTo>
                  <a:cubicBezTo>
                    <a:pt x="1" y="4767"/>
                    <a:pt x="1" y="4800"/>
                    <a:pt x="34" y="4800"/>
                  </a:cubicBezTo>
                  <a:cubicBezTo>
                    <a:pt x="1135" y="5300"/>
                    <a:pt x="2336" y="5534"/>
                    <a:pt x="3537" y="5534"/>
                  </a:cubicBezTo>
                  <a:cubicBezTo>
                    <a:pt x="4737" y="5534"/>
                    <a:pt x="5972" y="5367"/>
                    <a:pt x="7072" y="4900"/>
                  </a:cubicBezTo>
                  <a:cubicBezTo>
                    <a:pt x="7354" y="4784"/>
                    <a:pt x="7634" y="4656"/>
                    <a:pt x="7907" y="4513"/>
                  </a:cubicBezTo>
                  <a:lnTo>
                    <a:pt x="7907" y="4513"/>
                  </a:lnTo>
                  <a:cubicBezTo>
                    <a:pt x="8016" y="4956"/>
                    <a:pt x="8205" y="5385"/>
                    <a:pt x="8507" y="5734"/>
                  </a:cubicBezTo>
                  <a:cubicBezTo>
                    <a:pt x="8874" y="6268"/>
                    <a:pt x="9474" y="6635"/>
                    <a:pt x="10075" y="6801"/>
                  </a:cubicBezTo>
                  <a:cubicBezTo>
                    <a:pt x="10565" y="6910"/>
                    <a:pt x="11077" y="7019"/>
                    <a:pt x="11576" y="7019"/>
                  </a:cubicBezTo>
                  <a:cubicBezTo>
                    <a:pt x="11688" y="7019"/>
                    <a:pt x="11799" y="7014"/>
                    <a:pt x="11909" y="7002"/>
                  </a:cubicBezTo>
                  <a:cubicBezTo>
                    <a:pt x="12543" y="6968"/>
                    <a:pt x="13177" y="6835"/>
                    <a:pt x="13744" y="6635"/>
                  </a:cubicBezTo>
                  <a:cubicBezTo>
                    <a:pt x="14807" y="6240"/>
                    <a:pt x="15787" y="5679"/>
                    <a:pt x="16608" y="4928"/>
                  </a:cubicBezTo>
                  <a:lnTo>
                    <a:pt x="16608" y="4928"/>
                  </a:lnTo>
                  <a:cubicBezTo>
                    <a:pt x="17052" y="5625"/>
                    <a:pt x="17624" y="6230"/>
                    <a:pt x="18347" y="6635"/>
                  </a:cubicBezTo>
                  <a:cubicBezTo>
                    <a:pt x="19102" y="7057"/>
                    <a:pt x="19965" y="7207"/>
                    <a:pt x="20790" y="7207"/>
                  </a:cubicBezTo>
                  <a:cubicBezTo>
                    <a:pt x="20877" y="7207"/>
                    <a:pt x="20963" y="7205"/>
                    <a:pt x="21049" y="7202"/>
                  </a:cubicBezTo>
                  <a:cubicBezTo>
                    <a:pt x="21983" y="7135"/>
                    <a:pt x="22884" y="6902"/>
                    <a:pt x="23718" y="6601"/>
                  </a:cubicBezTo>
                  <a:cubicBezTo>
                    <a:pt x="24552" y="6301"/>
                    <a:pt x="25386" y="5934"/>
                    <a:pt x="26153" y="5434"/>
                  </a:cubicBezTo>
                  <a:cubicBezTo>
                    <a:pt x="26186" y="5434"/>
                    <a:pt x="26186" y="5400"/>
                    <a:pt x="26086" y="5267"/>
                  </a:cubicBezTo>
                  <a:cubicBezTo>
                    <a:pt x="26086" y="5234"/>
                    <a:pt x="26053" y="5234"/>
                    <a:pt x="26019" y="5234"/>
                  </a:cubicBezTo>
                  <a:cubicBezTo>
                    <a:pt x="25219" y="5634"/>
                    <a:pt x="24385" y="5968"/>
                    <a:pt x="23551" y="6268"/>
                  </a:cubicBezTo>
                  <a:cubicBezTo>
                    <a:pt x="22717" y="6535"/>
                    <a:pt x="21850" y="6701"/>
                    <a:pt x="20949" y="6735"/>
                  </a:cubicBezTo>
                  <a:cubicBezTo>
                    <a:pt x="20877" y="6737"/>
                    <a:pt x="20806" y="6739"/>
                    <a:pt x="20734" y="6739"/>
                  </a:cubicBezTo>
                  <a:cubicBezTo>
                    <a:pt x="19944" y="6739"/>
                    <a:pt x="19187" y="6568"/>
                    <a:pt x="18514" y="6201"/>
                  </a:cubicBezTo>
                  <a:cubicBezTo>
                    <a:pt x="17813" y="5767"/>
                    <a:pt x="17246" y="5067"/>
                    <a:pt x="16879" y="4300"/>
                  </a:cubicBezTo>
                  <a:cubicBezTo>
                    <a:pt x="16879" y="4266"/>
                    <a:pt x="16846" y="4233"/>
                    <a:pt x="16846" y="4233"/>
                  </a:cubicBezTo>
                  <a:cubicBezTo>
                    <a:pt x="16796" y="4183"/>
                    <a:pt x="16729" y="4158"/>
                    <a:pt x="16663" y="4158"/>
                  </a:cubicBezTo>
                  <a:cubicBezTo>
                    <a:pt x="16596" y="4158"/>
                    <a:pt x="16529" y="4183"/>
                    <a:pt x="16479" y="4233"/>
                  </a:cubicBezTo>
                  <a:cubicBezTo>
                    <a:pt x="15679" y="4967"/>
                    <a:pt x="14678" y="5601"/>
                    <a:pt x="13577" y="5968"/>
                  </a:cubicBezTo>
                  <a:cubicBezTo>
                    <a:pt x="13043" y="6201"/>
                    <a:pt x="12476" y="6268"/>
                    <a:pt x="11909" y="6301"/>
                  </a:cubicBezTo>
                  <a:cubicBezTo>
                    <a:pt x="11811" y="6313"/>
                    <a:pt x="11713" y="6319"/>
                    <a:pt x="11615" y="6319"/>
                  </a:cubicBezTo>
                  <a:cubicBezTo>
                    <a:pt x="11180" y="6319"/>
                    <a:pt x="10744" y="6210"/>
                    <a:pt x="10308" y="6101"/>
                  </a:cubicBezTo>
                  <a:cubicBezTo>
                    <a:pt x="9808" y="5934"/>
                    <a:pt x="9341" y="5634"/>
                    <a:pt x="9007" y="5234"/>
                  </a:cubicBezTo>
                  <a:cubicBezTo>
                    <a:pt x="8759" y="4912"/>
                    <a:pt x="8604" y="4553"/>
                    <a:pt x="8499" y="4171"/>
                  </a:cubicBezTo>
                  <a:lnTo>
                    <a:pt x="8499" y="4171"/>
                  </a:lnTo>
                  <a:cubicBezTo>
                    <a:pt x="9091" y="3793"/>
                    <a:pt x="9625" y="3333"/>
                    <a:pt x="10041" y="2765"/>
                  </a:cubicBezTo>
                  <a:cubicBezTo>
                    <a:pt x="10208" y="2498"/>
                    <a:pt x="10375" y="2232"/>
                    <a:pt x="10508" y="1931"/>
                  </a:cubicBezTo>
                  <a:cubicBezTo>
                    <a:pt x="10642" y="1631"/>
                    <a:pt x="10708" y="1298"/>
                    <a:pt x="10675" y="931"/>
                  </a:cubicBezTo>
                  <a:cubicBezTo>
                    <a:pt x="10642" y="764"/>
                    <a:pt x="10575" y="564"/>
                    <a:pt x="10475" y="397"/>
                  </a:cubicBezTo>
                  <a:cubicBezTo>
                    <a:pt x="10341" y="230"/>
                    <a:pt x="10141" y="97"/>
                    <a:pt x="9975" y="63"/>
                  </a:cubicBezTo>
                  <a:cubicBezTo>
                    <a:pt x="9846" y="27"/>
                    <a:pt x="9728" y="0"/>
                    <a:pt x="9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20;p116">
              <a:extLst>
                <a:ext uri="{FF2B5EF4-FFF2-40B4-BE49-F238E27FC236}">
                  <a16:creationId xmlns:a16="http://schemas.microsoft.com/office/drawing/2014/main" id="{31046669-2D8A-EB9E-2BD4-B772438417E7}"/>
                </a:ext>
              </a:extLst>
            </p:cNvPr>
            <p:cNvSpPr/>
            <p:nvPr/>
          </p:nvSpPr>
          <p:spPr>
            <a:xfrm>
              <a:off x="5244750" y="3549875"/>
              <a:ext cx="380525" cy="163900"/>
            </a:xfrm>
            <a:custGeom>
              <a:avLst/>
              <a:gdLst/>
              <a:ahLst/>
              <a:cxnLst/>
              <a:rect l="l" t="t" r="r" b="b"/>
              <a:pathLst>
                <a:path w="15221" h="6556" extrusionOk="0">
                  <a:moveTo>
                    <a:pt x="14976" y="1"/>
                  </a:moveTo>
                  <a:cubicBezTo>
                    <a:pt x="14903" y="1"/>
                    <a:pt x="14827" y="30"/>
                    <a:pt x="14778" y="92"/>
                  </a:cubicBezTo>
                  <a:cubicBezTo>
                    <a:pt x="13377" y="2260"/>
                    <a:pt x="10741" y="3627"/>
                    <a:pt x="8406" y="4495"/>
                  </a:cubicBezTo>
                  <a:cubicBezTo>
                    <a:pt x="7139" y="4962"/>
                    <a:pt x="5838" y="5295"/>
                    <a:pt x="4570" y="5462"/>
                  </a:cubicBezTo>
                  <a:cubicBezTo>
                    <a:pt x="3203" y="5662"/>
                    <a:pt x="1802" y="5629"/>
                    <a:pt x="467" y="5762"/>
                  </a:cubicBezTo>
                  <a:cubicBezTo>
                    <a:pt x="134" y="5796"/>
                    <a:pt x="0" y="6329"/>
                    <a:pt x="401" y="6396"/>
                  </a:cubicBezTo>
                  <a:cubicBezTo>
                    <a:pt x="989" y="6508"/>
                    <a:pt x="1594" y="6555"/>
                    <a:pt x="2205" y="6555"/>
                  </a:cubicBezTo>
                  <a:cubicBezTo>
                    <a:pt x="3050" y="6555"/>
                    <a:pt x="3905" y="6465"/>
                    <a:pt x="4737" y="6329"/>
                  </a:cubicBezTo>
                  <a:cubicBezTo>
                    <a:pt x="6172" y="6129"/>
                    <a:pt x="7606" y="5729"/>
                    <a:pt x="8974" y="5162"/>
                  </a:cubicBezTo>
                  <a:cubicBezTo>
                    <a:pt x="11342" y="4195"/>
                    <a:pt x="14144" y="2793"/>
                    <a:pt x="15178" y="258"/>
                  </a:cubicBezTo>
                  <a:cubicBezTo>
                    <a:pt x="15220" y="89"/>
                    <a:pt x="15102" y="1"/>
                    <a:pt x="14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1;p116">
              <a:extLst>
                <a:ext uri="{FF2B5EF4-FFF2-40B4-BE49-F238E27FC236}">
                  <a16:creationId xmlns:a16="http://schemas.microsoft.com/office/drawing/2014/main" id="{D692B29B-33D7-5F13-CBA8-AF38AB976C14}"/>
                </a:ext>
              </a:extLst>
            </p:cNvPr>
            <p:cNvSpPr/>
            <p:nvPr/>
          </p:nvSpPr>
          <p:spPr>
            <a:xfrm>
              <a:off x="5461325" y="3602050"/>
              <a:ext cx="181200" cy="125400"/>
            </a:xfrm>
            <a:custGeom>
              <a:avLst/>
              <a:gdLst/>
              <a:ahLst/>
              <a:cxnLst/>
              <a:rect l="l" t="t" r="r" b="b"/>
              <a:pathLst>
                <a:path w="7248" h="5016" extrusionOk="0">
                  <a:moveTo>
                    <a:pt x="6988" y="1"/>
                  </a:moveTo>
                  <a:cubicBezTo>
                    <a:pt x="6946" y="1"/>
                    <a:pt x="6908" y="21"/>
                    <a:pt x="6882" y="73"/>
                  </a:cubicBezTo>
                  <a:cubicBezTo>
                    <a:pt x="5214" y="2174"/>
                    <a:pt x="2912" y="3675"/>
                    <a:pt x="377" y="4409"/>
                  </a:cubicBezTo>
                  <a:cubicBezTo>
                    <a:pt x="0" y="4535"/>
                    <a:pt x="126" y="5015"/>
                    <a:pt x="449" y="5015"/>
                  </a:cubicBezTo>
                  <a:cubicBezTo>
                    <a:pt x="469" y="5015"/>
                    <a:pt x="489" y="5013"/>
                    <a:pt x="511" y="5010"/>
                  </a:cubicBezTo>
                  <a:cubicBezTo>
                    <a:pt x="3279" y="4443"/>
                    <a:pt x="5681" y="2708"/>
                    <a:pt x="7149" y="273"/>
                  </a:cubicBezTo>
                  <a:cubicBezTo>
                    <a:pt x="7248" y="174"/>
                    <a:pt x="7108" y="1"/>
                    <a:pt x="69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9"/>
                                        </p:tgtEl>
                                        <p:attrNameLst>
                                          <p:attrName>style.visibility</p:attrName>
                                        </p:attrNameLst>
                                      </p:cBhvr>
                                      <p:to>
                                        <p:strVal val="visible"/>
                                      </p:to>
                                    </p:set>
                                    <p:animEffect transition="in" filter="fade">
                                      <p:cBhvr>
                                        <p:cTn id="7" dur="1000"/>
                                        <p:tgtEl>
                                          <p:spTgt spid="1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Google Shape;1010;p60" title="woman-with-books-pointing.jpg"/>
          <p:cNvPicPr preferRelativeResize="0">
            <a:picLocks noGrp="1"/>
          </p:cNvPicPr>
          <p:nvPr>
            <p:ph type="pic" idx="3"/>
          </p:nvPr>
        </p:nvPicPr>
        <p:blipFill rotWithShape="1">
          <a:blip r:embed="rId3">
            <a:alphaModFix/>
          </a:blip>
          <a:srcRect l="15903" t="18401" r="13194" b="1450"/>
          <a:stretch/>
        </p:blipFill>
        <p:spPr>
          <a:xfrm>
            <a:off x="1031600" y="1156925"/>
            <a:ext cx="2994299" cy="3384899"/>
          </a:xfrm>
          <a:prstGeom prst="rect">
            <a:avLst/>
          </a:prstGeom>
        </p:spPr>
      </p:pic>
      <p:sp>
        <p:nvSpPr>
          <p:cNvPr id="1012" name="Google Shape;1012;p60"/>
          <p:cNvSpPr txBox="1">
            <a:spLocks noGrp="1"/>
          </p:cNvSpPr>
          <p:nvPr>
            <p:ph type="title"/>
          </p:nvPr>
        </p:nvSpPr>
        <p:spPr>
          <a:xfrm>
            <a:off x="4244475" y="1506150"/>
            <a:ext cx="1142700" cy="7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01</a:t>
            </a:r>
            <a:endParaRPr/>
          </a:p>
        </p:txBody>
      </p:sp>
      <p:grpSp>
        <p:nvGrpSpPr>
          <p:cNvPr id="1013" name="Google Shape;1013;p60"/>
          <p:cNvGrpSpPr/>
          <p:nvPr/>
        </p:nvGrpSpPr>
        <p:grpSpPr>
          <a:xfrm>
            <a:off x="918337" y="1018137"/>
            <a:ext cx="3222372" cy="3634228"/>
            <a:chOff x="918375" y="1018100"/>
            <a:chExt cx="3118525" cy="3513707"/>
          </a:xfrm>
        </p:grpSpPr>
        <p:sp>
          <p:nvSpPr>
            <p:cNvPr id="1014" name="Google Shape;1014;p60"/>
            <p:cNvSpPr/>
            <p:nvPr/>
          </p:nvSpPr>
          <p:spPr>
            <a:xfrm>
              <a:off x="918375" y="1018100"/>
              <a:ext cx="3061912" cy="210425"/>
            </a:xfrm>
            <a:custGeom>
              <a:avLst/>
              <a:gdLst/>
              <a:ahLst/>
              <a:cxnLst/>
              <a:rect l="l" t="t" r="r" b="b"/>
              <a:pathLst>
                <a:path w="130308" h="8417" extrusionOk="0">
                  <a:moveTo>
                    <a:pt x="64797" y="0"/>
                  </a:moveTo>
                  <a:cubicBezTo>
                    <a:pt x="64084" y="0"/>
                    <a:pt x="54126" y="29"/>
                    <a:pt x="52015" y="29"/>
                  </a:cubicBezTo>
                  <a:cubicBezTo>
                    <a:pt x="42675" y="98"/>
                    <a:pt x="35858" y="179"/>
                    <a:pt x="31919" y="179"/>
                  </a:cubicBezTo>
                  <a:cubicBezTo>
                    <a:pt x="29409" y="179"/>
                    <a:pt x="28068" y="146"/>
                    <a:pt x="27991" y="57"/>
                  </a:cubicBezTo>
                  <a:cubicBezTo>
                    <a:pt x="27962" y="24"/>
                    <a:pt x="27916" y="10"/>
                    <a:pt x="27858" y="10"/>
                  </a:cubicBezTo>
                  <a:cubicBezTo>
                    <a:pt x="27611" y="10"/>
                    <a:pt x="27145" y="254"/>
                    <a:pt x="26864" y="254"/>
                  </a:cubicBezTo>
                  <a:cubicBezTo>
                    <a:pt x="26815" y="254"/>
                    <a:pt x="26771" y="246"/>
                    <a:pt x="26735" y="228"/>
                  </a:cubicBezTo>
                  <a:cubicBezTo>
                    <a:pt x="22741" y="343"/>
                    <a:pt x="24767" y="285"/>
                    <a:pt x="16207" y="599"/>
                  </a:cubicBezTo>
                  <a:cubicBezTo>
                    <a:pt x="13553" y="713"/>
                    <a:pt x="10843" y="828"/>
                    <a:pt x="8646" y="885"/>
                  </a:cubicBezTo>
                  <a:cubicBezTo>
                    <a:pt x="7133" y="925"/>
                    <a:pt x="5891" y="965"/>
                    <a:pt x="5152" y="965"/>
                  </a:cubicBezTo>
                  <a:cubicBezTo>
                    <a:pt x="4846" y="965"/>
                    <a:pt x="4626" y="958"/>
                    <a:pt x="4509" y="942"/>
                  </a:cubicBezTo>
                  <a:cubicBezTo>
                    <a:pt x="4232" y="918"/>
                    <a:pt x="3997" y="905"/>
                    <a:pt x="3795" y="905"/>
                  </a:cubicBezTo>
                  <a:cubicBezTo>
                    <a:pt x="3266" y="905"/>
                    <a:pt x="2959" y="992"/>
                    <a:pt x="2711" y="1198"/>
                  </a:cubicBezTo>
                  <a:cubicBezTo>
                    <a:pt x="1655" y="1997"/>
                    <a:pt x="1" y="7048"/>
                    <a:pt x="1170" y="7304"/>
                  </a:cubicBezTo>
                  <a:cubicBezTo>
                    <a:pt x="1231" y="7311"/>
                    <a:pt x="1334" y="7314"/>
                    <a:pt x="1474" y="7314"/>
                  </a:cubicBezTo>
                  <a:cubicBezTo>
                    <a:pt x="3605" y="7314"/>
                    <a:pt x="14474" y="6575"/>
                    <a:pt x="20701" y="6575"/>
                  </a:cubicBezTo>
                  <a:cubicBezTo>
                    <a:pt x="22587" y="6575"/>
                    <a:pt x="24047" y="6643"/>
                    <a:pt x="24710" y="6819"/>
                  </a:cubicBezTo>
                  <a:cubicBezTo>
                    <a:pt x="25583" y="6777"/>
                    <a:pt x="35956" y="6161"/>
                    <a:pt x="43031" y="6161"/>
                  </a:cubicBezTo>
                  <a:cubicBezTo>
                    <a:pt x="45430" y="6161"/>
                    <a:pt x="47449" y="6232"/>
                    <a:pt x="48591" y="6420"/>
                  </a:cubicBezTo>
                  <a:cubicBezTo>
                    <a:pt x="49358" y="6190"/>
                    <a:pt x="51815" y="6112"/>
                    <a:pt x="54905" y="6112"/>
                  </a:cubicBezTo>
                  <a:cubicBezTo>
                    <a:pt x="61272" y="6112"/>
                    <a:pt x="70326" y="6441"/>
                    <a:pt x="72810" y="6441"/>
                  </a:cubicBezTo>
                  <a:cubicBezTo>
                    <a:pt x="73159" y="6441"/>
                    <a:pt x="73378" y="6435"/>
                    <a:pt x="73443" y="6420"/>
                  </a:cubicBezTo>
                  <a:cubicBezTo>
                    <a:pt x="73782" y="6340"/>
                    <a:pt x="74524" y="6305"/>
                    <a:pt x="75371" y="6305"/>
                  </a:cubicBezTo>
                  <a:cubicBezTo>
                    <a:pt x="76942" y="6305"/>
                    <a:pt x="78874" y="6424"/>
                    <a:pt x="79263" y="6591"/>
                  </a:cubicBezTo>
                  <a:cubicBezTo>
                    <a:pt x="79697" y="6777"/>
                    <a:pt x="80228" y="6834"/>
                    <a:pt x="80772" y="6834"/>
                  </a:cubicBezTo>
                  <a:cubicBezTo>
                    <a:pt x="81619" y="6834"/>
                    <a:pt x="82497" y="6696"/>
                    <a:pt x="83087" y="6696"/>
                  </a:cubicBezTo>
                  <a:cubicBezTo>
                    <a:pt x="83336" y="6696"/>
                    <a:pt x="83534" y="6721"/>
                    <a:pt x="83657" y="6791"/>
                  </a:cubicBezTo>
                  <a:cubicBezTo>
                    <a:pt x="86176" y="6703"/>
                    <a:pt x="87066" y="6603"/>
                    <a:pt x="88942" y="6603"/>
                  </a:cubicBezTo>
                  <a:cubicBezTo>
                    <a:pt x="91317" y="6603"/>
                    <a:pt x="95273" y="6762"/>
                    <a:pt x="106112" y="7304"/>
                  </a:cubicBezTo>
                  <a:cubicBezTo>
                    <a:pt x="110905" y="7561"/>
                    <a:pt x="109308" y="7476"/>
                    <a:pt x="114044" y="7732"/>
                  </a:cubicBezTo>
                  <a:cubicBezTo>
                    <a:pt x="114506" y="7708"/>
                    <a:pt x="114976" y="7698"/>
                    <a:pt x="115448" y="7698"/>
                  </a:cubicBezTo>
                  <a:cubicBezTo>
                    <a:pt x="119326" y="7698"/>
                    <a:pt x="123418" y="8417"/>
                    <a:pt x="125708" y="8417"/>
                  </a:cubicBezTo>
                  <a:cubicBezTo>
                    <a:pt x="126462" y="8417"/>
                    <a:pt x="127020" y="8339"/>
                    <a:pt x="127311" y="8132"/>
                  </a:cubicBezTo>
                  <a:cubicBezTo>
                    <a:pt x="128567" y="7219"/>
                    <a:pt x="130307" y="3424"/>
                    <a:pt x="129879" y="2454"/>
                  </a:cubicBezTo>
                  <a:cubicBezTo>
                    <a:pt x="129732" y="2136"/>
                    <a:pt x="122277" y="1859"/>
                    <a:pt x="119711" y="1859"/>
                  </a:cubicBezTo>
                  <a:cubicBezTo>
                    <a:pt x="119287" y="1859"/>
                    <a:pt x="118996" y="1867"/>
                    <a:pt x="118894" y="1883"/>
                  </a:cubicBezTo>
                  <a:cubicBezTo>
                    <a:pt x="118845" y="1888"/>
                    <a:pt x="118796" y="1891"/>
                    <a:pt x="118749" y="1891"/>
                  </a:cubicBezTo>
                  <a:cubicBezTo>
                    <a:pt x="118518" y="1891"/>
                    <a:pt x="118314" y="1835"/>
                    <a:pt x="118267" y="1741"/>
                  </a:cubicBezTo>
                  <a:cubicBezTo>
                    <a:pt x="118267" y="1712"/>
                    <a:pt x="118124" y="1712"/>
                    <a:pt x="117839" y="1655"/>
                  </a:cubicBezTo>
                  <a:cubicBezTo>
                    <a:pt x="117211" y="1598"/>
                    <a:pt x="115613" y="1455"/>
                    <a:pt x="113416" y="1313"/>
                  </a:cubicBezTo>
                  <a:cubicBezTo>
                    <a:pt x="109564" y="1027"/>
                    <a:pt x="110363" y="1084"/>
                    <a:pt x="108994" y="999"/>
                  </a:cubicBezTo>
                  <a:cubicBezTo>
                    <a:pt x="108708" y="942"/>
                    <a:pt x="108566" y="942"/>
                    <a:pt x="108566" y="942"/>
                  </a:cubicBezTo>
                  <a:cubicBezTo>
                    <a:pt x="108566" y="886"/>
                    <a:pt x="108445" y="842"/>
                    <a:pt x="108250" y="842"/>
                  </a:cubicBezTo>
                  <a:cubicBezTo>
                    <a:pt x="108146" y="842"/>
                    <a:pt x="108020" y="855"/>
                    <a:pt x="107881" y="885"/>
                  </a:cubicBezTo>
                  <a:cubicBezTo>
                    <a:pt x="107503" y="952"/>
                    <a:pt x="106457" y="981"/>
                    <a:pt x="105040" y="981"/>
                  </a:cubicBezTo>
                  <a:cubicBezTo>
                    <a:pt x="103458" y="981"/>
                    <a:pt x="101413" y="945"/>
                    <a:pt x="99321" y="885"/>
                  </a:cubicBezTo>
                  <a:cubicBezTo>
                    <a:pt x="88631" y="638"/>
                    <a:pt x="88919" y="284"/>
                    <a:pt x="86784" y="284"/>
                  </a:cubicBezTo>
                  <a:cubicBezTo>
                    <a:pt x="86207" y="284"/>
                    <a:pt x="85453" y="310"/>
                    <a:pt x="84256" y="371"/>
                  </a:cubicBezTo>
                  <a:cubicBezTo>
                    <a:pt x="83826" y="390"/>
                    <a:pt x="83289" y="398"/>
                    <a:pt x="82671" y="398"/>
                  </a:cubicBezTo>
                  <a:cubicBezTo>
                    <a:pt x="79306" y="398"/>
                    <a:pt x="73544" y="163"/>
                    <a:pt x="69511" y="163"/>
                  </a:cubicBezTo>
                  <a:cubicBezTo>
                    <a:pt x="68646" y="163"/>
                    <a:pt x="67860" y="174"/>
                    <a:pt x="67194" y="200"/>
                  </a:cubicBezTo>
                  <a:cubicBezTo>
                    <a:pt x="66926" y="211"/>
                    <a:pt x="66717" y="216"/>
                    <a:pt x="66552" y="216"/>
                  </a:cubicBezTo>
                  <a:cubicBezTo>
                    <a:pt x="65451" y="216"/>
                    <a:pt x="66311" y="0"/>
                    <a:pt x="64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0"/>
            <p:cNvSpPr/>
            <p:nvPr/>
          </p:nvSpPr>
          <p:spPr>
            <a:xfrm rot="5400000">
              <a:off x="2230781" y="2705744"/>
              <a:ext cx="3387264" cy="224975"/>
            </a:xfrm>
            <a:custGeom>
              <a:avLst/>
              <a:gdLst/>
              <a:ahLst/>
              <a:cxnLst/>
              <a:rect l="l" t="t" r="r" b="b"/>
              <a:pathLst>
                <a:path w="120265" h="8999" extrusionOk="0">
                  <a:moveTo>
                    <a:pt x="112174" y="1"/>
                  </a:moveTo>
                  <a:cubicBezTo>
                    <a:pt x="111404" y="1"/>
                    <a:pt x="110304" y="38"/>
                    <a:pt x="110021" y="125"/>
                  </a:cubicBezTo>
                  <a:cubicBezTo>
                    <a:pt x="109926" y="144"/>
                    <a:pt x="109831" y="154"/>
                    <a:pt x="109744" y="154"/>
                  </a:cubicBezTo>
                  <a:cubicBezTo>
                    <a:pt x="109571" y="154"/>
                    <a:pt x="109431" y="116"/>
                    <a:pt x="109393" y="40"/>
                  </a:cubicBezTo>
                  <a:cubicBezTo>
                    <a:pt x="109393" y="11"/>
                    <a:pt x="109194" y="11"/>
                    <a:pt x="108965" y="11"/>
                  </a:cubicBezTo>
                  <a:lnTo>
                    <a:pt x="107881" y="11"/>
                  </a:lnTo>
                  <a:cubicBezTo>
                    <a:pt x="105684" y="40"/>
                    <a:pt x="101290" y="382"/>
                    <a:pt x="100263" y="382"/>
                  </a:cubicBezTo>
                  <a:cubicBezTo>
                    <a:pt x="100263" y="302"/>
                    <a:pt x="100182" y="267"/>
                    <a:pt x="100044" y="267"/>
                  </a:cubicBezTo>
                  <a:cubicBezTo>
                    <a:pt x="99937" y="267"/>
                    <a:pt x="99797" y="288"/>
                    <a:pt x="99635" y="325"/>
                  </a:cubicBezTo>
                  <a:cubicBezTo>
                    <a:pt x="99264" y="439"/>
                    <a:pt x="98180" y="582"/>
                    <a:pt x="96725" y="724"/>
                  </a:cubicBezTo>
                  <a:cubicBezTo>
                    <a:pt x="88578" y="1584"/>
                    <a:pt x="85479" y="1734"/>
                    <a:pt x="83631" y="1734"/>
                  </a:cubicBezTo>
                  <a:cubicBezTo>
                    <a:pt x="82646" y="1734"/>
                    <a:pt x="82016" y="1691"/>
                    <a:pt x="81165" y="1691"/>
                  </a:cubicBezTo>
                  <a:cubicBezTo>
                    <a:pt x="80383" y="1691"/>
                    <a:pt x="79414" y="1727"/>
                    <a:pt x="77808" y="1866"/>
                  </a:cubicBezTo>
                  <a:cubicBezTo>
                    <a:pt x="77333" y="1911"/>
                    <a:pt x="76729" y="1929"/>
                    <a:pt x="76032" y="1929"/>
                  </a:cubicBezTo>
                  <a:cubicBezTo>
                    <a:pt x="72450" y="1929"/>
                    <a:pt x="66390" y="1435"/>
                    <a:pt x="62482" y="1435"/>
                  </a:cubicBezTo>
                  <a:cubicBezTo>
                    <a:pt x="62308" y="1435"/>
                    <a:pt x="62138" y="1436"/>
                    <a:pt x="61973" y="1438"/>
                  </a:cubicBezTo>
                  <a:cubicBezTo>
                    <a:pt x="60061" y="1438"/>
                    <a:pt x="61345" y="1238"/>
                    <a:pt x="59747" y="1152"/>
                  </a:cubicBezTo>
                  <a:cubicBezTo>
                    <a:pt x="59063" y="1124"/>
                    <a:pt x="56580" y="1038"/>
                    <a:pt x="53271" y="953"/>
                  </a:cubicBezTo>
                  <a:cubicBezTo>
                    <a:pt x="49961" y="810"/>
                    <a:pt x="45795" y="753"/>
                    <a:pt x="41658" y="753"/>
                  </a:cubicBezTo>
                  <a:cubicBezTo>
                    <a:pt x="37188" y="753"/>
                    <a:pt x="31450" y="842"/>
                    <a:pt x="28070" y="842"/>
                  </a:cubicBezTo>
                  <a:cubicBezTo>
                    <a:pt x="26381" y="842"/>
                    <a:pt x="25280" y="820"/>
                    <a:pt x="25223" y="753"/>
                  </a:cubicBezTo>
                  <a:cubicBezTo>
                    <a:pt x="25196" y="729"/>
                    <a:pt x="25157" y="719"/>
                    <a:pt x="25112" y="719"/>
                  </a:cubicBezTo>
                  <a:cubicBezTo>
                    <a:pt x="24866" y="719"/>
                    <a:pt x="24400" y="1005"/>
                    <a:pt x="24135" y="1005"/>
                  </a:cubicBezTo>
                  <a:cubicBezTo>
                    <a:pt x="24093" y="1005"/>
                    <a:pt x="24056" y="998"/>
                    <a:pt x="24025" y="981"/>
                  </a:cubicBezTo>
                  <a:cubicBezTo>
                    <a:pt x="13411" y="1523"/>
                    <a:pt x="11300" y="1295"/>
                    <a:pt x="6991" y="1723"/>
                  </a:cubicBezTo>
                  <a:cubicBezTo>
                    <a:pt x="6478" y="1780"/>
                    <a:pt x="2112" y="2265"/>
                    <a:pt x="1713" y="2379"/>
                  </a:cubicBezTo>
                  <a:cubicBezTo>
                    <a:pt x="1057" y="2579"/>
                    <a:pt x="743" y="3007"/>
                    <a:pt x="486" y="4148"/>
                  </a:cubicBezTo>
                  <a:cubicBezTo>
                    <a:pt x="1" y="6231"/>
                    <a:pt x="201" y="8999"/>
                    <a:pt x="971" y="8999"/>
                  </a:cubicBezTo>
                  <a:cubicBezTo>
                    <a:pt x="1285" y="8999"/>
                    <a:pt x="2455" y="8599"/>
                    <a:pt x="4195" y="8286"/>
                  </a:cubicBezTo>
                  <a:cubicBezTo>
                    <a:pt x="7794" y="7616"/>
                    <a:pt x="12992" y="7408"/>
                    <a:pt x="16889" y="7408"/>
                  </a:cubicBezTo>
                  <a:cubicBezTo>
                    <a:pt x="19635" y="7408"/>
                    <a:pt x="21734" y="7511"/>
                    <a:pt x="22170" y="7629"/>
                  </a:cubicBezTo>
                  <a:cubicBezTo>
                    <a:pt x="25329" y="7421"/>
                    <a:pt x="33408" y="6865"/>
                    <a:pt x="39240" y="6865"/>
                  </a:cubicBezTo>
                  <a:cubicBezTo>
                    <a:pt x="41414" y="6865"/>
                    <a:pt x="43276" y="6943"/>
                    <a:pt x="44454" y="7144"/>
                  </a:cubicBezTo>
                  <a:cubicBezTo>
                    <a:pt x="44985" y="6991"/>
                    <a:pt x="46301" y="6938"/>
                    <a:pt x="47881" y="6938"/>
                  </a:cubicBezTo>
                  <a:cubicBezTo>
                    <a:pt x="51312" y="6938"/>
                    <a:pt x="55985" y="7191"/>
                    <a:pt x="56552" y="7230"/>
                  </a:cubicBezTo>
                  <a:cubicBezTo>
                    <a:pt x="61380" y="7483"/>
                    <a:pt x="66073" y="7758"/>
                    <a:pt x="67359" y="7758"/>
                  </a:cubicBezTo>
                  <a:cubicBezTo>
                    <a:pt x="67525" y="7758"/>
                    <a:pt x="67634" y="7753"/>
                    <a:pt x="67679" y="7743"/>
                  </a:cubicBezTo>
                  <a:cubicBezTo>
                    <a:pt x="67928" y="7687"/>
                    <a:pt x="68422" y="7663"/>
                    <a:pt x="69016" y="7663"/>
                  </a:cubicBezTo>
                  <a:cubicBezTo>
                    <a:pt x="70536" y="7663"/>
                    <a:pt x="72711" y="7824"/>
                    <a:pt x="73100" y="8029"/>
                  </a:cubicBezTo>
                  <a:cubicBezTo>
                    <a:pt x="73534" y="8235"/>
                    <a:pt x="74071" y="8322"/>
                    <a:pt x="74713" y="8322"/>
                  </a:cubicBezTo>
                  <a:cubicBezTo>
                    <a:pt x="74959" y="8322"/>
                    <a:pt x="75221" y="8309"/>
                    <a:pt x="75497" y="8286"/>
                  </a:cubicBezTo>
                  <a:cubicBezTo>
                    <a:pt x="76000" y="8251"/>
                    <a:pt x="76471" y="8195"/>
                    <a:pt x="76827" y="8195"/>
                  </a:cubicBezTo>
                  <a:cubicBezTo>
                    <a:pt x="77058" y="8195"/>
                    <a:pt x="77240" y="8218"/>
                    <a:pt x="77352" y="8286"/>
                  </a:cubicBezTo>
                  <a:cubicBezTo>
                    <a:pt x="93216" y="7230"/>
                    <a:pt x="106055" y="6402"/>
                    <a:pt x="106055" y="6402"/>
                  </a:cubicBezTo>
                  <a:cubicBezTo>
                    <a:pt x="107282" y="6174"/>
                    <a:pt x="108566" y="6089"/>
                    <a:pt x="109821" y="6031"/>
                  </a:cubicBezTo>
                  <a:cubicBezTo>
                    <a:pt x="110449" y="6031"/>
                    <a:pt x="111048" y="6031"/>
                    <a:pt x="111619" y="6089"/>
                  </a:cubicBezTo>
                  <a:cubicBezTo>
                    <a:pt x="111904" y="6117"/>
                    <a:pt x="112190" y="6117"/>
                    <a:pt x="112475" y="6146"/>
                  </a:cubicBezTo>
                  <a:cubicBezTo>
                    <a:pt x="114044" y="6317"/>
                    <a:pt x="115128" y="6545"/>
                    <a:pt x="116298" y="6574"/>
                  </a:cubicBezTo>
                  <a:cubicBezTo>
                    <a:pt x="116481" y="6583"/>
                    <a:pt x="116652" y="6588"/>
                    <a:pt x="116813" y="6588"/>
                  </a:cubicBezTo>
                  <a:cubicBezTo>
                    <a:pt x="118110" y="6588"/>
                    <a:pt x="118739" y="6245"/>
                    <a:pt x="119323" y="4976"/>
                  </a:cubicBezTo>
                  <a:cubicBezTo>
                    <a:pt x="120264" y="3036"/>
                    <a:pt x="119751" y="896"/>
                    <a:pt x="119380" y="239"/>
                  </a:cubicBezTo>
                  <a:cubicBezTo>
                    <a:pt x="119362" y="212"/>
                    <a:pt x="119321" y="202"/>
                    <a:pt x="119254" y="202"/>
                  </a:cubicBezTo>
                  <a:cubicBezTo>
                    <a:pt x="119110" y="202"/>
                    <a:pt x="118847" y="248"/>
                    <a:pt x="118438" y="268"/>
                  </a:cubicBezTo>
                  <a:cubicBezTo>
                    <a:pt x="118297" y="275"/>
                    <a:pt x="118135" y="278"/>
                    <a:pt x="117954" y="278"/>
                  </a:cubicBezTo>
                  <a:cubicBezTo>
                    <a:pt x="117368" y="278"/>
                    <a:pt x="116586" y="241"/>
                    <a:pt x="115671" y="154"/>
                  </a:cubicBezTo>
                  <a:cubicBezTo>
                    <a:pt x="113730" y="11"/>
                    <a:pt x="113531" y="11"/>
                    <a:pt x="112760" y="11"/>
                  </a:cubicBezTo>
                  <a:cubicBezTo>
                    <a:pt x="112619" y="4"/>
                    <a:pt x="112412" y="1"/>
                    <a:pt x="11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0"/>
            <p:cNvSpPr/>
            <p:nvPr/>
          </p:nvSpPr>
          <p:spPr>
            <a:xfrm rot="5400000">
              <a:off x="-738690" y="2675168"/>
              <a:ext cx="3513705" cy="199575"/>
            </a:xfrm>
            <a:custGeom>
              <a:avLst/>
              <a:gdLst/>
              <a:ahLst/>
              <a:cxnLst/>
              <a:rect l="l" t="t" r="r" b="b"/>
              <a:pathLst>
                <a:path w="116812" h="7983" extrusionOk="0">
                  <a:moveTo>
                    <a:pt x="76448" y="61"/>
                  </a:moveTo>
                  <a:cubicBezTo>
                    <a:pt x="76092" y="61"/>
                    <a:pt x="75755" y="69"/>
                    <a:pt x="75440" y="86"/>
                  </a:cubicBezTo>
                  <a:cubicBezTo>
                    <a:pt x="73385" y="172"/>
                    <a:pt x="67165" y="1"/>
                    <a:pt x="59690" y="1114"/>
                  </a:cubicBezTo>
                  <a:cubicBezTo>
                    <a:pt x="59224" y="1179"/>
                    <a:pt x="58953" y="1202"/>
                    <a:pt x="58784" y="1202"/>
                  </a:cubicBezTo>
                  <a:cubicBezTo>
                    <a:pt x="58394" y="1202"/>
                    <a:pt x="58537" y="1082"/>
                    <a:pt x="58081" y="1082"/>
                  </a:cubicBezTo>
                  <a:cubicBezTo>
                    <a:pt x="57956" y="1082"/>
                    <a:pt x="57787" y="1091"/>
                    <a:pt x="57550" y="1114"/>
                  </a:cubicBezTo>
                  <a:cubicBezTo>
                    <a:pt x="55753" y="1285"/>
                    <a:pt x="53498" y="1399"/>
                    <a:pt x="51644" y="1399"/>
                  </a:cubicBezTo>
                  <a:cubicBezTo>
                    <a:pt x="46759" y="1375"/>
                    <a:pt x="44949" y="307"/>
                    <a:pt x="35978" y="307"/>
                  </a:cubicBezTo>
                  <a:cubicBezTo>
                    <a:pt x="34154" y="307"/>
                    <a:pt x="32034" y="351"/>
                    <a:pt x="29531" y="457"/>
                  </a:cubicBezTo>
                  <a:cubicBezTo>
                    <a:pt x="27392" y="559"/>
                    <a:pt x="25761" y="647"/>
                    <a:pt x="24973" y="647"/>
                  </a:cubicBezTo>
                  <a:cubicBezTo>
                    <a:pt x="24658" y="647"/>
                    <a:pt x="24477" y="633"/>
                    <a:pt x="24453" y="600"/>
                  </a:cubicBezTo>
                  <a:cubicBezTo>
                    <a:pt x="24434" y="577"/>
                    <a:pt x="24405" y="568"/>
                    <a:pt x="24368" y="568"/>
                  </a:cubicBezTo>
                  <a:cubicBezTo>
                    <a:pt x="24160" y="568"/>
                    <a:pt x="23705" y="880"/>
                    <a:pt x="23443" y="880"/>
                  </a:cubicBezTo>
                  <a:cubicBezTo>
                    <a:pt x="23404" y="880"/>
                    <a:pt x="23369" y="873"/>
                    <a:pt x="23340" y="857"/>
                  </a:cubicBezTo>
                  <a:cubicBezTo>
                    <a:pt x="20911" y="1110"/>
                    <a:pt x="17272" y="1475"/>
                    <a:pt x="14390" y="1475"/>
                  </a:cubicBezTo>
                  <a:cubicBezTo>
                    <a:pt x="14021" y="1475"/>
                    <a:pt x="13665" y="1469"/>
                    <a:pt x="13325" y="1456"/>
                  </a:cubicBezTo>
                  <a:cubicBezTo>
                    <a:pt x="10244" y="1370"/>
                    <a:pt x="4195" y="486"/>
                    <a:pt x="3824" y="429"/>
                  </a:cubicBezTo>
                  <a:cubicBezTo>
                    <a:pt x="3428" y="345"/>
                    <a:pt x="3103" y="296"/>
                    <a:pt x="2825" y="296"/>
                  </a:cubicBezTo>
                  <a:cubicBezTo>
                    <a:pt x="2063" y="296"/>
                    <a:pt x="1657" y="667"/>
                    <a:pt x="1113" y="1713"/>
                  </a:cubicBezTo>
                  <a:cubicBezTo>
                    <a:pt x="828" y="2283"/>
                    <a:pt x="543" y="2997"/>
                    <a:pt x="372" y="3710"/>
                  </a:cubicBezTo>
                  <a:cubicBezTo>
                    <a:pt x="1" y="5108"/>
                    <a:pt x="1" y="6421"/>
                    <a:pt x="429" y="6563"/>
                  </a:cubicBezTo>
                  <a:cubicBezTo>
                    <a:pt x="685" y="6592"/>
                    <a:pt x="1827" y="6563"/>
                    <a:pt x="3567" y="6677"/>
                  </a:cubicBezTo>
                  <a:cubicBezTo>
                    <a:pt x="5850" y="6820"/>
                    <a:pt x="9245" y="7305"/>
                    <a:pt x="12127" y="7505"/>
                  </a:cubicBezTo>
                  <a:cubicBezTo>
                    <a:pt x="12814" y="7548"/>
                    <a:pt x="13600" y="7563"/>
                    <a:pt x="14421" y="7563"/>
                  </a:cubicBezTo>
                  <a:cubicBezTo>
                    <a:pt x="16421" y="7563"/>
                    <a:pt x="18634" y="7473"/>
                    <a:pt x="20164" y="7473"/>
                  </a:cubicBezTo>
                  <a:cubicBezTo>
                    <a:pt x="20924" y="7473"/>
                    <a:pt x="21515" y="7495"/>
                    <a:pt x="21828" y="7562"/>
                  </a:cubicBezTo>
                  <a:cubicBezTo>
                    <a:pt x="25880" y="7065"/>
                    <a:pt x="31167" y="6372"/>
                    <a:pt x="36462" y="6372"/>
                  </a:cubicBezTo>
                  <a:cubicBezTo>
                    <a:pt x="37244" y="6372"/>
                    <a:pt x="38026" y="6388"/>
                    <a:pt x="38804" y="6421"/>
                  </a:cubicBezTo>
                  <a:cubicBezTo>
                    <a:pt x="40659" y="6506"/>
                    <a:pt x="42200" y="6706"/>
                    <a:pt x="43027" y="6934"/>
                  </a:cubicBezTo>
                  <a:cubicBezTo>
                    <a:pt x="43190" y="6880"/>
                    <a:pt x="43445" y="6860"/>
                    <a:pt x="43791" y="6860"/>
                  </a:cubicBezTo>
                  <a:cubicBezTo>
                    <a:pt x="43991" y="6860"/>
                    <a:pt x="44221" y="6867"/>
                    <a:pt x="44482" y="6877"/>
                  </a:cubicBezTo>
                  <a:cubicBezTo>
                    <a:pt x="44853" y="6934"/>
                    <a:pt x="45224" y="6963"/>
                    <a:pt x="45652" y="6991"/>
                  </a:cubicBezTo>
                  <a:cubicBezTo>
                    <a:pt x="46137" y="7077"/>
                    <a:pt x="46622" y="7105"/>
                    <a:pt x="47193" y="7162"/>
                  </a:cubicBezTo>
                  <a:cubicBezTo>
                    <a:pt x="48925" y="7366"/>
                    <a:pt x="51065" y="7468"/>
                    <a:pt x="52999" y="7468"/>
                  </a:cubicBezTo>
                  <a:cubicBezTo>
                    <a:pt x="53773" y="7468"/>
                    <a:pt x="54513" y="7452"/>
                    <a:pt x="55182" y="7419"/>
                  </a:cubicBezTo>
                  <a:cubicBezTo>
                    <a:pt x="58035" y="7305"/>
                    <a:pt x="65710" y="6706"/>
                    <a:pt x="66053" y="6563"/>
                  </a:cubicBezTo>
                  <a:cubicBezTo>
                    <a:pt x="66452" y="6421"/>
                    <a:pt x="67593" y="6249"/>
                    <a:pt x="68706" y="6221"/>
                  </a:cubicBezTo>
                  <a:cubicBezTo>
                    <a:pt x="68917" y="6196"/>
                    <a:pt x="69332" y="6177"/>
                    <a:pt x="69765" y="6177"/>
                  </a:cubicBezTo>
                  <a:cubicBezTo>
                    <a:pt x="70328" y="6177"/>
                    <a:pt x="70922" y="6210"/>
                    <a:pt x="71131" y="6306"/>
                  </a:cubicBezTo>
                  <a:cubicBezTo>
                    <a:pt x="71478" y="6472"/>
                    <a:pt x="71899" y="6524"/>
                    <a:pt x="72335" y="6524"/>
                  </a:cubicBezTo>
                  <a:cubicBezTo>
                    <a:pt x="73110" y="6524"/>
                    <a:pt x="73934" y="6358"/>
                    <a:pt x="74476" y="6358"/>
                  </a:cubicBezTo>
                  <a:cubicBezTo>
                    <a:pt x="74682" y="6358"/>
                    <a:pt x="74848" y="6382"/>
                    <a:pt x="74955" y="6449"/>
                  </a:cubicBezTo>
                  <a:cubicBezTo>
                    <a:pt x="76464" y="6381"/>
                    <a:pt x="77550" y="6350"/>
                    <a:pt x="78441" y="6350"/>
                  </a:cubicBezTo>
                  <a:cubicBezTo>
                    <a:pt x="80178" y="6350"/>
                    <a:pt x="81173" y="6470"/>
                    <a:pt x="83115" y="6677"/>
                  </a:cubicBezTo>
                  <a:cubicBezTo>
                    <a:pt x="90208" y="7440"/>
                    <a:pt x="91883" y="7982"/>
                    <a:pt x="94579" y="7982"/>
                  </a:cubicBezTo>
                  <a:cubicBezTo>
                    <a:pt x="96318" y="7982"/>
                    <a:pt x="98483" y="7757"/>
                    <a:pt x="102802" y="7220"/>
                  </a:cubicBezTo>
                  <a:cubicBezTo>
                    <a:pt x="103943" y="6934"/>
                    <a:pt x="105113" y="6792"/>
                    <a:pt x="106255" y="6792"/>
                  </a:cubicBezTo>
                  <a:cubicBezTo>
                    <a:pt x="106351" y="6790"/>
                    <a:pt x="106448" y="6789"/>
                    <a:pt x="106546" y="6789"/>
                  </a:cubicBezTo>
                  <a:cubicBezTo>
                    <a:pt x="108655" y="6789"/>
                    <a:pt x="111075" y="7178"/>
                    <a:pt x="112697" y="7178"/>
                  </a:cubicBezTo>
                  <a:cubicBezTo>
                    <a:pt x="113450" y="7178"/>
                    <a:pt x="114031" y="7094"/>
                    <a:pt x="114329" y="6849"/>
                  </a:cubicBezTo>
                  <a:cubicBezTo>
                    <a:pt x="115528" y="5850"/>
                    <a:pt x="116811" y="2027"/>
                    <a:pt x="116383" y="1085"/>
                  </a:cubicBezTo>
                  <a:cubicBezTo>
                    <a:pt x="116355" y="971"/>
                    <a:pt x="115784" y="942"/>
                    <a:pt x="114928" y="885"/>
                  </a:cubicBezTo>
                  <a:cubicBezTo>
                    <a:pt x="114632" y="866"/>
                    <a:pt x="111250" y="709"/>
                    <a:pt x="108797" y="709"/>
                  </a:cubicBezTo>
                  <a:cubicBezTo>
                    <a:pt x="107704" y="709"/>
                    <a:pt x="106795" y="740"/>
                    <a:pt x="106426" y="828"/>
                  </a:cubicBezTo>
                  <a:cubicBezTo>
                    <a:pt x="106331" y="847"/>
                    <a:pt x="106236" y="857"/>
                    <a:pt x="106149" y="857"/>
                  </a:cubicBezTo>
                  <a:cubicBezTo>
                    <a:pt x="105976" y="857"/>
                    <a:pt x="105836" y="819"/>
                    <a:pt x="105798" y="743"/>
                  </a:cubicBezTo>
                  <a:cubicBezTo>
                    <a:pt x="105798" y="714"/>
                    <a:pt x="105655" y="714"/>
                    <a:pt x="105370" y="714"/>
                  </a:cubicBezTo>
                  <a:cubicBezTo>
                    <a:pt x="104428" y="714"/>
                    <a:pt x="103287" y="743"/>
                    <a:pt x="101090" y="1000"/>
                  </a:cubicBezTo>
                  <a:cubicBezTo>
                    <a:pt x="100691" y="1028"/>
                    <a:pt x="97267" y="1427"/>
                    <a:pt x="96839" y="1427"/>
                  </a:cubicBezTo>
                  <a:cubicBezTo>
                    <a:pt x="96825" y="1370"/>
                    <a:pt x="96760" y="1342"/>
                    <a:pt x="96661" y="1342"/>
                  </a:cubicBezTo>
                  <a:cubicBezTo>
                    <a:pt x="96561" y="1342"/>
                    <a:pt x="96425" y="1370"/>
                    <a:pt x="96268" y="1427"/>
                  </a:cubicBezTo>
                  <a:cubicBezTo>
                    <a:pt x="95741" y="1625"/>
                    <a:pt x="94521" y="1705"/>
                    <a:pt x="93635" y="1705"/>
                  </a:cubicBezTo>
                  <a:cubicBezTo>
                    <a:pt x="93371" y="1705"/>
                    <a:pt x="93136" y="1697"/>
                    <a:pt x="92959" y="1684"/>
                  </a:cubicBezTo>
                  <a:cubicBezTo>
                    <a:pt x="88180" y="1288"/>
                    <a:pt x="80860" y="61"/>
                    <a:pt x="76448" y="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0"/>
            <p:cNvSpPr/>
            <p:nvPr/>
          </p:nvSpPr>
          <p:spPr>
            <a:xfrm>
              <a:off x="918375" y="4322125"/>
              <a:ext cx="3118496" cy="189750"/>
            </a:xfrm>
            <a:custGeom>
              <a:avLst/>
              <a:gdLst/>
              <a:ahLst/>
              <a:cxnLst/>
              <a:rect l="l" t="t" r="r" b="b"/>
              <a:pathLst>
                <a:path w="130878" h="7590" extrusionOk="0">
                  <a:moveTo>
                    <a:pt x="108635" y="0"/>
                  </a:moveTo>
                  <a:cubicBezTo>
                    <a:pt x="108534" y="0"/>
                    <a:pt x="108413" y="10"/>
                    <a:pt x="108280" y="29"/>
                  </a:cubicBezTo>
                  <a:cubicBezTo>
                    <a:pt x="107244" y="244"/>
                    <a:pt x="100302" y="365"/>
                    <a:pt x="95289" y="365"/>
                  </a:cubicBezTo>
                  <a:cubicBezTo>
                    <a:pt x="92985" y="365"/>
                    <a:pt x="91089" y="340"/>
                    <a:pt x="90362" y="286"/>
                  </a:cubicBezTo>
                  <a:cubicBezTo>
                    <a:pt x="89141" y="203"/>
                    <a:pt x="88375" y="161"/>
                    <a:pt x="87614" y="161"/>
                  </a:cubicBezTo>
                  <a:cubicBezTo>
                    <a:pt x="86792" y="161"/>
                    <a:pt x="85976" y="210"/>
                    <a:pt x="84598" y="314"/>
                  </a:cubicBezTo>
                  <a:cubicBezTo>
                    <a:pt x="81288" y="571"/>
                    <a:pt x="71816" y="343"/>
                    <a:pt x="67450" y="685"/>
                  </a:cubicBezTo>
                  <a:cubicBezTo>
                    <a:pt x="67091" y="710"/>
                    <a:pt x="66836" y="720"/>
                    <a:pt x="66651" y="720"/>
                  </a:cubicBezTo>
                  <a:cubicBezTo>
                    <a:pt x="65863" y="720"/>
                    <a:pt x="66346" y="536"/>
                    <a:pt x="65380" y="536"/>
                  </a:cubicBezTo>
                  <a:cubicBezTo>
                    <a:pt x="65278" y="536"/>
                    <a:pt x="65161" y="538"/>
                    <a:pt x="65025" y="542"/>
                  </a:cubicBezTo>
                  <a:cubicBezTo>
                    <a:pt x="56845" y="802"/>
                    <a:pt x="50748" y="1334"/>
                    <a:pt x="40749" y="1334"/>
                  </a:cubicBezTo>
                  <a:cubicBezTo>
                    <a:pt x="38646" y="1334"/>
                    <a:pt x="36371" y="1310"/>
                    <a:pt x="33868" y="1256"/>
                  </a:cubicBezTo>
                  <a:cubicBezTo>
                    <a:pt x="30615" y="1170"/>
                    <a:pt x="28447" y="1056"/>
                    <a:pt x="28333" y="970"/>
                  </a:cubicBezTo>
                  <a:cubicBezTo>
                    <a:pt x="28307" y="930"/>
                    <a:pt x="28260" y="913"/>
                    <a:pt x="28197" y="913"/>
                  </a:cubicBezTo>
                  <a:cubicBezTo>
                    <a:pt x="27960" y="913"/>
                    <a:pt x="27508" y="1147"/>
                    <a:pt x="27226" y="1147"/>
                  </a:cubicBezTo>
                  <a:cubicBezTo>
                    <a:pt x="27168" y="1147"/>
                    <a:pt x="27117" y="1137"/>
                    <a:pt x="27077" y="1113"/>
                  </a:cubicBezTo>
                  <a:lnTo>
                    <a:pt x="8902" y="1113"/>
                  </a:lnTo>
                  <a:cubicBezTo>
                    <a:pt x="6677" y="1113"/>
                    <a:pt x="5079" y="1113"/>
                    <a:pt x="4680" y="1056"/>
                  </a:cubicBezTo>
                  <a:cubicBezTo>
                    <a:pt x="4352" y="1011"/>
                    <a:pt x="4085" y="988"/>
                    <a:pt x="3861" y="988"/>
                  </a:cubicBezTo>
                  <a:cubicBezTo>
                    <a:pt x="3382" y="988"/>
                    <a:pt x="3097" y="1090"/>
                    <a:pt x="2825" y="1284"/>
                  </a:cubicBezTo>
                  <a:cubicBezTo>
                    <a:pt x="1769" y="2026"/>
                    <a:pt x="0" y="7105"/>
                    <a:pt x="1199" y="7333"/>
                  </a:cubicBezTo>
                  <a:cubicBezTo>
                    <a:pt x="1299" y="7350"/>
                    <a:pt x="1495" y="7357"/>
                    <a:pt x="1774" y="7357"/>
                  </a:cubicBezTo>
                  <a:cubicBezTo>
                    <a:pt x="2447" y="7357"/>
                    <a:pt x="3606" y="7316"/>
                    <a:pt x="5079" y="7276"/>
                  </a:cubicBezTo>
                  <a:cubicBezTo>
                    <a:pt x="6472" y="7232"/>
                    <a:pt x="10875" y="7123"/>
                    <a:pt x="15204" y="7123"/>
                  </a:cubicBezTo>
                  <a:cubicBezTo>
                    <a:pt x="19388" y="7123"/>
                    <a:pt x="23504" y="7225"/>
                    <a:pt x="24766" y="7590"/>
                  </a:cubicBezTo>
                  <a:cubicBezTo>
                    <a:pt x="32973" y="7454"/>
                    <a:pt x="39012" y="7339"/>
                    <a:pt x="43134" y="7339"/>
                  </a:cubicBezTo>
                  <a:cubicBezTo>
                    <a:pt x="45962" y="7339"/>
                    <a:pt x="47887" y="7393"/>
                    <a:pt x="48990" y="7533"/>
                  </a:cubicBezTo>
                  <a:cubicBezTo>
                    <a:pt x="50074" y="7190"/>
                    <a:pt x="59747" y="6819"/>
                    <a:pt x="62029" y="6762"/>
                  </a:cubicBezTo>
                  <a:cubicBezTo>
                    <a:pt x="67850" y="6677"/>
                    <a:pt x="73556" y="6734"/>
                    <a:pt x="73956" y="6620"/>
                  </a:cubicBezTo>
                  <a:cubicBezTo>
                    <a:pt x="74412" y="6506"/>
                    <a:pt x="75710" y="6449"/>
                    <a:pt x="76969" y="6449"/>
                  </a:cubicBezTo>
                  <a:cubicBezTo>
                    <a:pt x="78228" y="6449"/>
                    <a:pt x="79448" y="6506"/>
                    <a:pt x="79748" y="6620"/>
                  </a:cubicBezTo>
                  <a:cubicBezTo>
                    <a:pt x="80145" y="6779"/>
                    <a:pt x="80618" y="6831"/>
                    <a:pt x="81107" y="6831"/>
                  </a:cubicBezTo>
                  <a:cubicBezTo>
                    <a:pt x="82064" y="6831"/>
                    <a:pt x="83080" y="6630"/>
                    <a:pt x="83704" y="6630"/>
                  </a:cubicBezTo>
                  <a:cubicBezTo>
                    <a:pt x="83905" y="6630"/>
                    <a:pt x="84065" y="6650"/>
                    <a:pt x="84170" y="6705"/>
                  </a:cubicBezTo>
                  <a:cubicBezTo>
                    <a:pt x="88108" y="6423"/>
                    <a:pt x="88450" y="6314"/>
                    <a:pt x="92343" y="6314"/>
                  </a:cubicBezTo>
                  <a:cubicBezTo>
                    <a:pt x="94346" y="6314"/>
                    <a:pt x="97289" y="6343"/>
                    <a:pt x="102146" y="6391"/>
                  </a:cubicBezTo>
                  <a:cubicBezTo>
                    <a:pt x="105284" y="6420"/>
                    <a:pt x="114700" y="6563"/>
                    <a:pt x="114700" y="6563"/>
                  </a:cubicBezTo>
                  <a:cubicBezTo>
                    <a:pt x="115611" y="6476"/>
                    <a:pt x="116557" y="6443"/>
                    <a:pt x="117507" y="6443"/>
                  </a:cubicBezTo>
                  <a:cubicBezTo>
                    <a:pt x="120650" y="6443"/>
                    <a:pt x="123834" y="6806"/>
                    <a:pt x="125913" y="6806"/>
                  </a:cubicBezTo>
                  <a:cubicBezTo>
                    <a:pt x="126946" y="6806"/>
                    <a:pt x="127706" y="6716"/>
                    <a:pt x="128053" y="6449"/>
                  </a:cubicBezTo>
                  <a:cubicBezTo>
                    <a:pt x="129251" y="5536"/>
                    <a:pt x="130877" y="1655"/>
                    <a:pt x="130392" y="714"/>
                  </a:cubicBezTo>
                  <a:cubicBezTo>
                    <a:pt x="130317" y="518"/>
                    <a:pt x="127406" y="449"/>
                    <a:pt x="124592" y="449"/>
                  </a:cubicBezTo>
                  <a:cubicBezTo>
                    <a:pt x="122081" y="449"/>
                    <a:pt x="119648" y="504"/>
                    <a:pt x="119379" y="571"/>
                  </a:cubicBezTo>
                  <a:cubicBezTo>
                    <a:pt x="119303" y="586"/>
                    <a:pt x="119226" y="593"/>
                    <a:pt x="119154" y="593"/>
                  </a:cubicBezTo>
                  <a:cubicBezTo>
                    <a:pt x="118957" y="593"/>
                    <a:pt x="118793" y="540"/>
                    <a:pt x="118751" y="457"/>
                  </a:cubicBezTo>
                  <a:cubicBezTo>
                    <a:pt x="118694" y="428"/>
                    <a:pt x="113929" y="229"/>
                    <a:pt x="113844" y="229"/>
                  </a:cubicBezTo>
                  <a:cubicBezTo>
                    <a:pt x="109963" y="114"/>
                    <a:pt x="110791" y="143"/>
                    <a:pt x="109393" y="114"/>
                  </a:cubicBezTo>
                  <a:lnTo>
                    <a:pt x="108965" y="114"/>
                  </a:lnTo>
                  <a:cubicBezTo>
                    <a:pt x="108965" y="38"/>
                    <a:pt x="108838" y="0"/>
                    <a:pt x="1086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60"/>
          <p:cNvGrpSpPr/>
          <p:nvPr/>
        </p:nvGrpSpPr>
        <p:grpSpPr>
          <a:xfrm>
            <a:off x="3514683" y="1807562"/>
            <a:ext cx="363939" cy="481288"/>
            <a:chOff x="3275661" y="2407037"/>
            <a:chExt cx="363939" cy="481288"/>
          </a:xfrm>
        </p:grpSpPr>
        <p:sp>
          <p:nvSpPr>
            <p:cNvPr id="1019" name="Google Shape;1019;p60"/>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0"/>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0"/>
          <p:cNvGrpSpPr/>
          <p:nvPr/>
        </p:nvGrpSpPr>
        <p:grpSpPr>
          <a:xfrm rot="1278911">
            <a:off x="1140495" y="1318523"/>
            <a:ext cx="654536" cy="655141"/>
            <a:chOff x="1194475" y="1437425"/>
            <a:chExt cx="654532" cy="655137"/>
          </a:xfrm>
        </p:grpSpPr>
        <p:grpSp>
          <p:nvGrpSpPr>
            <p:cNvPr id="1023" name="Google Shape;1023;p60"/>
            <p:cNvGrpSpPr/>
            <p:nvPr/>
          </p:nvGrpSpPr>
          <p:grpSpPr>
            <a:xfrm>
              <a:off x="1323473" y="1482473"/>
              <a:ext cx="525534" cy="610090"/>
              <a:chOff x="1323473" y="1482473"/>
              <a:chExt cx="525534" cy="610090"/>
            </a:xfrm>
          </p:grpSpPr>
          <p:sp>
            <p:nvSpPr>
              <p:cNvPr id="1024" name="Google Shape;1024;p60"/>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0"/>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60"/>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60"/>
          <p:cNvSpPr txBox="1">
            <a:spLocks noGrp="1"/>
          </p:cNvSpPr>
          <p:nvPr>
            <p:ph type="title" idx="2"/>
          </p:nvPr>
        </p:nvSpPr>
        <p:spPr>
          <a:xfrm>
            <a:off x="4244475" y="2328175"/>
            <a:ext cx="4223100" cy="104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animEffect transition="in" filter="fade">
                                      <p:cBhvr>
                                        <p:cTn id="7" dur="1000"/>
                                        <p:tgtEl>
                                          <p:spTgt spid="1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1"/>
          <p:cNvSpPr txBox="1">
            <a:spLocks noGrp="1"/>
          </p:cNvSpPr>
          <p:nvPr>
            <p:ph type="title"/>
          </p:nvPr>
        </p:nvSpPr>
        <p:spPr>
          <a:xfrm>
            <a:off x="3413127" y="2489132"/>
            <a:ext cx="25326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dirty="0"/>
              <a:t>Purpose</a:t>
            </a:r>
            <a:endParaRPr dirty="0"/>
          </a:p>
        </p:txBody>
      </p:sp>
      <p:sp>
        <p:nvSpPr>
          <p:cNvPr id="1033" name="Google Shape;1033;p61"/>
          <p:cNvSpPr txBox="1">
            <a:spLocks noGrp="1"/>
          </p:cNvSpPr>
          <p:nvPr>
            <p:ph type="subTitle" idx="1"/>
          </p:nvPr>
        </p:nvSpPr>
        <p:spPr>
          <a:xfrm>
            <a:off x="1541354" y="3087799"/>
            <a:ext cx="6593117" cy="1069758"/>
          </a:xfrm>
          <a:prstGeom prst="rect">
            <a:avLst/>
          </a:prstGeom>
        </p:spPr>
        <p:txBody>
          <a:bodyPr spcFirstLastPara="1" wrap="square" lIns="91425" tIns="91425" rIns="91425" bIns="91425" anchor="b" anchorCtr="0">
            <a:noAutofit/>
          </a:bodyPr>
          <a:lstStyle/>
          <a:p>
            <a:pPr marL="0" lvl="0" indent="0"/>
            <a:r>
              <a:rPr lang="en-US" dirty="0">
                <a:latin typeface="Gaegu" pitchFamily="2" charset="0"/>
                <a:ea typeface="Gaegu" pitchFamily="2" charset="0"/>
              </a:rPr>
              <a:t>The purpose of this project is to build an educational web platform that helps admins manage courses and assignments, allows students to submit their work and set reminders, and gives super admins control over user roles — all in one centralized system.</a:t>
            </a:r>
          </a:p>
        </p:txBody>
      </p:sp>
      <p:grpSp>
        <p:nvGrpSpPr>
          <p:cNvPr id="1038" name="Google Shape;1038;p61"/>
          <p:cNvGrpSpPr/>
          <p:nvPr/>
        </p:nvGrpSpPr>
        <p:grpSpPr>
          <a:xfrm>
            <a:off x="4428155" y="1890442"/>
            <a:ext cx="502545" cy="628374"/>
            <a:chOff x="3453350" y="2541410"/>
            <a:chExt cx="1113550" cy="1392365"/>
          </a:xfrm>
        </p:grpSpPr>
        <p:sp>
          <p:nvSpPr>
            <p:cNvPr id="1039" name="Google Shape;1039;p61"/>
            <p:cNvSpPr/>
            <p:nvPr/>
          </p:nvSpPr>
          <p:spPr>
            <a:xfrm>
              <a:off x="3453350" y="2541410"/>
              <a:ext cx="1113550" cy="1039050"/>
            </a:xfrm>
            <a:custGeom>
              <a:avLst/>
              <a:gdLst/>
              <a:ahLst/>
              <a:cxnLst/>
              <a:rect l="l" t="t" r="r" b="b"/>
              <a:pathLst>
                <a:path w="44542" h="41562" extrusionOk="0">
                  <a:moveTo>
                    <a:pt x="13328" y="4209"/>
                  </a:moveTo>
                  <a:cubicBezTo>
                    <a:pt x="14029" y="4297"/>
                    <a:pt x="14818" y="4385"/>
                    <a:pt x="15432" y="4736"/>
                  </a:cubicBezTo>
                  <a:cubicBezTo>
                    <a:pt x="16572" y="5437"/>
                    <a:pt x="17536" y="6051"/>
                    <a:pt x="18501" y="6840"/>
                  </a:cubicBezTo>
                  <a:lnTo>
                    <a:pt x="19991" y="8243"/>
                  </a:lnTo>
                  <a:lnTo>
                    <a:pt x="20254" y="8593"/>
                  </a:lnTo>
                  <a:cubicBezTo>
                    <a:pt x="19991" y="9032"/>
                    <a:pt x="19728" y="9470"/>
                    <a:pt x="19553" y="9996"/>
                  </a:cubicBezTo>
                  <a:cubicBezTo>
                    <a:pt x="19115" y="10698"/>
                    <a:pt x="18852" y="11399"/>
                    <a:pt x="18501" y="12188"/>
                  </a:cubicBezTo>
                  <a:cubicBezTo>
                    <a:pt x="17975" y="12101"/>
                    <a:pt x="17361" y="12101"/>
                    <a:pt x="16747" y="12101"/>
                  </a:cubicBezTo>
                  <a:lnTo>
                    <a:pt x="14731" y="12101"/>
                  </a:lnTo>
                  <a:cubicBezTo>
                    <a:pt x="14117" y="12101"/>
                    <a:pt x="13503" y="12188"/>
                    <a:pt x="12802" y="12188"/>
                  </a:cubicBezTo>
                  <a:lnTo>
                    <a:pt x="12363" y="12188"/>
                  </a:lnTo>
                  <a:lnTo>
                    <a:pt x="12100" y="10873"/>
                  </a:lnTo>
                  <a:cubicBezTo>
                    <a:pt x="11925" y="10435"/>
                    <a:pt x="11837" y="9909"/>
                    <a:pt x="11749" y="9470"/>
                  </a:cubicBezTo>
                  <a:cubicBezTo>
                    <a:pt x="11662" y="9032"/>
                    <a:pt x="11662" y="8506"/>
                    <a:pt x="11486" y="8067"/>
                  </a:cubicBezTo>
                  <a:cubicBezTo>
                    <a:pt x="11486" y="7629"/>
                    <a:pt x="11399" y="7191"/>
                    <a:pt x="11399" y="6752"/>
                  </a:cubicBezTo>
                  <a:cubicBezTo>
                    <a:pt x="11399" y="6314"/>
                    <a:pt x="11399" y="5700"/>
                    <a:pt x="11486" y="5262"/>
                  </a:cubicBezTo>
                  <a:cubicBezTo>
                    <a:pt x="11486" y="5174"/>
                    <a:pt x="11662" y="5086"/>
                    <a:pt x="11662" y="4999"/>
                  </a:cubicBezTo>
                  <a:cubicBezTo>
                    <a:pt x="11662" y="4823"/>
                    <a:pt x="11749" y="4736"/>
                    <a:pt x="11749" y="4736"/>
                  </a:cubicBezTo>
                  <a:lnTo>
                    <a:pt x="11925" y="4560"/>
                  </a:lnTo>
                  <a:cubicBezTo>
                    <a:pt x="12012" y="4560"/>
                    <a:pt x="12012" y="4385"/>
                    <a:pt x="12188" y="4385"/>
                  </a:cubicBezTo>
                  <a:cubicBezTo>
                    <a:pt x="12363" y="4297"/>
                    <a:pt x="12714" y="4209"/>
                    <a:pt x="12889" y="4209"/>
                  </a:cubicBezTo>
                  <a:close/>
                  <a:moveTo>
                    <a:pt x="22008" y="10435"/>
                  </a:moveTo>
                  <a:cubicBezTo>
                    <a:pt x="22359" y="10785"/>
                    <a:pt x="22622" y="11136"/>
                    <a:pt x="22797" y="11399"/>
                  </a:cubicBezTo>
                  <a:cubicBezTo>
                    <a:pt x="22972" y="11750"/>
                    <a:pt x="23236" y="12013"/>
                    <a:pt x="23411" y="12276"/>
                  </a:cubicBezTo>
                  <a:cubicBezTo>
                    <a:pt x="23148" y="12276"/>
                    <a:pt x="22797" y="12276"/>
                    <a:pt x="22446" y="12188"/>
                  </a:cubicBezTo>
                  <a:cubicBezTo>
                    <a:pt x="22008" y="12188"/>
                    <a:pt x="21745" y="12101"/>
                    <a:pt x="21219" y="12101"/>
                  </a:cubicBezTo>
                  <a:cubicBezTo>
                    <a:pt x="21394" y="11750"/>
                    <a:pt x="21570" y="11399"/>
                    <a:pt x="21745" y="11049"/>
                  </a:cubicBezTo>
                  <a:lnTo>
                    <a:pt x="22008" y="10435"/>
                  </a:lnTo>
                  <a:close/>
                  <a:moveTo>
                    <a:pt x="30075" y="2368"/>
                  </a:moveTo>
                  <a:cubicBezTo>
                    <a:pt x="30338" y="2368"/>
                    <a:pt x="30776" y="2456"/>
                    <a:pt x="31127" y="2456"/>
                  </a:cubicBezTo>
                  <a:cubicBezTo>
                    <a:pt x="31390" y="2544"/>
                    <a:pt x="31565" y="2544"/>
                    <a:pt x="31828" y="2631"/>
                  </a:cubicBezTo>
                  <a:cubicBezTo>
                    <a:pt x="32004" y="2807"/>
                    <a:pt x="32091" y="2894"/>
                    <a:pt x="32354" y="2982"/>
                  </a:cubicBezTo>
                  <a:cubicBezTo>
                    <a:pt x="32442" y="3245"/>
                    <a:pt x="32530" y="3333"/>
                    <a:pt x="32705" y="3420"/>
                  </a:cubicBezTo>
                  <a:cubicBezTo>
                    <a:pt x="32793" y="3508"/>
                    <a:pt x="32793" y="3683"/>
                    <a:pt x="32880" y="3771"/>
                  </a:cubicBezTo>
                  <a:cubicBezTo>
                    <a:pt x="32880" y="3946"/>
                    <a:pt x="32968" y="4209"/>
                    <a:pt x="32968" y="4385"/>
                  </a:cubicBezTo>
                  <a:cubicBezTo>
                    <a:pt x="33143" y="5174"/>
                    <a:pt x="32968" y="5963"/>
                    <a:pt x="32880" y="6752"/>
                  </a:cubicBezTo>
                  <a:cubicBezTo>
                    <a:pt x="32880" y="7191"/>
                    <a:pt x="32793" y="7629"/>
                    <a:pt x="32530" y="8067"/>
                  </a:cubicBezTo>
                  <a:cubicBezTo>
                    <a:pt x="32267" y="9821"/>
                    <a:pt x="31653" y="11575"/>
                    <a:pt x="31039" y="13328"/>
                  </a:cubicBezTo>
                  <a:cubicBezTo>
                    <a:pt x="29812" y="13153"/>
                    <a:pt x="28759" y="12977"/>
                    <a:pt x="27620" y="12890"/>
                  </a:cubicBezTo>
                  <a:cubicBezTo>
                    <a:pt x="27269" y="12890"/>
                    <a:pt x="27006" y="12714"/>
                    <a:pt x="26655" y="12714"/>
                  </a:cubicBezTo>
                  <a:cubicBezTo>
                    <a:pt x="26567" y="12539"/>
                    <a:pt x="26392" y="12451"/>
                    <a:pt x="26304" y="12188"/>
                  </a:cubicBezTo>
                  <a:cubicBezTo>
                    <a:pt x="26304" y="12101"/>
                    <a:pt x="26217" y="12101"/>
                    <a:pt x="26217" y="12013"/>
                  </a:cubicBezTo>
                  <a:lnTo>
                    <a:pt x="26129" y="11838"/>
                  </a:lnTo>
                  <a:cubicBezTo>
                    <a:pt x="25778" y="11312"/>
                    <a:pt x="25340" y="10873"/>
                    <a:pt x="24989" y="10347"/>
                  </a:cubicBezTo>
                  <a:cubicBezTo>
                    <a:pt x="24638" y="9821"/>
                    <a:pt x="24200" y="9207"/>
                    <a:pt x="23937" y="8769"/>
                  </a:cubicBezTo>
                  <a:cubicBezTo>
                    <a:pt x="23762" y="8593"/>
                    <a:pt x="23586" y="8506"/>
                    <a:pt x="23499" y="8243"/>
                  </a:cubicBezTo>
                  <a:lnTo>
                    <a:pt x="23499" y="8155"/>
                  </a:lnTo>
                  <a:cubicBezTo>
                    <a:pt x="23937" y="7629"/>
                    <a:pt x="24200" y="6928"/>
                    <a:pt x="24638" y="6401"/>
                  </a:cubicBezTo>
                  <a:cubicBezTo>
                    <a:pt x="24989" y="5875"/>
                    <a:pt x="25340" y="5262"/>
                    <a:pt x="25778" y="4823"/>
                  </a:cubicBezTo>
                  <a:cubicBezTo>
                    <a:pt x="26217" y="4385"/>
                    <a:pt x="26655" y="3946"/>
                    <a:pt x="27181" y="3683"/>
                  </a:cubicBezTo>
                  <a:cubicBezTo>
                    <a:pt x="27269" y="3508"/>
                    <a:pt x="27444" y="3508"/>
                    <a:pt x="27532" y="3420"/>
                  </a:cubicBezTo>
                  <a:cubicBezTo>
                    <a:pt x="28058" y="3070"/>
                    <a:pt x="28759" y="2807"/>
                    <a:pt x="29285" y="2544"/>
                  </a:cubicBezTo>
                  <a:cubicBezTo>
                    <a:pt x="29636" y="2456"/>
                    <a:pt x="29812" y="2368"/>
                    <a:pt x="30075" y="2368"/>
                  </a:cubicBezTo>
                  <a:close/>
                  <a:moveTo>
                    <a:pt x="28584" y="15520"/>
                  </a:moveTo>
                  <a:cubicBezTo>
                    <a:pt x="29198" y="15608"/>
                    <a:pt x="29636" y="15608"/>
                    <a:pt x="30162" y="15696"/>
                  </a:cubicBezTo>
                  <a:cubicBezTo>
                    <a:pt x="30075" y="16046"/>
                    <a:pt x="29812" y="16222"/>
                    <a:pt x="29724" y="16572"/>
                  </a:cubicBezTo>
                  <a:cubicBezTo>
                    <a:pt x="29636" y="16660"/>
                    <a:pt x="29636" y="16923"/>
                    <a:pt x="29461" y="16923"/>
                  </a:cubicBezTo>
                  <a:cubicBezTo>
                    <a:pt x="29373" y="16923"/>
                    <a:pt x="29373" y="16835"/>
                    <a:pt x="29373" y="16835"/>
                  </a:cubicBezTo>
                  <a:cubicBezTo>
                    <a:pt x="29198" y="16397"/>
                    <a:pt x="28847" y="15959"/>
                    <a:pt x="28584" y="15520"/>
                  </a:cubicBezTo>
                  <a:close/>
                  <a:moveTo>
                    <a:pt x="17010" y="14643"/>
                  </a:moveTo>
                  <a:cubicBezTo>
                    <a:pt x="16835" y="14731"/>
                    <a:pt x="16835" y="14819"/>
                    <a:pt x="16747" y="14819"/>
                  </a:cubicBezTo>
                  <a:cubicBezTo>
                    <a:pt x="16484" y="15345"/>
                    <a:pt x="16221" y="15959"/>
                    <a:pt x="15870" y="16485"/>
                  </a:cubicBezTo>
                  <a:cubicBezTo>
                    <a:pt x="15607" y="17098"/>
                    <a:pt x="15257" y="17712"/>
                    <a:pt x="14994" y="18326"/>
                  </a:cubicBezTo>
                  <a:cubicBezTo>
                    <a:pt x="14906" y="17975"/>
                    <a:pt x="14731" y="17537"/>
                    <a:pt x="14555" y="17274"/>
                  </a:cubicBezTo>
                  <a:lnTo>
                    <a:pt x="13941" y="15608"/>
                  </a:lnTo>
                  <a:cubicBezTo>
                    <a:pt x="13678" y="15257"/>
                    <a:pt x="13591" y="14906"/>
                    <a:pt x="13503" y="14643"/>
                  </a:cubicBezTo>
                  <a:close/>
                  <a:moveTo>
                    <a:pt x="10873" y="14819"/>
                  </a:moveTo>
                  <a:lnTo>
                    <a:pt x="11486" y="16485"/>
                  </a:lnTo>
                  <a:cubicBezTo>
                    <a:pt x="11837" y="17537"/>
                    <a:pt x="12275" y="18677"/>
                    <a:pt x="12802" y="19729"/>
                  </a:cubicBezTo>
                  <a:cubicBezTo>
                    <a:pt x="13152" y="20343"/>
                    <a:pt x="13415" y="20869"/>
                    <a:pt x="13678" y="21395"/>
                  </a:cubicBezTo>
                  <a:cubicBezTo>
                    <a:pt x="13240" y="22272"/>
                    <a:pt x="12977" y="23061"/>
                    <a:pt x="12451" y="23938"/>
                  </a:cubicBezTo>
                  <a:cubicBezTo>
                    <a:pt x="12363" y="24025"/>
                    <a:pt x="12363" y="24025"/>
                    <a:pt x="12363" y="24113"/>
                  </a:cubicBezTo>
                  <a:cubicBezTo>
                    <a:pt x="11837" y="24113"/>
                    <a:pt x="11311" y="24025"/>
                    <a:pt x="10785" y="23938"/>
                  </a:cubicBezTo>
                  <a:cubicBezTo>
                    <a:pt x="9996" y="23674"/>
                    <a:pt x="9207" y="23587"/>
                    <a:pt x="8418" y="23236"/>
                  </a:cubicBezTo>
                  <a:cubicBezTo>
                    <a:pt x="7541" y="22973"/>
                    <a:pt x="6664" y="22622"/>
                    <a:pt x="5875" y="22272"/>
                  </a:cubicBezTo>
                  <a:cubicBezTo>
                    <a:pt x="5787" y="22184"/>
                    <a:pt x="5699" y="22184"/>
                    <a:pt x="5612" y="22096"/>
                  </a:cubicBezTo>
                  <a:cubicBezTo>
                    <a:pt x="5173" y="21833"/>
                    <a:pt x="4560" y="21658"/>
                    <a:pt x="4121" y="21307"/>
                  </a:cubicBezTo>
                  <a:lnTo>
                    <a:pt x="3157" y="20606"/>
                  </a:lnTo>
                  <a:lnTo>
                    <a:pt x="3069" y="20518"/>
                  </a:lnTo>
                  <a:cubicBezTo>
                    <a:pt x="2981" y="20430"/>
                    <a:pt x="2981" y="20343"/>
                    <a:pt x="2806" y="20167"/>
                  </a:cubicBezTo>
                  <a:cubicBezTo>
                    <a:pt x="2806" y="19992"/>
                    <a:pt x="2718" y="19641"/>
                    <a:pt x="2718" y="19466"/>
                  </a:cubicBezTo>
                  <a:lnTo>
                    <a:pt x="2718" y="19027"/>
                  </a:lnTo>
                  <a:cubicBezTo>
                    <a:pt x="2806" y="18852"/>
                    <a:pt x="2806" y="18852"/>
                    <a:pt x="2806" y="18764"/>
                  </a:cubicBezTo>
                  <a:cubicBezTo>
                    <a:pt x="2981" y="18589"/>
                    <a:pt x="3157" y="18326"/>
                    <a:pt x="3244" y="18151"/>
                  </a:cubicBezTo>
                  <a:cubicBezTo>
                    <a:pt x="3595" y="17800"/>
                    <a:pt x="3858" y="17537"/>
                    <a:pt x="4209" y="17362"/>
                  </a:cubicBezTo>
                  <a:cubicBezTo>
                    <a:pt x="4472" y="17098"/>
                    <a:pt x="4823" y="16835"/>
                    <a:pt x="5173" y="16572"/>
                  </a:cubicBezTo>
                  <a:cubicBezTo>
                    <a:pt x="5787" y="16134"/>
                    <a:pt x="6489" y="15783"/>
                    <a:pt x="7278" y="15608"/>
                  </a:cubicBezTo>
                  <a:cubicBezTo>
                    <a:pt x="7979" y="15345"/>
                    <a:pt x="8856" y="15169"/>
                    <a:pt x="9733" y="15082"/>
                  </a:cubicBezTo>
                  <a:cubicBezTo>
                    <a:pt x="10083" y="14906"/>
                    <a:pt x="10522" y="14819"/>
                    <a:pt x="10873" y="14819"/>
                  </a:cubicBezTo>
                  <a:close/>
                  <a:moveTo>
                    <a:pt x="15257" y="24288"/>
                  </a:moveTo>
                  <a:cubicBezTo>
                    <a:pt x="15257" y="24376"/>
                    <a:pt x="15344" y="24376"/>
                    <a:pt x="15344" y="24464"/>
                  </a:cubicBezTo>
                  <a:lnTo>
                    <a:pt x="15169" y="24464"/>
                  </a:lnTo>
                  <a:cubicBezTo>
                    <a:pt x="15257" y="24376"/>
                    <a:pt x="15257" y="24376"/>
                    <a:pt x="15257" y="24288"/>
                  </a:cubicBezTo>
                  <a:close/>
                  <a:moveTo>
                    <a:pt x="32705" y="16397"/>
                  </a:moveTo>
                  <a:cubicBezTo>
                    <a:pt x="32968" y="16485"/>
                    <a:pt x="33319" y="16485"/>
                    <a:pt x="33669" y="16485"/>
                  </a:cubicBezTo>
                  <a:cubicBezTo>
                    <a:pt x="34020" y="16485"/>
                    <a:pt x="34283" y="16572"/>
                    <a:pt x="34634" y="16572"/>
                  </a:cubicBezTo>
                  <a:cubicBezTo>
                    <a:pt x="35160" y="16660"/>
                    <a:pt x="35861" y="16835"/>
                    <a:pt x="36388" y="16923"/>
                  </a:cubicBezTo>
                  <a:cubicBezTo>
                    <a:pt x="36738" y="16923"/>
                    <a:pt x="36914" y="17011"/>
                    <a:pt x="37177" y="17011"/>
                  </a:cubicBezTo>
                  <a:cubicBezTo>
                    <a:pt x="37264" y="17011"/>
                    <a:pt x="37527" y="17098"/>
                    <a:pt x="37615" y="17098"/>
                  </a:cubicBezTo>
                  <a:cubicBezTo>
                    <a:pt x="38229" y="17274"/>
                    <a:pt x="38930" y="17537"/>
                    <a:pt x="39369" y="17888"/>
                  </a:cubicBezTo>
                  <a:lnTo>
                    <a:pt x="40333" y="18589"/>
                  </a:lnTo>
                  <a:cubicBezTo>
                    <a:pt x="40596" y="18764"/>
                    <a:pt x="40772" y="19115"/>
                    <a:pt x="41035" y="19290"/>
                  </a:cubicBezTo>
                  <a:cubicBezTo>
                    <a:pt x="41122" y="19466"/>
                    <a:pt x="41122" y="19554"/>
                    <a:pt x="41210" y="19729"/>
                  </a:cubicBezTo>
                  <a:cubicBezTo>
                    <a:pt x="41298" y="19992"/>
                    <a:pt x="41298" y="20080"/>
                    <a:pt x="41473" y="20343"/>
                  </a:cubicBezTo>
                  <a:cubicBezTo>
                    <a:pt x="41561" y="20781"/>
                    <a:pt x="41648" y="21307"/>
                    <a:pt x="41648" y="21746"/>
                  </a:cubicBezTo>
                  <a:lnTo>
                    <a:pt x="41648" y="22272"/>
                  </a:lnTo>
                  <a:cubicBezTo>
                    <a:pt x="41561" y="22535"/>
                    <a:pt x="41385" y="22798"/>
                    <a:pt x="41298" y="23148"/>
                  </a:cubicBezTo>
                  <a:cubicBezTo>
                    <a:pt x="41298" y="23236"/>
                    <a:pt x="41210" y="23411"/>
                    <a:pt x="41122" y="23499"/>
                  </a:cubicBezTo>
                  <a:cubicBezTo>
                    <a:pt x="40859" y="23587"/>
                    <a:pt x="40772" y="23850"/>
                    <a:pt x="40596" y="23938"/>
                  </a:cubicBezTo>
                  <a:cubicBezTo>
                    <a:pt x="40245" y="24288"/>
                    <a:pt x="39807" y="24464"/>
                    <a:pt x="39369" y="24551"/>
                  </a:cubicBezTo>
                  <a:cubicBezTo>
                    <a:pt x="38229" y="24902"/>
                    <a:pt x="37177" y="25253"/>
                    <a:pt x="35949" y="25340"/>
                  </a:cubicBezTo>
                  <a:cubicBezTo>
                    <a:pt x="35423" y="25428"/>
                    <a:pt x="34722" y="25603"/>
                    <a:pt x="34196" y="25603"/>
                  </a:cubicBezTo>
                  <a:cubicBezTo>
                    <a:pt x="34020" y="24990"/>
                    <a:pt x="33669" y="24464"/>
                    <a:pt x="33406" y="23938"/>
                  </a:cubicBezTo>
                  <a:cubicBezTo>
                    <a:pt x="32968" y="23061"/>
                    <a:pt x="32705" y="22096"/>
                    <a:pt x="32267" y="21219"/>
                  </a:cubicBezTo>
                  <a:cubicBezTo>
                    <a:pt x="32004" y="20606"/>
                    <a:pt x="31565" y="20080"/>
                    <a:pt x="31390" y="19554"/>
                  </a:cubicBezTo>
                  <a:cubicBezTo>
                    <a:pt x="31390" y="19466"/>
                    <a:pt x="31214" y="19290"/>
                    <a:pt x="31214" y="19203"/>
                  </a:cubicBezTo>
                  <a:cubicBezTo>
                    <a:pt x="31653" y="18326"/>
                    <a:pt x="32091" y="17537"/>
                    <a:pt x="32442" y="16835"/>
                  </a:cubicBezTo>
                  <a:cubicBezTo>
                    <a:pt x="32530" y="16660"/>
                    <a:pt x="32530" y="16485"/>
                    <a:pt x="32705" y="16397"/>
                  </a:cubicBezTo>
                  <a:close/>
                  <a:moveTo>
                    <a:pt x="20167" y="14819"/>
                  </a:moveTo>
                  <a:cubicBezTo>
                    <a:pt x="20693" y="14819"/>
                    <a:pt x="21394" y="14819"/>
                    <a:pt x="21920" y="14906"/>
                  </a:cubicBezTo>
                  <a:cubicBezTo>
                    <a:pt x="22622" y="15082"/>
                    <a:pt x="23236" y="15082"/>
                    <a:pt x="23762" y="15082"/>
                  </a:cubicBezTo>
                  <a:cubicBezTo>
                    <a:pt x="24200" y="15082"/>
                    <a:pt x="24814" y="15169"/>
                    <a:pt x="25340" y="15169"/>
                  </a:cubicBezTo>
                  <a:cubicBezTo>
                    <a:pt x="25515" y="15608"/>
                    <a:pt x="25866" y="16046"/>
                    <a:pt x="26129" y="16485"/>
                  </a:cubicBezTo>
                  <a:cubicBezTo>
                    <a:pt x="26743" y="17537"/>
                    <a:pt x="27444" y="18677"/>
                    <a:pt x="28146" y="19729"/>
                  </a:cubicBezTo>
                  <a:cubicBezTo>
                    <a:pt x="27970" y="20430"/>
                    <a:pt x="27620" y="21044"/>
                    <a:pt x="27269" y="21746"/>
                  </a:cubicBezTo>
                  <a:cubicBezTo>
                    <a:pt x="26743" y="22710"/>
                    <a:pt x="26304" y="23674"/>
                    <a:pt x="25866" y="24814"/>
                  </a:cubicBezTo>
                  <a:cubicBezTo>
                    <a:pt x="25691" y="25165"/>
                    <a:pt x="25515" y="25428"/>
                    <a:pt x="25340" y="25779"/>
                  </a:cubicBezTo>
                  <a:lnTo>
                    <a:pt x="21745" y="25428"/>
                  </a:lnTo>
                  <a:cubicBezTo>
                    <a:pt x="21131" y="25428"/>
                    <a:pt x="20605" y="25428"/>
                    <a:pt x="20079" y="25340"/>
                  </a:cubicBezTo>
                  <a:cubicBezTo>
                    <a:pt x="19641" y="25253"/>
                    <a:pt x="19115" y="25253"/>
                    <a:pt x="18676" y="25165"/>
                  </a:cubicBezTo>
                  <a:cubicBezTo>
                    <a:pt x="18413" y="24727"/>
                    <a:pt x="18238" y="24376"/>
                    <a:pt x="17975" y="23938"/>
                  </a:cubicBezTo>
                  <a:cubicBezTo>
                    <a:pt x="17624" y="23411"/>
                    <a:pt x="17449" y="22798"/>
                    <a:pt x="17098" y="22272"/>
                  </a:cubicBezTo>
                  <a:cubicBezTo>
                    <a:pt x="17010" y="21921"/>
                    <a:pt x="16747" y="21658"/>
                    <a:pt x="16659" y="21395"/>
                  </a:cubicBezTo>
                  <a:cubicBezTo>
                    <a:pt x="16747" y="21044"/>
                    <a:pt x="16923" y="20869"/>
                    <a:pt x="17010" y="20606"/>
                  </a:cubicBezTo>
                  <a:cubicBezTo>
                    <a:pt x="17361" y="20080"/>
                    <a:pt x="17536" y="19466"/>
                    <a:pt x="17887" y="18764"/>
                  </a:cubicBezTo>
                  <a:lnTo>
                    <a:pt x="18852" y="16835"/>
                  </a:lnTo>
                  <a:cubicBezTo>
                    <a:pt x="19290" y="16134"/>
                    <a:pt x="19641" y="15520"/>
                    <a:pt x="19991" y="14819"/>
                  </a:cubicBezTo>
                  <a:close/>
                  <a:moveTo>
                    <a:pt x="29812" y="22184"/>
                  </a:moveTo>
                  <a:cubicBezTo>
                    <a:pt x="30075" y="22535"/>
                    <a:pt x="30162" y="22798"/>
                    <a:pt x="30250" y="23148"/>
                  </a:cubicBezTo>
                  <a:cubicBezTo>
                    <a:pt x="30601" y="23938"/>
                    <a:pt x="31039" y="24814"/>
                    <a:pt x="31390" y="25603"/>
                  </a:cubicBezTo>
                  <a:cubicBezTo>
                    <a:pt x="31390" y="25691"/>
                    <a:pt x="31477" y="25691"/>
                    <a:pt x="31477" y="25779"/>
                  </a:cubicBezTo>
                  <a:cubicBezTo>
                    <a:pt x="31390" y="25779"/>
                    <a:pt x="31127" y="25779"/>
                    <a:pt x="30951" y="25691"/>
                  </a:cubicBezTo>
                  <a:lnTo>
                    <a:pt x="28146" y="25691"/>
                  </a:lnTo>
                  <a:cubicBezTo>
                    <a:pt x="28759" y="24464"/>
                    <a:pt x="29285" y="23324"/>
                    <a:pt x="29812" y="22184"/>
                  </a:cubicBezTo>
                  <a:close/>
                  <a:moveTo>
                    <a:pt x="20254" y="27795"/>
                  </a:moveTo>
                  <a:cubicBezTo>
                    <a:pt x="20605" y="27883"/>
                    <a:pt x="20780" y="27883"/>
                    <a:pt x="21131" y="27883"/>
                  </a:cubicBezTo>
                  <a:cubicBezTo>
                    <a:pt x="21745" y="27971"/>
                    <a:pt x="22359" y="28058"/>
                    <a:pt x="22885" y="28058"/>
                  </a:cubicBezTo>
                  <a:cubicBezTo>
                    <a:pt x="23236" y="28058"/>
                    <a:pt x="23586" y="28234"/>
                    <a:pt x="23937" y="28234"/>
                  </a:cubicBezTo>
                  <a:cubicBezTo>
                    <a:pt x="23499" y="28935"/>
                    <a:pt x="23060" y="29637"/>
                    <a:pt x="22622" y="30426"/>
                  </a:cubicBezTo>
                  <a:cubicBezTo>
                    <a:pt x="22446" y="30514"/>
                    <a:pt x="22359" y="30601"/>
                    <a:pt x="22359" y="30689"/>
                  </a:cubicBezTo>
                  <a:cubicBezTo>
                    <a:pt x="22183" y="30426"/>
                    <a:pt x="21833" y="30075"/>
                    <a:pt x="21570" y="29724"/>
                  </a:cubicBezTo>
                  <a:cubicBezTo>
                    <a:pt x="21219" y="29286"/>
                    <a:pt x="21044" y="28935"/>
                    <a:pt x="20693" y="28497"/>
                  </a:cubicBezTo>
                  <a:cubicBezTo>
                    <a:pt x="20605" y="28234"/>
                    <a:pt x="20342" y="27971"/>
                    <a:pt x="20254" y="27795"/>
                  </a:cubicBezTo>
                  <a:close/>
                  <a:moveTo>
                    <a:pt x="14380" y="27094"/>
                  </a:moveTo>
                  <a:cubicBezTo>
                    <a:pt x="15169" y="27182"/>
                    <a:pt x="16046" y="27357"/>
                    <a:pt x="16923" y="27445"/>
                  </a:cubicBezTo>
                  <a:cubicBezTo>
                    <a:pt x="17010" y="27620"/>
                    <a:pt x="17186" y="27971"/>
                    <a:pt x="17361" y="28234"/>
                  </a:cubicBezTo>
                  <a:cubicBezTo>
                    <a:pt x="17624" y="28760"/>
                    <a:pt x="18062" y="29286"/>
                    <a:pt x="18413" y="29812"/>
                  </a:cubicBezTo>
                  <a:cubicBezTo>
                    <a:pt x="18852" y="30426"/>
                    <a:pt x="19290" y="31040"/>
                    <a:pt x="19728" y="31566"/>
                  </a:cubicBezTo>
                  <a:cubicBezTo>
                    <a:pt x="20079" y="32179"/>
                    <a:pt x="20517" y="32618"/>
                    <a:pt x="20868" y="33056"/>
                  </a:cubicBezTo>
                  <a:lnTo>
                    <a:pt x="19202" y="34635"/>
                  </a:lnTo>
                  <a:cubicBezTo>
                    <a:pt x="18676" y="35248"/>
                    <a:pt x="17975" y="35774"/>
                    <a:pt x="17361" y="36300"/>
                  </a:cubicBezTo>
                  <a:cubicBezTo>
                    <a:pt x="17186" y="36388"/>
                    <a:pt x="17010" y="36563"/>
                    <a:pt x="16747" y="36651"/>
                  </a:cubicBezTo>
                  <a:cubicBezTo>
                    <a:pt x="16659" y="36739"/>
                    <a:pt x="16572" y="36739"/>
                    <a:pt x="16484" y="36739"/>
                  </a:cubicBezTo>
                  <a:lnTo>
                    <a:pt x="15870" y="36739"/>
                  </a:lnTo>
                  <a:cubicBezTo>
                    <a:pt x="15607" y="36739"/>
                    <a:pt x="15257" y="36651"/>
                    <a:pt x="14906" y="36563"/>
                  </a:cubicBezTo>
                  <a:lnTo>
                    <a:pt x="14818" y="36388"/>
                  </a:lnTo>
                  <a:cubicBezTo>
                    <a:pt x="14818" y="36300"/>
                    <a:pt x="14731" y="36213"/>
                    <a:pt x="14555" y="36125"/>
                  </a:cubicBezTo>
                  <a:cubicBezTo>
                    <a:pt x="14555" y="35950"/>
                    <a:pt x="14467" y="35862"/>
                    <a:pt x="14380" y="35774"/>
                  </a:cubicBezTo>
                  <a:lnTo>
                    <a:pt x="14029" y="35073"/>
                  </a:lnTo>
                  <a:cubicBezTo>
                    <a:pt x="13854" y="34547"/>
                    <a:pt x="13678" y="34021"/>
                    <a:pt x="13591" y="33495"/>
                  </a:cubicBezTo>
                  <a:cubicBezTo>
                    <a:pt x="13503" y="32267"/>
                    <a:pt x="13503" y="31040"/>
                    <a:pt x="13678" y="29987"/>
                  </a:cubicBezTo>
                  <a:cubicBezTo>
                    <a:pt x="13941" y="28935"/>
                    <a:pt x="14117" y="28058"/>
                    <a:pt x="14380" y="27094"/>
                  </a:cubicBezTo>
                  <a:close/>
                  <a:moveTo>
                    <a:pt x="32530" y="28322"/>
                  </a:moveTo>
                  <a:cubicBezTo>
                    <a:pt x="32968" y="29286"/>
                    <a:pt x="33319" y="30338"/>
                    <a:pt x="33582" y="31390"/>
                  </a:cubicBezTo>
                  <a:cubicBezTo>
                    <a:pt x="33757" y="32355"/>
                    <a:pt x="34020" y="33319"/>
                    <a:pt x="34108" y="34459"/>
                  </a:cubicBezTo>
                  <a:cubicBezTo>
                    <a:pt x="34108" y="35248"/>
                    <a:pt x="34108" y="35862"/>
                    <a:pt x="34020" y="36476"/>
                  </a:cubicBezTo>
                  <a:cubicBezTo>
                    <a:pt x="34020" y="36827"/>
                    <a:pt x="33845" y="37177"/>
                    <a:pt x="33669" y="37177"/>
                  </a:cubicBezTo>
                  <a:cubicBezTo>
                    <a:pt x="33582" y="37440"/>
                    <a:pt x="33319" y="37616"/>
                    <a:pt x="33231" y="37879"/>
                  </a:cubicBezTo>
                  <a:cubicBezTo>
                    <a:pt x="32968" y="38142"/>
                    <a:pt x="32793" y="38405"/>
                    <a:pt x="32442" y="38580"/>
                  </a:cubicBezTo>
                  <a:cubicBezTo>
                    <a:pt x="32354" y="38580"/>
                    <a:pt x="32267" y="38755"/>
                    <a:pt x="32091" y="38755"/>
                  </a:cubicBezTo>
                  <a:cubicBezTo>
                    <a:pt x="32004" y="38843"/>
                    <a:pt x="31828" y="38843"/>
                    <a:pt x="31653" y="38843"/>
                  </a:cubicBezTo>
                  <a:lnTo>
                    <a:pt x="31039" y="38843"/>
                  </a:lnTo>
                  <a:cubicBezTo>
                    <a:pt x="30601" y="38843"/>
                    <a:pt x="30162" y="38580"/>
                    <a:pt x="29812" y="38492"/>
                  </a:cubicBezTo>
                  <a:cubicBezTo>
                    <a:pt x="29198" y="38142"/>
                    <a:pt x="28496" y="37703"/>
                    <a:pt x="27970" y="37265"/>
                  </a:cubicBezTo>
                  <a:cubicBezTo>
                    <a:pt x="27620" y="37002"/>
                    <a:pt x="27269" y="36739"/>
                    <a:pt x="27006" y="36388"/>
                  </a:cubicBezTo>
                  <a:cubicBezTo>
                    <a:pt x="26655" y="35950"/>
                    <a:pt x="26304" y="35687"/>
                    <a:pt x="25954" y="35336"/>
                  </a:cubicBezTo>
                  <a:cubicBezTo>
                    <a:pt x="25691" y="34985"/>
                    <a:pt x="25340" y="34547"/>
                    <a:pt x="24989" y="34196"/>
                  </a:cubicBezTo>
                  <a:cubicBezTo>
                    <a:pt x="24814" y="33758"/>
                    <a:pt x="24463" y="33495"/>
                    <a:pt x="24200" y="33144"/>
                  </a:cubicBezTo>
                  <a:lnTo>
                    <a:pt x="23937" y="32793"/>
                  </a:lnTo>
                  <a:cubicBezTo>
                    <a:pt x="24200" y="32267"/>
                    <a:pt x="24551" y="31829"/>
                    <a:pt x="24901" y="31303"/>
                  </a:cubicBezTo>
                  <a:lnTo>
                    <a:pt x="26567" y="28585"/>
                  </a:lnTo>
                  <a:cubicBezTo>
                    <a:pt x="26655" y="28497"/>
                    <a:pt x="26655" y="28409"/>
                    <a:pt x="26743" y="28322"/>
                  </a:cubicBezTo>
                  <a:close/>
                  <a:moveTo>
                    <a:pt x="30162" y="1"/>
                  </a:moveTo>
                  <a:cubicBezTo>
                    <a:pt x="29812" y="1"/>
                    <a:pt x="29461" y="1"/>
                    <a:pt x="29198" y="88"/>
                  </a:cubicBezTo>
                  <a:cubicBezTo>
                    <a:pt x="28847" y="264"/>
                    <a:pt x="28584" y="352"/>
                    <a:pt x="28321" y="439"/>
                  </a:cubicBezTo>
                  <a:cubicBezTo>
                    <a:pt x="27970" y="527"/>
                    <a:pt x="27532" y="790"/>
                    <a:pt x="27181" y="965"/>
                  </a:cubicBezTo>
                  <a:cubicBezTo>
                    <a:pt x="26830" y="1141"/>
                    <a:pt x="26567" y="1316"/>
                    <a:pt x="26217" y="1579"/>
                  </a:cubicBezTo>
                  <a:cubicBezTo>
                    <a:pt x="25515" y="2017"/>
                    <a:pt x="24814" y="2544"/>
                    <a:pt x="24200" y="3157"/>
                  </a:cubicBezTo>
                  <a:cubicBezTo>
                    <a:pt x="23586" y="3946"/>
                    <a:pt x="22885" y="4823"/>
                    <a:pt x="22359" y="5700"/>
                  </a:cubicBezTo>
                  <a:cubicBezTo>
                    <a:pt x="22183" y="5963"/>
                    <a:pt x="22008" y="6226"/>
                    <a:pt x="21833" y="6489"/>
                  </a:cubicBezTo>
                  <a:cubicBezTo>
                    <a:pt x="21745" y="6401"/>
                    <a:pt x="21482" y="6226"/>
                    <a:pt x="21394" y="6051"/>
                  </a:cubicBezTo>
                  <a:cubicBezTo>
                    <a:pt x="20430" y="5086"/>
                    <a:pt x="19290" y="4209"/>
                    <a:pt x="18062" y="3420"/>
                  </a:cubicBezTo>
                  <a:cubicBezTo>
                    <a:pt x="17449" y="2982"/>
                    <a:pt x="16923" y="2631"/>
                    <a:pt x="16221" y="2456"/>
                  </a:cubicBezTo>
                  <a:cubicBezTo>
                    <a:pt x="15695" y="2193"/>
                    <a:pt x="14994" y="2105"/>
                    <a:pt x="14467" y="2017"/>
                  </a:cubicBezTo>
                  <a:cubicBezTo>
                    <a:pt x="14117" y="1842"/>
                    <a:pt x="13854" y="1754"/>
                    <a:pt x="13503" y="1754"/>
                  </a:cubicBezTo>
                  <a:lnTo>
                    <a:pt x="13152" y="1754"/>
                  </a:lnTo>
                  <a:cubicBezTo>
                    <a:pt x="12802" y="1754"/>
                    <a:pt x="12626" y="1842"/>
                    <a:pt x="12363" y="1842"/>
                  </a:cubicBezTo>
                  <a:cubicBezTo>
                    <a:pt x="12188" y="1842"/>
                    <a:pt x="11925" y="1842"/>
                    <a:pt x="11749" y="2017"/>
                  </a:cubicBezTo>
                  <a:cubicBezTo>
                    <a:pt x="11486" y="2017"/>
                    <a:pt x="11311" y="2105"/>
                    <a:pt x="11048" y="2193"/>
                  </a:cubicBezTo>
                  <a:cubicBezTo>
                    <a:pt x="10785" y="2281"/>
                    <a:pt x="10522" y="2544"/>
                    <a:pt x="10347" y="2631"/>
                  </a:cubicBezTo>
                  <a:cubicBezTo>
                    <a:pt x="9996" y="2894"/>
                    <a:pt x="9645" y="3333"/>
                    <a:pt x="9470" y="3596"/>
                  </a:cubicBezTo>
                  <a:cubicBezTo>
                    <a:pt x="9207" y="3946"/>
                    <a:pt x="9119" y="4297"/>
                    <a:pt x="9031" y="4648"/>
                  </a:cubicBezTo>
                  <a:cubicBezTo>
                    <a:pt x="8856" y="5174"/>
                    <a:pt x="8768" y="5788"/>
                    <a:pt x="8768" y="6401"/>
                  </a:cubicBezTo>
                  <a:cubicBezTo>
                    <a:pt x="8768" y="7015"/>
                    <a:pt x="8856" y="7541"/>
                    <a:pt x="9031" y="8243"/>
                  </a:cubicBezTo>
                  <a:cubicBezTo>
                    <a:pt x="9031" y="8769"/>
                    <a:pt x="9119" y="9207"/>
                    <a:pt x="9207" y="9733"/>
                  </a:cubicBezTo>
                  <a:lnTo>
                    <a:pt x="9557" y="11399"/>
                  </a:lnTo>
                  <a:cubicBezTo>
                    <a:pt x="9557" y="11750"/>
                    <a:pt x="9645" y="12188"/>
                    <a:pt x="9733" y="12539"/>
                  </a:cubicBezTo>
                  <a:cubicBezTo>
                    <a:pt x="9470" y="12627"/>
                    <a:pt x="9031" y="12627"/>
                    <a:pt x="8593" y="12714"/>
                  </a:cubicBezTo>
                  <a:cubicBezTo>
                    <a:pt x="7278" y="13065"/>
                    <a:pt x="5787" y="13504"/>
                    <a:pt x="4647" y="14030"/>
                  </a:cubicBezTo>
                  <a:cubicBezTo>
                    <a:pt x="4034" y="14293"/>
                    <a:pt x="3507" y="14556"/>
                    <a:pt x="2981" y="14994"/>
                  </a:cubicBezTo>
                  <a:cubicBezTo>
                    <a:pt x="2543" y="15345"/>
                    <a:pt x="2105" y="15783"/>
                    <a:pt x="1666" y="16134"/>
                  </a:cubicBezTo>
                  <a:cubicBezTo>
                    <a:pt x="965" y="16660"/>
                    <a:pt x="526" y="17449"/>
                    <a:pt x="263" y="18238"/>
                  </a:cubicBezTo>
                  <a:cubicBezTo>
                    <a:pt x="0" y="18852"/>
                    <a:pt x="0" y="19554"/>
                    <a:pt x="88" y="20167"/>
                  </a:cubicBezTo>
                  <a:cubicBezTo>
                    <a:pt x="88" y="20430"/>
                    <a:pt x="88" y="20606"/>
                    <a:pt x="263" y="20869"/>
                  </a:cubicBezTo>
                  <a:cubicBezTo>
                    <a:pt x="351" y="21132"/>
                    <a:pt x="439" y="21482"/>
                    <a:pt x="526" y="21746"/>
                  </a:cubicBezTo>
                  <a:cubicBezTo>
                    <a:pt x="789" y="22009"/>
                    <a:pt x="965" y="22359"/>
                    <a:pt x="1315" y="22710"/>
                  </a:cubicBezTo>
                  <a:cubicBezTo>
                    <a:pt x="1666" y="23061"/>
                    <a:pt x="2017" y="23236"/>
                    <a:pt x="2455" y="23499"/>
                  </a:cubicBezTo>
                  <a:cubicBezTo>
                    <a:pt x="2718" y="23674"/>
                    <a:pt x="2981" y="23762"/>
                    <a:pt x="3332" y="24025"/>
                  </a:cubicBezTo>
                  <a:cubicBezTo>
                    <a:pt x="3770" y="24201"/>
                    <a:pt x="4034" y="24376"/>
                    <a:pt x="4472" y="24551"/>
                  </a:cubicBezTo>
                  <a:cubicBezTo>
                    <a:pt x="4823" y="24814"/>
                    <a:pt x="5086" y="24902"/>
                    <a:pt x="5349" y="24990"/>
                  </a:cubicBezTo>
                  <a:cubicBezTo>
                    <a:pt x="5699" y="25253"/>
                    <a:pt x="6050" y="25340"/>
                    <a:pt x="6401" y="25428"/>
                  </a:cubicBezTo>
                  <a:cubicBezTo>
                    <a:pt x="6927" y="25516"/>
                    <a:pt x="7453" y="25779"/>
                    <a:pt x="7979" y="26042"/>
                  </a:cubicBezTo>
                  <a:cubicBezTo>
                    <a:pt x="9207" y="26393"/>
                    <a:pt x="10434" y="26656"/>
                    <a:pt x="11749" y="26919"/>
                  </a:cubicBezTo>
                  <a:cubicBezTo>
                    <a:pt x="11749" y="27182"/>
                    <a:pt x="11662" y="27532"/>
                    <a:pt x="11486" y="27883"/>
                  </a:cubicBezTo>
                  <a:cubicBezTo>
                    <a:pt x="11311" y="28497"/>
                    <a:pt x="11223" y="29286"/>
                    <a:pt x="11048" y="30075"/>
                  </a:cubicBezTo>
                  <a:cubicBezTo>
                    <a:pt x="11048" y="30689"/>
                    <a:pt x="10960" y="31390"/>
                    <a:pt x="10960" y="32004"/>
                  </a:cubicBezTo>
                  <a:cubicBezTo>
                    <a:pt x="10960" y="32706"/>
                    <a:pt x="10960" y="33495"/>
                    <a:pt x="11048" y="34108"/>
                  </a:cubicBezTo>
                  <a:cubicBezTo>
                    <a:pt x="11048" y="34810"/>
                    <a:pt x="11311" y="35336"/>
                    <a:pt x="11486" y="35862"/>
                  </a:cubicBezTo>
                  <a:cubicBezTo>
                    <a:pt x="11749" y="36300"/>
                    <a:pt x="11837" y="36739"/>
                    <a:pt x="12100" y="37090"/>
                  </a:cubicBezTo>
                  <a:cubicBezTo>
                    <a:pt x="12275" y="37440"/>
                    <a:pt x="12626" y="37703"/>
                    <a:pt x="12802" y="38054"/>
                  </a:cubicBezTo>
                  <a:cubicBezTo>
                    <a:pt x="13591" y="38931"/>
                    <a:pt x="14818" y="39282"/>
                    <a:pt x="15870" y="39369"/>
                  </a:cubicBezTo>
                  <a:cubicBezTo>
                    <a:pt x="16017" y="39384"/>
                    <a:pt x="16163" y="39391"/>
                    <a:pt x="16308" y="39391"/>
                  </a:cubicBezTo>
                  <a:cubicBezTo>
                    <a:pt x="17037" y="39391"/>
                    <a:pt x="17755" y="39209"/>
                    <a:pt x="18413" y="38843"/>
                  </a:cubicBezTo>
                  <a:cubicBezTo>
                    <a:pt x="18939" y="38492"/>
                    <a:pt x="19553" y="37966"/>
                    <a:pt x="20079" y="37528"/>
                  </a:cubicBezTo>
                  <a:cubicBezTo>
                    <a:pt x="20956" y="36739"/>
                    <a:pt x="21745" y="35950"/>
                    <a:pt x="22446" y="35073"/>
                  </a:cubicBezTo>
                  <a:cubicBezTo>
                    <a:pt x="22709" y="35336"/>
                    <a:pt x="22885" y="35687"/>
                    <a:pt x="23148" y="35862"/>
                  </a:cubicBezTo>
                  <a:cubicBezTo>
                    <a:pt x="23499" y="36300"/>
                    <a:pt x="23937" y="36739"/>
                    <a:pt x="24375" y="37177"/>
                  </a:cubicBezTo>
                  <a:lnTo>
                    <a:pt x="25691" y="38492"/>
                  </a:lnTo>
                  <a:cubicBezTo>
                    <a:pt x="26217" y="39019"/>
                    <a:pt x="26743" y="39457"/>
                    <a:pt x="27269" y="39895"/>
                  </a:cubicBezTo>
                  <a:cubicBezTo>
                    <a:pt x="27707" y="40334"/>
                    <a:pt x="28321" y="40684"/>
                    <a:pt x="28847" y="40860"/>
                  </a:cubicBezTo>
                  <a:cubicBezTo>
                    <a:pt x="29461" y="41211"/>
                    <a:pt x="30250" y="41474"/>
                    <a:pt x="31039" y="41561"/>
                  </a:cubicBezTo>
                  <a:lnTo>
                    <a:pt x="31828" y="41561"/>
                  </a:lnTo>
                  <a:cubicBezTo>
                    <a:pt x="32091" y="41561"/>
                    <a:pt x="32442" y="41561"/>
                    <a:pt x="32793" y="41474"/>
                  </a:cubicBezTo>
                  <a:cubicBezTo>
                    <a:pt x="33231" y="41386"/>
                    <a:pt x="33669" y="41211"/>
                    <a:pt x="34020" y="41035"/>
                  </a:cubicBezTo>
                  <a:cubicBezTo>
                    <a:pt x="34283" y="40772"/>
                    <a:pt x="34634" y="40597"/>
                    <a:pt x="34985" y="40246"/>
                  </a:cubicBezTo>
                  <a:cubicBezTo>
                    <a:pt x="35423" y="39808"/>
                    <a:pt x="35774" y="39282"/>
                    <a:pt x="36037" y="38668"/>
                  </a:cubicBezTo>
                  <a:cubicBezTo>
                    <a:pt x="36300" y="38405"/>
                    <a:pt x="36388" y="37966"/>
                    <a:pt x="36475" y="37616"/>
                  </a:cubicBezTo>
                  <a:cubicBezTo>
                    <a:pt x="36651" y="37177"/>
                    <a:pt x="36738" y="36827"/>
                    <a:pt x="36738" y="36388"/>
                  </a:cubicBezTo>
                  <a:cubicBezTo>
                    <a:pt x="36826" y="35862"/>
                    <a:pt x="36826" y="35248"/>
                    <a:pt x="36826" y="34635"/>
                  </a:cubicBezTo>
                  <a:cubicBezTo>
                    <a:pt x="36826" y="33319"/>
                    <a:pt x="36475" y="32092"/>
                    <a:pt x="36300" y="30952"/>
                  </a:cubicBezTo>
                  <a:cubicBezTo>
                    <a:pt x="36037" y="29900"/>
                    <a:pt x="35774" y="28935"/>
                    <a:pt x="35423" y="27971"/>
                  </a:cubicBezTo>
                  <a:cubicBezTo>
                    <a:pt x="35774" y="27883"/>
                    <a:pt x="35949" y="27883"/>
                    <a:pt x="36212" y="27883"/>
                  </a:cubicBezTo>
                  <a:cubicBezTo>
                    <a:pt x="36738" y="27883"/>
                    <a:pt x="37352" y="27708"/>
                    <a:pt x="37966" y="27620"/>
                  </a:cubicBezTo>
                  <a:cubicBezTo>
                    <a:pt x="38492" y="27532"/>
                    <a:pt x="39106" y="27445"/>
                    <a:pt x="39719" y="27182"/>
                  </a:cubicBezTo>
                  <a:cubicBezTo>
                    <a:pt x="40333" y="27094"/>
                    <a:pt x="41035" y="26919"/>
                    <a:pt x="41561" y="26568"/>
                  </a:cubicBezTo>
                  <a:cubicBezTo>
                    <a:pt x="41999" y="26305"/>
                    <a:pt x="42437" y="26130"/>
                    <a:pt x="42788" y="25779"/>
                  </a:cubicBezTo>
                  <a:lnTo>
                    <a:pt x="43051" y="25428"/>
                  </a:lnTo>
                  <a:cubicBezTo>
                    <a:pt x="43314" y="25253"/>
                    <a:pt x="43402" y="24990"/>
                    <a:pt x="43665" y="24814"/>
                  </a:cubicBezTo>
                  <a:cubicBezTo>
                    <a:pt x="43928" y="24376"/>
                    <a:pt x="44191" y="23938"/>
                    <a:pt x="44279" y="23499"/>
                  </a:cubicBezTo>
                  <a:cubicBezTo>
                    <a:pt x="44366" y="23148"/>
                    <a:pt x="44542" y="22798"/>
                    <a:pt x="44542" y="22535"/>
                  </a:cubicBezTo>
                  <a:lnTo>
                    <a:pt x="44542" y="21307"/>
                  </a:lnTo>
                  <a:cubicBezTo>
                    <a:pt x="44542" y="20956"/>
                    <a:pt x="44366" y="20518"/>
                    <a:pt x="44279" y="19817"/>
                  </a:cubicBezTo>
                  <a:cubicBezTo>
                    <a:pt x="44191" y="19378"/>
                    <a:pt x="43928" y="18852"/>
                    <a:pt x="43753" y="18414"/>
                  </a:cubicBezTo>
                  <a:cubicBezTo>
                    <a:pt x="43490" y="17975"/>
                    <a:pt x="43314" y="17625"/>
                    <a:pt x="42964" y="17186"/>
                  </a:cubicBezTo>
                  <a:lnTo>
                    <a:pt x="42350" y="16572"/>
                  </a:lnTo>
                  <a:cubicBezTo>
                    <a:pt x="41561" y="16046"/>
                    <a:pt x="40772" y="15433"/>
                    <a:pt x="39895" y="15169"/>
                  </a:cubicBezTo>
                  <a:cubicBezTo>
                    <a:pt x="39544" y="15082"/>
                    <a:pt x="39369" y="14906"/>
                    <a:pt x="39018" y="14819"/>
                  </a:cubicBezTo>
                  <a:cubicBezTo>
                    <a:pt x="38843" y="14731"/>
                    <a:pt x="38492" y="14731"/>
                    <a:pt x="38141" y="14556"/>
                  </a:cubicBezTo>
                  <a:cubicBezTo>
                    <a:pt x="37966" y="14556"/>
                    <a:pt x="37790" y="14468"/>
                    <a:pt x="37615" y="14468"/>
                  </a:cubicBezTo>
                  <a:cubicBezTo>
                    <a:pt x="36826" y="14380"/>
                    <a:pt x="36037" y="14117"/>
                    <a:pt x="35160" y="14030"/>
                  </a:cubicBezTo>
                  <a:cubicBezTo>
                    <a:pt x="34722" y="14030"/>
                    <a:pt x="34459" y="13942"/>
                    <a:pt x="34020" y="13942"/>
                  </a:cubicBezTo>
                  <a:lnTo>
                    <a:pt x="33669" y="13942"/>
                  </a:lnTo>
                  <a:cubicBezTo>
                    <a:pt x="34283" y="12188"/>
                    <a:pt x="34897" y="10347"/>
                    <a:pt x="35160" y="8506"/>
                  </a:cubicBezTo>
                  <a:cubicBezTo>
                    <a:pt x="35423" y="7278"/>
                    <a:pt x="35774" y="5963"/>
                    <a:pt x="35598" y="4648"/>
                  </a:cubicBezTo>
                  <a:cubicBezTo>
                    <a:pt x="35598" y="3946"/>
                    <a:pt x="35511" y="3333"/>
                    <a:pt x="35160" y="2631"/>
                  </a:cubicBezTo>
                  <a:cubicBezTo>
                    <a:pt x="34985" y="2193"/>
                    <a:pt x="34634" y="1667"/>
                    <a:pt x="34196" y="1316"/>
                  </a:cubicBezTo>
                  <a:cubicBezTo>
                    <a:pt x="34020" y="1141"/>
                    <a:pt x="33669" y="1053"/>
                    <a:pt x="33406" y="790"/>
                  </a:cubicBezTo>
                  <a:cubicBezTo>
                    <a:pt x="33319" y="702"/>
                    <a:pt x="33231" y="615"/>
                    <a:pt x="33143" y="615"/>
                  </a:cubicBezTo>
                  <a:cubicBezTo>
                    <a:pt x="32793" y="439"/>
                    <a:pt x="32530" y="352"/>
                    <a:pt x="32267" y="264"/>
                  </a:cubicBezTo>
                  <a:cubicBezTo>
                    <a:pt x="31828" y="88"/>
                    <a:pt x="31127" y="1"/>
                    <a:pt x="30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040" name="Google Shape;1040;p61"/>
            <p:cNvSpPr/>
            <p:nvPr/>
          </p:nvSpPr>
          <p:spPr>
            <a:xfrm>
              <a:off x="4291125" y="3868000"/>
              <a:ext cx="70175" cy="65775"/>
            </a:xfrm>
            <a:custGeom>
              <a:avLst/>
              <a:gdLst/>
              <a:ahLst/>
              <a:cxnLst/>
              <a:rect l="l" t="t" r="r" b="b"/>
              <a:pathLst>
                <a:path w="2807" h="2631" extrusionOk="0">
                  <a:moveTo>
                    <a:pt x="1491" y="0"/>
                  </a:moveTo>
                  <a:cubicBezTo>
                    <a:pt x="790" y="0"/>
                    <a:pt x="176" y="439"/>
                    <a:pt x="89" y="1315"/>
                  </a:cubicBezTo>
                  <a:cubicBezTo>
                    <a:pt x="1" y="1929"/>
                    <a:pt x="527" y="2631"/>
                    <a:pt x="1316" y="2631"/>
                  </a:cubicBezTo>
                  <a:cubicBezTo>
                    <a:pt x="2105" y="2631"/>
                    <a:pt x="2719" y="2192"/>
                    <a:pt x="2719" y="1403"/>
                  </a:cubicBezTo>
                  <a:cubicBezTo>
                    <a:pt x="2807" y="614"/>
                    <a:pt x="2281" y="0"/>
                    <a:pt x="14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10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62"/>
          <p:cNvSpPr txBox="1">
            <a:spLocks noGrp="1"/>
          </p:cNvSpPr>
          <p:nvPr>
            <p:ph type="title"/>
          </p:nvPr>
        </p:nvSpPr>
        <p:spPr>
          <a:xfrm>
            <a:off x="713213" y="967800"/>
            <a:ext cx="35904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Features</a:t>
            </a:r>
            <a:endParaRPr dirty="0"/>
          </a:p>
        </p:txBody>
      </p:sp>
      <p:sp>
        <p:nvSpPr>
          <p:cNvPr id="1046" name="Google Shape;1046;p62"/>
          <p:cNvSpPr txBox="1">
            <a:spLocks noGrp="1"/>
          </p:cNvSpPr>
          <p:nvPr>
            <p:ph type="subTitle" idx="1"/>
          </p:nvPr>
        </p:nvSpPr>
        <p:spPr>
          <a:xfrm flipH="1">
            <a:off x="5524620" y="929106"/>
            <a:ext cx="2676600" cy="3719596"/>
          </a:xfrm>
          <a:prstGeom prst="rect">
            <a:avLst/>
          </a:prstGeom>
        </p:spPr>
        <p:txBody>
          <a:bodyPr spcFirstLastPara="1" wrap="square" lIns="91425" tIns="91425" rIns="91425" bIns="91425" anchor="t" anchorCtr="0">
            <a:noAutofit/>
          </a:bodyPr>
          <a:lstStyle/>
          <a:p>
            <a:pPr marL="0" lvl="0" indent="0"/>
            <a:r>
              <a:rPr lang="en-US" dirty="0">
                <a:latin typeface="Gaegu" pitchFamily="2" charset="0"/>
                <a:ea typeface="Gaegu" pitchFamily="2" charset="0"/>
              </a:rPr>
              <a:t>• User Authentication (Login &amp; Registration)</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Secure code-based Course Management</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Assignment Upload/Submission with Comments</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Personalized Dashboard</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Reminder Calendar</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Student Directory</a:t>
            </a:r>
          </a:p>
          <a:p>
            <a:pPr marL="0" lvl="0" indent="0"/>
            <a:endParaRPr lang="en-US" dirty="0">
              <a:latin typeface="Gaegu" pitchFamily="2" charset="0"/>
              <a:ea typeface="Gaegu" pitchFamily="2" charset="0"/>
            </a:endParaRPr>
          </a:p>
          <a:p>
            <a:pPr marL="0" lvl="0" indent="0"/>
            <a:r>
              <a:rPr lang="en-US" dirty="0">
                <a:latin typeface="Gaegu" pitchFamily="2" charset="0"/>
                <a:ea typeface="Gaegu" pitchFamily="2" charset="0"/>
              </a:rPr>
              <a:t>• Role-Based Controls</a:t>
            </a:r>
          </a:p>
        </p:txBody>
      </p:sp>
      <p:sp>
        <p:nvSpPr>
          <p:cNvPr id="1050" name="Google Shape;1050;p62"/>
          <p:cNvSpPr/>
          <p:nvPr/>
        </p:nvSpPr>
        <p:spPr>
          <a:xfrm>
            <a:off x="4790863" y="967800"/>
            <a:ext cx="578579" cy="468909"/>
          </a:xfrm>
          <a:custGeom>
            <a:avLst/>
            <a:gdLst/>
            <a:ahLst/>
            <a:cxnLst/>
            <a:rect l="l" t="t" r="r" b="b"/>
            <a:pathLst>
              <a:path w="26183" h="21220" extrusionOk="0">
                <a:moveTo>
                  <a:pt x="315" y="9563"/>
                </a:moveTo>
                <a:cubicBezTo>
                  <a:pt x="237" y="9504"/>
                  <a:pt x="189" y="9416"/>
                  <a:pt x="178" y="9320"/>
                </a:cubicBezTo>
                <a:cubicBezTo>
                  <a:pt x="40" y="8943"/>
                  <a:pt x="0" y="8536"/>
                  <a:pt x="61" y="8140"/>
                </a:cubicBezTo>
                <a:cubicBezTo>
                  <a:pt x="323" y="6480"/>
                  <a:pt x="2354" y="5200"/>
                  <a:pt x="3703" y="4460"/>
                </a:cubicBezTo>
                <a:cubicBezTo>
                  <a:pt x="4481" y="4035"/>
                  <a:pt x="5284" y="3655"/>
                  <a:pt x="6090" y="3288"/>
                </a:cubicBezTo>
                <a:cubicBezTo>
                  <a:pt x="6681" y="3022"/>
                  <a:pt x="7306" y="2762"/>
                  <a:pt x="7878" y="2459"/>
                </a:cubicBezTo>
                <a:cubicBezTo>
                  <a:pt x="9247" y="1733"/>
                  <a:pt x="10500" y="816"/>
                  <a:pt x="11868" y="90"/>
                </a:cubicBezTo>
                <a:cubicBezTo>
                  <a:pt x="12030" y="0"/>
                  <a:pt x="12233" y="36"/>
                  <a:pt x="12355" y="176"/>
                </a:cubicBezTo>
                <a:cubicBezTo>
                  <a:pt x="12392" y="204"/>
                  <a:pt x="12426" y="239"/>
                  <a:pt x="12453" y="277"/>
                </a:cubicBezTo>
                <a:cubicBezTo>
                  <a:pt x="12619" y="514"/>
                  <a:pt x="12931" y="797"/>
                  <a:pt x="13143" y="994"/>
                </a:cubicBezTo>
                <a:cubicBezTo>
                  <a:pt x="13581" y="1407"/>
                  <a:pt x="14037" y="1803"/>
                  <a:pt x="14494" y="2195"/>
                </a:cubicBezTo>
                <a:cubicBezTo>
                  <a:pt x="15743" y="3261"/>
                  <a:pt x="17024" y="4301"/>
                  <a:pt x="18313" y="5321"/>
                </a:cubicBezTo>
                <a:cubicBezTo>
                  <a:pt x="19576" y="6321"/>
                  <a:pt x="20853" y="7312"/>
                  <a:pt x="22152" y="8266"/>
                </a:cubicBezTo>
                <a:cubicBezTo>
                  <a:pt x="22636" y="8622"/>
                  <a:pt x="23125" y="8974"/>
                  <a:pt x="23623" y="9310"/>
                </a:cubicBezTo>
                <a:cubicBezTo>
                  <a:pt x="23881" y="9483"/>
                  <a:pt x="24198" y="9704"/>
                  <a:pt x="24483" y="9840"/>
                </a:cubicBezTo>
                <a:cubicBezTo>
                  <a:pt x="24830" y="9861"/>
                  <a:pt x="25002" y="10366"/>
                  <a:pt x="24663" y="10584"/>
                </a:cubicBezTo>
                <a:cubicBezTo>
                  <a:pt x="24120" y="10932"/>
                  <a:pt x="23468" y="11208"/>
                  <a:pt x="22863" y="11445"/>
                </a:cubicBezTo>
                <a:cubicBezTo>
                  <a:pt x="22863" y="11640"/>
                  <a:pt x="22909" y="11854"/>
                  <a:pt x="22963" y="12040"/>
                </a:cubicBezTo>
                <a:cubicBezTo>
                  <a:pt x="23961" y="12384"/>
                  <a:pt x="24883" y="12891"/>
                  <a:pt x="25868" y="13258"/>
                </a:cubicBezTo>
                <a:cubicBezTo>
                  <a:pt x="25933" y="13281"/>
                  <a:pt x="25991" y="13319"/>
                  <a:pt x="26038" y="13369"/>
                </a:cubicBezTo>
                <a:cubicBezTo>
                  <a:pt x="26159" y="13495"/>
                  <a:pt x="26182" y="13667"/>
                  <a:pt x="26126" y="13828"/>
                </a:cubicBezTo>
                <a:cubicBezTo>
                  <a:pt x="26052" y="14031"/>
                  <a:pt x="25868" y="14195"/>
                  <a:pt x="25694" y="14314"/>
                </a:cubicBezTo>
                <a:cubicBezTo>
                  <a:pt x="24958" y="14821"/>
                  <a:pt x="24187" y="15297"/>
                  <a:pt x="23424" y="15766"/>
                </a:cubicBezTo>
                <a:cubicBezTo>
                  <a:pt x="22425" y="16380"/>
                  <a:pt x="21419" y="16986"/>
                  <a:pt x="20406" y="17583"/>
                </a:cubicBezTo>
                <a:cubicBezTo>
                  <a:pt x="19105" y="18353"/>
                  <a:pt x="17799" y="19115"/>
                  <a:pt x="16489" y="19872"/>
                </a:cubicBezTo>
                <a:cubicBezTo>
                  <a:pt x="15750" y="20297"/>
                  <a:pt x="15008" y="20731"/>
                  <a:pt x="14260" y="21144"/>
                </a:cubicBezTo>
                <a:cubicBezTo>
                  <a:pt x="14237" y="21159"/>
                  <a:pt x="14214" y="21171"/>
                  <a:pt x="14188" y="21182"/>
                </a:cubicBezTo>
                <a:cubicBezTo>
                  <a:pt x="14151" y="21205"/>
                  <a:pt x="14109" y="21220"/>
                  <a:pt x="14065" y="21220"/>
                </a:cubicBezTo>
                <a:cubicBezTo>
                  <a:pt x="14042" y="21220"/>
                  <a:pt x="14017" y="21220"/>
                  <a:pt x="13993" y="21215"/>
                </a:cubicBezTo>
                <a:cubicBezTo>
                  <a:pt x="13914" y="21209"/>
                  <a:pt x="13838" y="21186"/>
                  <a:pt x="13771" y="21146"/>
                </a:cubicBezTo>
                <a:cubicBezTo>
                  <a:pt x="13763" y="21142"/>
                  <a:pt x="13755" y="21136"/>
                  <a:pt x="13746" y="21129"/>
                </a:cubicBezTo>
                <a:cubicBezTo>
                  <a:pt x="9154" y="17424"/>
                  <a:pt x="4621" y="13597"/>
                  <a:pt x="315" y="9563"/>
                </a:cubicBezTo>
                <a:close/>
                <a:moveTo>
                  <a:pt x="12740" y="13738"/>
                </a:moveTo>
                <a:cubicBezTo>
                  <a:pt x="13128" y="14109"/>
                  <a:pt x="13516" y="14488"/>
                  <a:pt x="13878" y="14882"/>
                </a:cubicBezTo>
                <a:cubicBezTo>
                  <a:pt x="15062" y="13551"/>
                  <a:pt x="17273" y="12669"/>
                  <a:pt x="18883" y="12072"/>
                </a:cubicBezTo>
                <a:cubicBezTo>
                  <a:pt x="19805" y="11728"/>
                  <a:pt x="20735" y="11412"/>
                  <a:pt x="21660" y="11070"/>
                </a:cubicBezTo>
                <a:cubicBezTo>
                  <a:pt x="22311" y="10831"/>
                  <a:pt x="22997" y="10571"/>
                  <a:pt x="23625" y="10253"/>
                </a:cubicBezTo>
                <a:cubicBezTo>
                  <a:pt x="23032" y="9898"/>
                  <a:pt x="22439" y="9469"/>
                  <a:pt x="21884" y="9069"/>
                </a:cubicBezTo>
                <a:cubicBezTo>
                  <a:pt x="21706" y="9198"/>
                  <a:pt x="21475" y="9318"/>
                  <a:pt x="21297" y="9408"/>
                </a:cubicBezTo>
                <a:cubicBezTo>
                  <a:pt x="20918" y="9601"/>
                  <a:pt x="20526" y="9775"/>
                  <a:pt x="20138" y="9947"/>
                </a:cubicBezTo>
                <a:cubicBezTo>
                  <a:pt x="19111" y="10399"/>
                  <a:pt x="18076" y="10825"/>
                  <a:pt x="17053" y="11277"/>
                </a:cubicBezTo>
                <a:cubicBezTo>
                  <a:pt x="16035" y="11728"/>
                  <a:pt x="13539" y="12826"/>
                  <a:pt x="12740" y="13736"/>
                </a:cubicBezTo>
                <a:close/>
                <a:moveTo>
                  <a:pt x="21173" y="8551"/>
                </a:moveTo>
                <a:cubicBezTo>
                  <a:pt x="20029" y="7706"/>
                  <a:pt x="18902" y="6834"/>
                  <a:pt x="17787" y="5950"/>
                </a:cubicBezTo>
                <a:cubicBezTo>
                  <a:pt x="16538" y="4961"/>
                  <a:pt x="15299" y="3951"/>
                  <a:pt x="14092" y="2911"/>
                </a:cubicBezTo>
                <a:cubicBezTo>
                  <a:pt x="13627" y="2511"/>
                  <a:pt x="13164" y="2104"/>
                  <a:pt x="12713" y="1685"/>
                </a:cubicBezTo>
                <a:cubicBezTo>
                  <a:pt x="12468" y="1455"/>
                  <a:pt x="12200" y="1203"/>
                  <a:pt x="11971" y="943"/>
                </a:cubicBezTo>
                <a:cubicBezTo>
                  <a:pt x="10946" y="1520"/>
                  <a:pt x="9997" y="2224"/>
                  <a:pt x="8962" y="2786"/>
                </a:cubicBezTo>
                <a:cubicBezTo>
                  <a:pt x="7075" y="3806"/>
                  <a:pt x="5061" y="4647"/>
                  <a:pt x="3245" y="5789"/>
                </a:cubicBezTo>
                <a:cubicBezTo>
                  <a:pt x="3506" y="5973"/>
                  <a:pt x="3760" y="6166"/>
                  <a:pt x="4014" y="6359"/>
                </a:cubicBezTo>
                <a:cubicBezTo>
                  <a:pt x="4494" y="6721"/>
                  <a:pt x="4967" y="7094"/>
                  <a:pt x="5439" y="7469"/>
                </a:cubicBezTo>
                <a:cubicBezTo>
                  <a:pt x="6629" y="8417"/>
                  <a:pt x="7807" y="9387"/>
                  <a:pt x="8968" y="10376"/>
                </a:cubicBezTo>
                <a:cubicBezTo>
                  <a:pt x="10043" y="11290"/>
                  <a:pt x="11112" y="12223"/>
                  <a:pt x="12147" y="13182"/>
                </a:cubicBezTo>
                <a:cubicBezTo>
                  <a:pt x="13013" y="12118"/>
                  <a:pt x="15517" y="11036"/>
                  <a:pt x="16663" y="10536"/>
                </a:cubicBezTo>
                <a:cubicBezTo>
                  <a:pt x="17602" y="10127"/>
                  <a:pt x="18552" y="9743"/>
                  <a:pt x="19493" y="9339"/>
                </a:cubicBezTo>
                <a:cubicBezTo>
                  <a:pt x="19872" y="9175"/>
                  <a:pt x="20251" y="9010"/>
                  <a:pt x="20624" y="8832"/>
                </a:cubicBezTo>
                <a:cubicBezTo>
                  <a:pt x="20805" y="8746"/>
                  <a:pt x="20993" y="8654"/>
                  <a:pt x="21173" y="8551"/>
                </a:cubicBezTo>
                <a:close/>
                <a:moveTo>
                  <a:pt x="8681" y="8155"/>
                </a:moveTo>
                <a:cubicBezTo>
                  <a:pt x="10104" y="6740"/>
                  <a:pt x="11973" y="5829"/>
                  <a:pt x="13807" y="5072"/>
                </a:cubicBezTo>
                <a:cubicBezTo>
                  <a:pt x="14283" y="4875"/>
                  <a:pt x="14033" y="4118"/>
                  <a:pt x="13551" y="4317"/>
                </a:cubicBezTo>
                <a:cubicBezTo>
                  <a:pt x="11598" y="5124"/>
                  <a:pt x="9632" y="6084"/>
                  <a:pt x="8117" y="7591"/>
                </a:cubicBezTo>
                <a:cubicBezTo>
                  <a:pt x="7750" y="7958"/>
                  <a:pt x="8312" y="8522"/>
                  <a:pt x="8681" y="8157"/>
                </a:cubicBezTo>
                <a:close/>
                <a:moveTo>
                  <a:pt x="11669" y="8542"/>
                </a:moveTo>
                <a:lnTo>
                  <a:pt x="14255" y="7088"/>
                </a:lnTo>
                <a:cubicBezTo>
                  <a:pt x="14538" y="6929"/>
                  <a:pt x="14507" y="6541"/>
                  <a:pt x="14241" y="6392"/>
                </a:cubicBezTo>
                <a:cubicBezTo>
                  <a:pt x="14121" y="6325"/>
                  <a:pt x="13975" y="6327"/>
                  <a:pt x="13857" y="6396"/>
                </a:cubicBezTo>
                <a:lnTo>
                  <a:pt x="11271" y="7851"/>
                </a:lnTo>
                <a:cubicBezTo>
                  <a:pt x="10988" y="8010"/>
                  <a:pt x="11022" y="8398"/>
                  <a:pt x="11286" y="8547"/>
                </a:cubicBezTo>
                <a:cubicBezTo>
                  <a:pt x="11405" y="8614"/>
                  <a:pt x="11552" y="8612"/>
                  <a:pt x="11669" y="8542"/>
                </a:cubicBezTo>
                <a:close/>
                <a:moveTo>
                  <a:pt x="14224" y="8178"/>
                </a:moveTo>
                <a:cubicBezTo>
                  <a:pt x="14214" y="8178"/>
                  <a:pt x="14205" y="8178"/>
                  <a:pt x="14195" y="8180"/>
                </a:cubicBezTo>
                <a:cubicBezTo>
                  <a:pt x="13342" y="8304"/>
                  <a:pt x="13042" y="9167"/>
                  <a:pt x="13335" y="9907"/>
                </a:cubicBezTo>
                <a:cubicBezTo>
                  <a:pt x="13606" y="10588"/>
                  <a:pt x="14467" y="10953"/>
                  <a:pt x="15092" y="10498"/>
                </a:cubicBezTo>
                <a:cubicBezTo>
                  <a:pt x="15563" y="10152"/>
                  <a:pt x="15731" y="9483"/>
                  <a:pt x="15569" y="8936"/>
                </a:cubicBezTo>
                <a:cubicBezTo>
                  <a:pt x="15391" y="8325"/>
                  <a:pt x="14817" y="8071"/>
                  <a:pt x="14224" y="8178"/>
                </a:cubicBezTo>
                <a:close/>
                <a:moveTo>
                  <a:pt x="9429" y="8882"/>
                </a:moveTo>
                <a:cubicBezTo>
                  <a:pt x="10850" y="7467"/>
                  <a:pt x="12721" y="6556"/>
                  <a:pt x="14553" y="5799"/>
                </a:cubicBezTo>
                <a:cubicBezTo>
                  <a:pt x="15031" y="5602"/>
                  <a:pt x="14781" y="4846"/>
                  <a:pt x="14299" y="5045"/>
                </a:cubicBezTo>
                <a:cubicBezTo>
                  <a:pt x="12346" y="5852"/>
                  <a:pt x="10380" y="6811"/>
                  <a:pt x="8865" y="8318"/>
                </a:cubicBezTo>
                <a:cubicBezTo>
                  <a:pt x="8498" y="8685"/>
                  <a:pt x="9060" y="9251"/>
                  <a:pt x="9429" y="8884"/>
                </a:cubicBezTo>
                <a:close/>
                <a:moveTo>
                  <a:pt x="14178" y="9022"/>
                </a:moveTo>
                <a:cubicBezTo>
                  <a:pt x="13935" y="9152"/>
                  <a:pt x="14002" y="9532"/>
                  <a:pt x="14130" y="9720"/>
                </a:cubicBezTo>
                <a:cubicBezTo>
                  <a:pt x="14253" y="9903"/>
                  <a:pt x="14538" y="9976"/>
                  <a:pt x="14691" y="9789"/>
                </a:cubicBezTo>
                <a:cubicBezTo>
                  <a:pt x="14832" y="9620"/>
                  <a:pt x="14876" y="9337"/>
                  <a:pt x="14796" y="9133"/>
                </a:cubicBezTo>
                <a:cubicBezTo>
                  <a:pt x="14737" y="8980"/>
                  <a:pt x="14589" y="8955"/>
                  <a:pt x="14444" y="8968"/>
                </a:cubicBezTo>
                <a:cubicBezTo>
                  <a:pt x="14417" y="8972"/>
                  <a:pt x="14390" y="8976"/>
                  <a:pt x="14360" y="8976"/>
                </a:cubicBezTo>
                <a:cubicBezTo>
                  <a:pt x="14299" y="8987"/>
                  <a:pt x="14237" y="9004"/>
                  <a:pt x="14178" y="9022"/>
                </a:cubicBezTo>
                <a:close/>
                <a:moveTo>
                  <a:pt x="12109" y="14289"/>
                </a:moveTo>
                <a:cubicBezTo>
                  <a:pt x="11127" y="15280"/>
                  <a:pt x="10930" y="16894"/>
                  <a:pt x="11535" y="18137"/>
                </a:cubicBezTo>
                <a:cubicBezTo>
                  <a:pt x="12047" y="18577"/>
                  <a:pt x="12560" y="19015"/>
                  <a:pt x="13073" y="19451"/>
                </a:cubicBezTo>
                <a:cubicBezTo>
                  <a:pt x="12755" y="18260"/>
                  <a:pt x="12988" y="16684"/>
                  <a:pt x="13434" y="15645"/>
                </a:cubicBezTo>
                <a:cubicBezTo>
                  <a:pt x="13015" y="15175"/>
                  <a:pt x="12562" y="14725"/>
                  <a:pt x="12109" y="14289"/>
                </a:cubicBezTo>
                <a:close/>
                <a:moveTo>
                  <a:pt x="11544" y="13748"/>
                </a:moveTo>
                <a:cubicBezTo>
                  <a:pt x="10556" y="12822"/>
                  <a:pt x="9540" y="11923"/>
                  <a:pt x="8513" y="11038"/>
                </a:cubicBezTo>
                <a:cubicBezTo>
                  <a:pt x="7312" y="10005"/>
                  <a:pt x="6090" y="8987"/>
                  <a:pt x="4848" y="8000"/>
                </a:cubicBezTo>
                <a:cubicBezTo>
                  <a:pt x="4368" y="7620"/>
                  <a:pt x="3886" y="7243"/>
                  <a:pt x="3393" y="6876"/>
                </a:cubicBezTo>
                <a:cubicBezTo>
                  <a:pt x="3115" y="6669"/>
                  <a:pt x="2823" y="6453"/>
                  <a:pt x="2530" y="6264"/>
                </a:cubicBezTo>
                <a:cubicBezTo>
                  <a:pt x="2423" y="6340"/>
                  <a:pt x="2316" y="6417"/>
                  <a:pt x="2211" y="6497"/>
                </a:cubicBezTo>
                <a:cubicBezTo>
                  <a:pt x="1509" y="7031"/>
                  <a:pt x="648" y="8084"/>
                  <a:pt x="925" y="9035"/>
                </a:cubicBezTo>
                <a:cubicBezTo>
                  <a:pt x="3194" y="10854"/>
                  <a:pt x="5395" y="12788"/>
                  <a:pt x="7585" y="14702"/>
                </a:cubicBezTo>
                <a:cubicBezTo>
                  <a:pt x="8532" y="15528"/>
                  <a:pt x="9481" y="16353"/>
                  <a:pt x="10429" y="17181"/>
                </a:cubicBezTo>
                <a:cubicBezTo>
                  <a:pt x="10274" y="15942"/>
                  <a:pt x="10670" y="14654"/>
                  <a:pt x="11544" y="13748"/>
                </a:cubicBezTo>
                <a:close/>
                <a:moveTo>
                  <a:pt x="14364" y="20119"/>
                </a:moveTo>
                <a:cubicBezTo>
                  <a:pt x="15064" y="19734"/>
                  <a:pt x="15760" y="19312"/>
                  <a:pt x="16448" y="18904"/>
                </a:cubicBezTo>
                <a:cubicBezTo>
                  <a:pt x="17514" y="18267"/>
                  <a:pt x="18579" y="17625"/>
                  <a:pt x="19639" y="16982"/>
                </a:cubicBezTo>
                <a:cubicBezTo>
                  <a:pt x="20836" y="16257"/>
                  <a:pt x="22033" y="15532"/>
                  <a:pt x="23229" y="14809"/>
                </a:cubicBezTo>
                <a:cubicBezTo>
                  <a:pt x="22772" y="13931"/>
                  <a:pt x="22181" y="12738"/>
                  <a:pt x="22083" y="11743"/>
                </a:cubicBezTo>
                <a:cubicBezTo>
                  <a:pt x="21088" y="12114"/>
                  <a:pt x="20084" y="12457"/>
                  <a:pt x="19092" y="12839"/>
                </a:cubicBezTo>
                <a:cubicBezTo>
                  <a:pt x="17558" y="13432"/>
                  <a:pt x="15452" y="14318"/>
                  <a:pt x="14358" y="15590"/>
                </a:cubicBezTo>
                <a:cubicBezTo>
                  <a:pt x="14346" y="15620"/>
                  <a:pt x="14333" y="15647"/>
                  <a:pt x="14318" y="15676"/>
                </a:cubicBezTo>
                <a:cubicBezTo>
                  <a:pt x="14295" y="15771"/>
                  <a:pt x="14258" y="15861"/>
                  <a:pt x="14207" y="15942"/>
                </a:cubicBezTo>
                <a:cubicBezTo>
                  <a:pt x="14012" y="16462"/>
                  <a:pt x="13880" y="17039"/>
                  <a:pt x="13811" y="17588"/>
                </a:cubicBezTo>
                <a:cubicBezTo>
                  <a:pt x="13723" y="18273"/>
                  <a:pt x="13658" y="19683"/>
                  <a:pt x="14364" y="20119"/>
                </a:cubicBezTo>
                <a:close/>
                <a:moveTo>
                  <a:pt x="24960" y="13771"/>
                </a:moveTo>
                <a:cubicBezTo>
                  <a:pt x="24619" y="13614"/>
                  <a:pt x="24271" y="13465"/>
                  <a:pt x="23931" y="13317"/>
                </a:cubicBezTo>
                <a:cubicBezTo>
                  <a:pt x="23728" y="13226"/>
                  <a:pt x="23525" y="13138"/>
                  <a:pt x="23322" y="13052"/>
                </a:cubicBezTo>
                <a:cubicBezTo>
                  <a:pt x="23493" y="13509"/>
                  <a:pt x="23692" y="13958"/>
                  <a:pt x="23915" y="14396"/>
                </a:cubicBezTo>
                <a:cubicBezTo>
                  <a:pt x="24260" y="14186"/>
                  <a:pt x="24610" y="13972"/>
                  <a:pt x="24960" y="137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834770" y="2788904"/>
            <a:ext cx="490763" cy="367305"/>
          </a:xfrm>
          <a:custGeom>
            <a:avLst/>
            <a:gdLst/>
            <a:ahLst/>
            <a:cxnLst/>
            <a:rect l="l" t="t" r="r" b="b"/>
            <a:pathLst>
              <a:path w="22209" h="16622" extrusionOk="0">
                <a:moveTo>
                  <a:pt x="9691" y="317"/>
                </a:moveTo>
                <a:cubicBezTo>
                  <a:pt x="13289" y="0"/>
                  <a:pt x="16265" y="1046"/>
                  <a:pt x="18694" y="3760"/>
                </a:cubicBezTo>
                <a:cubicBezTo>
                  <a:pt x="19396" y="4546"/>
                  <a:pt x="20069" y="5345"/>
                  <a:pt x="20691" y="6195"/>
                </a:cubicBezTo>
                <a:cubicBezTo>
                  <a:pt x="21169" y="6845"/>
                  <a:pt x="21614" y="7518"/>
                  <a:pt x="22052" y="8193"/>
                </a:cubicBezTo>
                <a:cubicBezTo>
                  <a:pt x="22209" y="8434"/>
                  <a:pt x="22070" y="8729"/>
                  <a:pt x="21821" y="8826"/>
                </a:cubicBezTo>
                <a:cubicBezTo>
                  <a:pt x="18579" y="10163"/>
                  <a:pt x="15362" y="11550"/>
                  <a:pt x="12101" y="12845"/>
                </a:cubicBezTo>
                <a:cubicBezTo>
                  <a:pt x="10257" y="13579"/>
                  <a:pt x="8400" y="14289"/>
                  <a:pt x="6524" y="14935"/>
                </a:cubicBezTo>
                <a:cubicBezTo>
                  <a:pt x="4860" y="15509"/>
                  <a:pt x="3159" y="16045"/>
                  <a:pt x="1446" y="16450"/>
                </a:cubicBezTo>
                <a:cubicBezTo>
                  <a:pt x="719" y="16622"/>
                  <a:pt x="350" y="14585"/>
                  <a:pt x="279" y="14157"/>
                </a:cubicBezTo>
                <a:cubicBezTo>
                  <a:pt x="0" y="12487"/>
                  <a:pt x="44" y="10640"/>
                  <a:pt x="359" y="8981"/>
                </a:cubicBezTo>
                <a:cubicBezTo>
                  <a:pt x="1312" y="3970"/>
                  <a:pt x="4577" y="897"/>
                  <a:pt x="9691" y="317"/>
                </a:cubicBezTo>
                <a:close/>
                <a:moveTo>
                  <a:pt x="7235" y="1633"/>
                </a:moveTo>
                <a:cubicBezTo>
                  <a:pt x="6139" y="1981"/>
                  <a:pt x="5129" y="2561"/>
                  <a:pt x="4278" y="3335"/>
                </a:cubicBezTo>
                <a:cubicBezTo>
                  <a:pt x="4420" y="3431"/>
                  <a:pt x="4552" y="3540"/>
                  <a:pt x="4676" y="3660"/>
                </a:cubicBezTo>
                <a:cubicBezTo>
                  <a:pt x="5074" y="4054"/>
                  <a:pt x="4468" y="4663"/>
                  <a:pt x="4068" y="4272"/>
                </a:cubicBezTo>
                <a:cubicBezTo>
                  <a:pt x="3947" y="4150"/>
                  <a:pt x="3808" y="4043"/>
                  <a:pt x="3657" y="3959"/>
                </a:cubicBezTo>
                <a:cubicBezTo>
                  <a:pt x="3012" y="4676"/>
                  <a:pt x="2492" y="5500"/>
                  <a:pt x="2092" y="6376"/>
                </a:cubicBezTo>
                <a:lnTo>
                  <a:pt x="2151" y="6403"/>
                </a:lnTo>
                <a:cubicBezTo>
                  <a:pt x="2431" y="6506"/>
                  <a:pt x="2869" y="6711"/>
                  <a:pt x="2708" y="7094"/>
                </a:cubicBezTo>
                <a:cubicBezTo>
                  <a:pt x="2704" y="7101"/>
                  <a:pt x="2702" y="7107"/>
                  <a:pt x="2698" y="7115"/>
                </a:cubicBezTo>
                <a:cubicBezTo>
                  <a:pt x="2578" y="7317"/>
                  <a:pt x="2352" y="7365"/>
                  <a:pt x="2136" y="7312"/>
                </a:cubicBezTo>
                <a:cubicBezTo>
                  <a:pt x="2006" y="7279"/>
                  <a:pt x="1886" y="7224"/>
                  <a:pt x="1767" y="7172"/>
                </a:cubicBezTo>
                <a:cubicBezTo>
                  <a:pt x="1499" y="7920"/>
                  <a:pt x="1304" y="8694"/>
                  <a:pt x="1191" y="9479"/>
                </a:cubicBezTo>
                <a:cubicBezTo>
                  <a:pt x="1381" y="9440"/>
                  <a:pt x="1576" y="9417"/>
                  <a:pt x="1771" y="9410"/>
                </a:cubicBezTo>
                <a:cubicBezTo>
                  <a:pt x="2333" y="9398"/>
                  <a:pt x="2339" y="10259"/>
                  <a:pt x="1780" y="10272"/>
                </a:cubicBezTo>
                <a:cubicBezTo>
                  <a:pt x="1549" y="10278"/>
                  <a:pt x="1319" y="10328"/>
                  <a:pt x="1092" y="10376"/>
                </a:cubicBezTo>
                <a:cubicBezTo>
                  <a:pt x="1040" y="11112"/>
                  <a:pt x="1050" y="11850"/>
                  <a:pt x="1128" y="12581"/>
                </a:cubicBezTo>
                <a:cubicBezTo>
                  <a:pt x="1210" y="12529"/>
                  <a:pt x="1293" y="12476"/>
                  <a:pt x="1379" y="12432"/>
                </a:cubicBezTo>
                <a:cubicBezTo>
                  <a:pt x="1522" y="12355"/>
                  <a:pt x="1696" y="12365"/>
                  <a:pt x="1828" y="12460"/>
                </a:cubicBezTo>
                <a:cubicBezTo>
                  <a:pt x="2088" y="12644"/>
                  <a:pt x="2096" y="13030"/>
                  <a:pt x="1801" y="13185"/>
                </a:cubicBezTo>
                <a:cubicBezTo>
                  <a:pt x="1612" y="13283"/>
                  <a:pt x="1438" y="13409"/>
                  <a:pt x="1266" y="13533"/>
                </a:cubicBezTo>
                <a:cubicBezTo>
                  <a:pt x="1373" y="14113"/>
                  <a:pt x="1522" y="14683"/>
                  <a:pt x="1715" y="15241"/>
                </a:cubicBezTo>
                <a:cubicBezTo>
                  <a:pt x="2813" y="14886"/>
                  <a:pt x="3907" y="14503"/>
                  <a:pt x="4997" y="14130"/>
                </a:cubicBezTo>
                <a:cubicBezTo>
                  <a:pt x="7132" y="13398"/>
                  <a:pt x="9261" y="12657"/>
                  <a:pt x="11386" y="11898"/>
                </a:cubicBezTo>
                <a:cubicBezTo>
                  <a:pt x="13555" y="11125"/>
                  <a:pt x="15731" y="10339"/>
                  <a:pt x="17873" y="9490"/>
                </a:cubicBezTo>
                <a:cubicBezTo>
                  <a:pt x="18250" y="9341"/>
                  <a:pt x="20656" y="8388"/>
                  <a:pt x="20983" y="8071"/>
                </a:cubicBezTo>
                <a:cubicBezTo>
                  <a:pt x="20924" y="7950"/>
                  <a:pt x="20673" y="7641"/>
                  <a:pt x="20618" y="7572"/>
                </a:cubicBezTo>
                <a:cubicBezTo>
                  <a:pt x="20300" y="7172"/>
                  <a:pt x="19989" y="6772"/>
                  <a:pt x="19694" y="6355"/>
                </a:cubicBezTo>
                <a:cubicBezTo>
                  <a:pt x="19530" y="6483"/>
                  <a:pt x="19359" y="6596"/>
                  <a:pt x="19176" y="6692"/>
                </a:cubicBezTo>
                <a:cubicBezTo>
                  <a:pt x="19032" y="6772"/>
                  <a:pt x="18853" y="6757"/>
                  <a:pt x="18721" y="6659"/>
                </a:cubicBezTo>
                <a:cubicBezTo>
                  <a:pt x="18468" y="6472"/>
                  <a:pt x="18464" y="6093"/>
                  <a:pt x="18757" y="5940"/>
                </a:cubicBezTo>
                <a:cubicBezTo>
                  <a:pt x="18908" y="5860"/>
                  <a:pt x="19053" y="5766"/>
                  <a:pt x="19189" y="5659"/>
                </a:cubicBezTo>
                <a:cubicBezTo>
                  <a:pt x="18721" y="5085"/>
                  <a:pt x="18239" y="4525"/>
                  <a:pt x="17736" y="3980"/>
                </a:cubicBezTo>
                <a:cubicBezTo>
                  <a:pt x="17674" y="4039"/>
                  <a:pt x="17613" y="4102"/>
                  <a:pt x="17552" y="4165"/>
                </a:cubicBezTo>
                <a:cubicBezTo>
                  <a:pt x="17546" y="4171"/>
                  <a:pt x="17539" y="4177"/>
                  <a:pt x="17533" y="4181"/>
                </a:cubicBezTo>
                <a:cubicBezTo>
                  <a:pt x="16974" y="4617"/>
                  <a:pt x="16370" y="4003"/>
                  <a:pt x="16938" y="3557"/>
                </a:cubicBezTo>
                <a:cubicBezTo>
                  <a:pt x="17003" y="3484"/>
                  <a:pt x="17062" y="3406"/>
                  <a:pt x="17114" y="3326"/>
                </a:cubicBezTo>
                <a:cubicBezTo>
                  <a:pt x="16391" y="2622"/>
                  <a:pt x="15519" y="2113"/>
                  <a:pt x="14576" y="1767"/>
                </a:cubicBezTo>
                <a:cubicBezTo>
                  <a:pt x="14576" y="1861"/>
                  <a:pt x="14572" y="1956"/>
                  <a:pt x="14572" y="2048"/>
                </a:cubicBezTo>
                <a:cubicBezTo>
                  <a:pt x="14572" y="2610"/>
                  <a:pt x="13711" y="2610"/>
                  <a:pt x="13711" y="2048"/>
                </a:cubicBezTo>
                <a:cubicBezTo>
                  <a:pt x="13711" y="1868"/>
                  <a:pt x="13723" y="1681"/>
                  <a:pt x="13713" y="1499"/>
                </a:cubicBezTo>
                <a:cubicBezTo>
                  <a:pt x="12923" y="1298"/>
                  <a:pt x="12112" y="1180"/>
                  <a:pt x="11294" y="1153"/>
                </a:cubicBezTo>
                <a:cubicBezTo>
                  <a:pt x="11311" y="1208"/>
                  <a:pt x="11328" y="1262"/>
                  <a:pt x="11342" y="1319"/>
                </a:cubicBezTo>
                <a:cubicBezTo>
                  <a:pt x="11485" y="1864"/>
                  <a:pt x="10653" y="2086"/>
                  <a:pt x="10510" y="1543"/>
                </a:cubicBezTo>
                <a:cubicBezTo>
                  <a:pt x="10475" y="1413"/>
                  <a:pt x="10433" y="1287"/>
                  <a:pt x="10383" y="1161"/>
                </a:cubicBezTo>
                <a:cubicBezTo>
                  <a:pt x="10380" y="1157"/>
                  <a:pt x="10378" y="1153"/>
                  <a:pt x="10378" y="1149"/>
                </a:cubicBezTo>
                <a:cubicBezTo>
                  <a:pt x="9704" y="1170"/>
                  <a:pt x="9031" y="1239"/>
                  <a:pt x="8364" y="1356"/>
                </a:cubicBezTo>
                <a:cubicBezTo>
                  <a:pt x="8325" y="1363"/>
                  <a:pt x="8285" y="1371"/>
                  <a:pt x="8245" y="1379"/>
                </a:cubicBezTo>
                <a:cubicBezTo>
                  <a:pt x="8312" y="1514"/>
                  <a:pt x="8373" y="1652"/>
                  <a:pt x="8427" y="1792"/>
                </a:cubicBezTo>
                <a:cubicBezTo>
                  <a:pt x="8519" y="2019"/>
                  <a:pt x="8360" y="2279"/>
                  <a:pt x="8134" y="2341"/>
                </a:cubicBezTo>
                <a:cubicBezTo>
                  <a:pt x="7813" y="2429"/>
                  <a:pt x="7434" y="1943"/>
                  <a:pt x="7235" y="1635"/>
                </a:cubicBezTo>
                <a:close/>
                <a:moveTo>
                  <a:pt x="11131" y="8545"/>
                </a:moveTo>
                <a:lnTo>
                  <a:pt x="11135" y="8549"/>
                </a:lnTo>
                <a:cubicBezTo>
                  <a:pt x="11659" y="9144"/>
                  <a:pt x="13629" y="8411"/>
                  <a:pt x="14230" y="8188"/>
                </a:cubicBezTo>
                <a:cubicBezTo>
                  <a:pt x="14794" y="7979"/>
                  <a:pt x="15356" y="7742"/>
                  <a:pt x="15898" y="7484"/>
                </a:cubicBezTo>
                <a:cubicBezTo>
                  <a:pt x="16160" y="7363"/>
                  <a:pt x="16636" y="7145"/>
                  <a:pt x="16856" y="6960"/>
                </a:cubicBezTo>
                <a:cubicBezTo>
                  <a:pt x="16860" y="6958"/>
                  <a:pt x="16863" y="6956"/>
                  <a:pt x="16867" y="6952"/>
                </a:cubicBezTo>
                <a:cubicBezTo>
                  <a:pt x="17018" y="6803"/>
                  <a:pt x="17122" y="6623"/>
                  <a:pt x="17143" y="6409"/>
                </a:cubicBezTo>
                <a:cubicBezTo>
                  <a:pt x="17227" y="5560"/>
                  <a:pt x="15882" y="4699"/>
                  <a:pt x="15261" y="4320"/>
                </a:cubicBezTo>
                <a:cubicBezTo>
                  <a:pt x="14618" y="3926"/>
                  <a:pt x="13952" y="3593"/>
                  <a:pt x="13277" y="3255"/>
                </a:cubicBezTo>
                <a:cubicBezTo>
                  <a:pt x="12411" y="2823"/>
                  <a:pt x="9848" y="1788"/>
                  <a:pt x="9062" y="2593"/>
                </a:cubicBezTo>
                <a:cubicBezTo>
                  <a:pt x="8878" y="2779"/>
                  <a:pt x="8817" y="3031"/>
                  <a:pt x="8828" y="3289"/>
                </a:cubicBezTo>
                <a:cubicBezTo>
                  <a:pt x="8848" y="3848"/>
                  <a:pt x="10726" y="8050"/>
                  <a:pt x="11131" y="8545"/>
                </a:cubicBezTo>
                <a:close/>
                <a:moveTo>
                  <a:pt x="3903" y="11399"/>
                </a:moveTo>
                <a:cubicBezTo>
                  <a:pt x="3986" y="11598"/>
                  <a:pt x="4257" y="11479"/>
                  <a:pt x="4395" y="11435"/>
                </a:cubicBezTo>
                <a:cubicBezTo>
                  <a:pt x="4628" y="11363"/>
                  <a:pt x="4858" y="11284"/>
                  <a:pt x="5087" y="11204"/>
                </a:cubicBezTo>
                <a:cubicBezTo>
                  <a:pt x="5778" y="10961"/>
                  <a:pt x="6466" y="10710"/>
                  <a:pt x="7153" y="10452"/>
                </a:cubicBezTo>
                <a:cubicBezTo>
                  <a:pt x="7767" y="10221"/>
                  <a:pt x="8383" y="9987"/>
                  <a:pt x="8991" y="9739"/>
                </a:cubicBezTo>
                <a:cubicBezTo>
                  <a:pt x="9219" y="9647"/>
                  <a:pt x="9446" y="9555"/>
                  <a:pt x="9670" y="9454"/>
                </a:cubicBezTo>
                <a:cubicBezTo>
                  <a:pt x="9802" y="9398"/>
                  <a:pt x="9955" y="9331"/>
                  <a:pt x="10079" y="9255"/>
                </a:cubicBezTo>
                <a:cubicBezTo>
                  <a:pt x="10789" y="8815"/>
                  <a:pt x="10563" y="8174"/>
                  <a:pt x="10290" y="7545"/>
                </a:cubicBezTo>
                <a:cubicBezTo>
                  <a:pt x="9695" y="6170"/>
                  <a:pt x="9039" y="4816"/>
                  <a:pt x="8561" y="3396"/>
                </a:cubicBezTo>
                <a:cubicBezTo>
                  <a:pt x="8478" y="3150"/>
                  <a:pt x="8331" y="2930"/>
                  <a:pt x="8079" y="2838"/>
                </a:cubicBezTo>
                <a:cubicBezTo>
                  <a:pt x="7514" y="2639"/>
                  <a:pt x="6770" y="3238"/>
                  <a:pt x="6380" y="3588"/>
                </a:cubicBezTo>
                <a:cubicBezTo>
                  <a:pt x="6065" y="3871"/>
                  <a:pt x="5770" y="4177"/>
                  <a:pt x="5495" y="4500"/>
                </a:cubicBezTo>
                <a:cubicBezTo>
                  <a:pt x="4885" y="5213"/>
                  <a:pt x="4450" y="6141"/>
                  <a:pt x="4160" y="7030"/>
                </a:cubicBezTo>
                <a:cubicBezTo>
                  <a:pt x="3777" y="8205"/>
                  <a:pt x="3410" y="10215"/>
                  <a:pt x="3903" y="11399"/>
                </a:cubicBezTo>
                <a:close/>
                <a:moveTo>
                  <a:pt x="15926" y="6164"/>
                </a:moveTo>
                <a:cubicBezTo>
                  <a:pt x="15670" y="5902"/>
                  <a:pt x="15182" y="5548"/>
                  <a:pt x="15006" y="5422"/>
                </a:cubicBezTo>
                <a:cubicBezTo>
                  <a:pt x="14314" y="4934"/>
                  <a:pt x="13591" y="4494"/>
                  <a:pt x="12841" y="4102"/>
                </a:cubicBezTo>
                <a:cubicBezTo>
                  <a:pt x="12160" y="3748"/>
                  <a:pt x="11416" y="3406"/>
                  <a:pt x="10678" y="3194"/>
                </a:cubicBezTo>
                <a:cubicBezTo>
                  <a:pt x="10548" y="3157"/>
                  <a:pt x="10112" y="3043"/>
                  <a:pt x="10007" y="3188"/>
                </a:cubicBezTo>
                <a:cubicBezTo>
                  <a:pt x="9945" y="3274"/>
                  <a:pt x="9976" y="3461"/>
                  <a:pt x="9997" y="3555"/>
                </a:cubicBezTo>
                <a:cubicBezTo>
                  <a:pt x="10146" y="4209"/>
                  <a:pt x="10343" y="4848"/>
                  <a:pt x="10588" y="5472"/>
                </a:cubicBezTo>
                <a:cubicBezTo>
                  <a:pt x="10804" y="6015"/>
                  <a:pt x="11523" y="7709"/>
                  <a:pt x="12294" y="7585"/>
                </a:cubicBezTo>
                <a:cubicBezTo>
                  <a:pt x="12841" y="7499"/>
                  <a:pt x="13421" y="7266"/>
                  <a:pt x="13931" y="7048"/>
                </a:cubicBezTo>
                <a:cubicBezTo>
                  <a:pt x="14350" y="6866"/>
                  <a:pt x="14763" y="6669"/>
                  <a:pt x="15178" y="6478"/>
                </a:cubicBezTo>
                <a:cubicBezTo>
                  <a:pt x="15412" y="6371"/>
                  <a:pt x="15670" y="6252"/>
                  <a:pt x="15926" y="6162"/>
                </a:cubicBezTo>
                <a:close/>
                <a:moveTo>
                  <a:pt x="7570" y="3930"/>
                </a:moveTo>
                <a:cubicBezTo>
                  <a:pt x="6545" y="4538"/>
                  <a:pt x="5705" y="5347"/>
                  <a:pt x="5177" y="6432"/>
                </a:cubicBezTo>
                <a:cubicBezTo>
                  <a:pt x="4592" y="7639"/>
                  <a:pt x="4489" y="9004"/>
                  <a:pt x="4623" y="10324"/>
                </a:cubicBezTo>
                <a:cubicBezTo>
                  <a:pt x="6223" y="9926"/>
                  <a:pt x="7918" y="9333"/>
                  <a:pt x="9402" y="8639"/>
                </a:cubicBezTo>
                <a:cubicBezTo>
                  <a:pt x="9502" y="8593"/>
                  <a:pt x="9607" y="8522"/>
                  <a:pt x="9636" y="8406"/>
                </a:cubicBezTo>
                <a:cubicBezTo>
                  <a:pt x="9704" y="8157"/>
                  <a:pt x="9402" y="7652"/>
                  <a:pt x="9295" y="7421"/>
                </a:cubicBezTo>
                <a:cubicBezTo>
                  <a:pt x="9136" y="7076"/>
                  <a:pt x="8981" y="6730"/>
                  <a:pt x="8821" y="6384"/>
                </a:cubicBezTo>
                <a:cubicBezTo>
                  <a:pt x="8446" y="5569"/>
                  <a:pt x="8048" y="4699"/>
                  <a:pt x="7570" y="39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62"/>
          <p:cNvGrpSpPr/>
          <p:nvPr/>
        </p:nvGrpSpPr>
        <p:grpSpPr>
          <a:xfrm>
            <a:off x="2210510" y="2667002"/>
            <a:ext cx="1037750" cy="1153826"/>
            <a:chOff x="4064875" y="3061650"/>
            <a:chExt cx="516525" cy="574300"/>
          </a:xfrm>
        </p:grpSpPr>
        <p:sp>
          <p:nvSpPr>
            <p:cNvPr id="1053" name="Google Shape;1053;p62"/>
            <p:cNvSpPr/>
            <p:nvPr/>
          </p:nvSpPr>
          <p:spPr>
            <a:xfrm>
              <a:off x="4064875" y="3061650"/>
              <a:ext cx="516525" cy="574175"/>
            </a:xfrm>
            <a:custGeom>
              <a:avLst/>
              <a:gdLst/>
              <a:ahLst/>
              <a:cxnLst/>
              <a:rect l="l" t="t" r="r" b="b"/>
              <a:pathLst>
                <a:path w="20661" h="22967" extrusionOk="0">
                  <a:moveTo>
                    <a:pt x="7597" y="1"/>
                  </a:moveTo>
                  <a:lnTo>
                    <a:pt x="0" y="17194"/>
                  </a:lnTo>
                  <a:lnTo>
                    <a:pt x="13064" y="22966"/>
                  </a:lnTo>
                  <a:lnTo>
                    <a:pt x="20661" y="5774"/>
                  </a:lnTo>
                  <a:lnTo>
                    <a:pt x="75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100000" y="3205950"/>
              <a:ext cx="481300" cy="430000"/>
            </a:xfrm>
            <a:custGeom>
              <a:avLst/>
              <a:gdLst/>
              <a:ahLst/>
              <a:cxnLst/>
              <a:rect l="l" t="t" r="r" b="b"/>
              <a:pathLst>
                <a:path w="19252" h="17200" extrusionOk="0">
                  <a:moveTo>
                    <a:pt x="19251" y="1"/>
                  </a:moveTo>
                  <a:lnTo>
                    <a:pt x="19251" y="1"/>
                  </a:lnTo>
                  <a:cubicBezTo>
                    <a:pt x="19250" y="5"/>
                    <a:pt x="13181" y="13154"/>
                    <a:pt x="10186" y="14386"/>
                  </a:cubicBezTo>
                  <a:cubicBezTo>
                    <a:pt x="9847" y="14525"/>
                    <a:pt x="9419" y="14586"/>
                    <a:pt x="8930" y="14586"/>
                  </a:cubicBezTo>
                  <a:cubicBezTo>
                    <a:pt x="6293" y="14586"/>
                    <a:pt x="1870" y="12821"/>
                    <a:pt x="1" y="12045"/>
                  </a:cubicBezTo>
                  <a:lnTo>
                    <a:pt x="1" y="12045"/>
                  </a:lnTo>
                  <a:lnTo>
                    <a:pt x="11666" y="17200"/>
                  </a:lnTo>
                  <a:lnTo>
                    <a:pt x="19251" y="1"/>
                  </a:lnTo>
                  <a:close/>
                </a:path>
              </a:pathLst>
            </a:custGeom>
            <a:solidFill>
              <a:schemeClr val="lt1">
                <a:alpha val="1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255975" y="3138275"/>
              <a:ext cx="266475" cy="121500"/>
            </a:xfrm>
            <a:custGeom>
              <a:avLst/>
              <a:gdLst/>
              <a:ahLst/>
              <a:cxnLst/>
              <a:rect l="l" t="t" r="r" b="b"/>
              <a:pathLst>
                <a:path w="10659" h="4860" extrusionOk="0">
                  <a:moveTo>
                    <a:pt x="168" y="0"/>
                  </a:moveTo>
                  <a:cubicBezTo>
                    <a:pt x="111" y="0"/>
                    <a:pt x="57" y="33"/>
                    <a:pt x="34" y="89"/>
                  </a:cubicBezTo>
                  <a:cubicBezTo>
                    <a:pt x="1" y="166"/>
                    <a:pt x="34" y="254"/>
                    <a:pt x="109" y="287"/>
                  </a:cubicBezTo>
                  <a:lnTo>
                    <a:pt x="10429" y="4848"/>
                  </a:lnTo>
                  <a:lnTo>
                    <a:pt x="10430" y="4848"/>
                  </a:lnTo>
                  <a:cubicBezTo>
                    <a:pt x="10449" y="4856"/>
                    <a:pt x="10469" y="4860"/>
                    <a:pt x="10488" y="4860"/>
                  </a:cubicBezTo>
                  <a:cubicBezTo>
                    <a:pt x="10545" y="4860"/>
                    <a:pt x="10600" y="4826"/>
                    <a:pt x="10625" y="4770"/>
                  </a:cubicBezTo>
                  <a:cubicBezTo>
                    <a:pt x="10659" y="4694"/>
                    <a:pt x="10624" y="4608"/>
                    <a:pt x="10550" y="4573"/>
                  </a:cubicBezTo>
                  <a:lnTo>
                    <a:pt x="231" y="14"/>
                  </a:lnTo>
                  <a:cubicBezTo>
                    <a:pt x="210" y="5"/>
                    <a:pt x="189"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237225" y="3181075"/>
              <a:ext cx="266275" cy="121450"/>
            </a:xfrm>
            <a:custGeom>
              <a:avLst/>
              <a:gdLst/>
              <a:ahLst/>
              <a:cxnLst/>
              <a:rect l="l" t="t" r="r" b="b"/>
              <a:pathLst>
                <a:path w="10651" h="4858" extrusionOk="0">
                  <a:moveTo>
                    <a:pt x="170" y="1"/>
                  </a:moveTo>
                  <a:cubicBezTo>
                    <a:pt x="112" y="1"/>
                    <a:pt x="56" y="34"/>
                    <a:pt x="32" y="91"/>
                  </a:cubicBezTo>
                  <a:cubicBezTo>
                    <a:pt x="0" y="164"/>
                    <a:pt x="32" y="251"/>
                    <a:pt x="104" y="286"/>
                  </a:cubicBezTo>
                  <a:lnTo>
                    <a:pt x="10424" y="4846"/>
                  </a:lnTo>
                  <a:lnTo>
                    <a:pt x="10425" y="4846"/>
                  </a:lnTo>
                  <a:cubicBezTo>
                    <a:pt x="10443" y="4854"/>
                    <a:pt x="10462" y="4857"/>
                    <a:pt x="10480" y="4857"/>
                  </a:cubicBezTo>
                  <a:cubicBezTo>
                    <a:pt x="10538" y="4857"/>
                    <a:pt x="10593" y="4823"/>
                    <a:pt x="10618" y="4767"/>
                  </a:cubicBezTo>
                  <a:cubicBezTo>
                    <a:pt x="10651" y="4693"/>
                    <a:pt x="10618" y="4606"/>
                    <a:pt x="10545" y="4572"/>
                  </a:cubicBezTo>
                  <a:lnTo>
                    <a:pt x="226" y="11"/>
                  </a:lnTo>
                  <a:lnTo>
                    <a:pt x="224" y="11"/>
                  </a:lnTo>
                  <a:cubicBezTo>
                    <a:pt x="206" y="4"/>
                    <a:pt x="188"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218200" y="3223800"/>
              <a:ext cx="266500" cy="121550"/>
            </a:xfrm>
            <a:custGeom>
              <a:avLst/>
              <a:gdLst/>
              <a:ahLst/>
              <a:cxnLst/>
              <a:rect l="l" t="t" r="r" b="b"/>
              <a:pathLst>
                <a:path w="10660" h="4862" extrusionOk="0">
                  <a:moveTo>
                    <a:pt x="170" y="1"/>
                  </a:moveTo>
                  <a:cubicBezTo>
                    <a:pt x="114" y="1"/>
                    <a:pt x="58" y="36"/>
                    <a:pt x="34" y="92"/>
                  </a:cubicBezTo>
                  <a:cubicBezTo>
                    <a:pt x="1" y="167"/>
                    <a:pt x="34" y="256"/>
                    <a:pt x="111" y="289"/>
                  </a:cubicBezTo>
                  <a:lnTo>
                    <a:pt x="10430" y="4849"/>
                  </a:lnTo>
                  <a:cubicBezTo>
                    <a:pt x="10450" y="4858"/>
                    <a:pt x="10470" y="4862"/>
                    <a:pt x="10491" y="4862"/>
                  </a:cubicBezTo>
                  <a:cubicBezTo>
                    <a:pt x="10548" y="4862"/>
                    <a:pt x="10603" y="4828"/>
                    <a:pt x="10627" y="4773"/>
                  </a:cubicBezTo>
                  <a:cubicBezTo>
                    <a:pt x="10660" y="4696"/>
                    <a:pt x="10625" y="4608"/>
                    <a:pt x="10550" y="4576"/>
                  </a:cubicBezTo>
                  <a:lnTo>
                    <a:pt x="231" y="16"/>
                  </a:lnTo>
                  <a:cubicBezTo>
                    <a:pt x="211" y="5"/>
                    <a:pt x="191"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199300" y="3266625"/>
              <a:ext cx="266575" cy="121500"/>
            </a:xfrm>
            <a:custGeom>
              <a:avLst/>
              <a:gdLst/>
              <a:ahLst/>
              <a:cxnLst/>
              <a:rect l="l" t="t" r="r" b="b"/>
              <a:pathLst>
                <a:path w="10663" h="4860" extrusionOk="0">
                  <a:moveTo>
                    <a:pt x="171" y="0"/>
                  </a:moveTo>
                  <a:cubicBezTo>
                    <a:pt x="113" y="0"/>
                    <a:pt x="58" y="34"/>
                    <a:pt x="34" y="91"/>
                  </a:cubicBezTo>
                  <a:cubicBezTo>
                    <a:pt x="0" y="166"/>
                    <a:pt x="35" y="255"/>
                    <a:pt x="112" y="288"/>
                  </a:cubicBezTo>
                  <a:lnTo>
                    <a:pt x="10431" y="4848"/>
                  </a:lnTo>
                  <a:lnTo>
                    <a:pt x="10433" y="4848"/>
                  </a:lnTo>
                  <a:cubicBezTo>
                    <a:pt x="10452" y="4856"/>
                    <a:pt x="10471" y="4860"/>
                    <a:pt x="10491" y="4860"/>
                  </a:cubicBezTo>
                  <a:cubicBezTo>
                    <a:pt x="10549" y="4860"/>
                    <a:pt x="10605" y="4826"/>
                    <a:pt x="10629" y="4770"/>
                  </a:cubicBezTo>
                  <a:cubicBezTo>
                    <a:pt x="10663" y="4695"/>
                    <a:pt x="10628" y="4607"/>
                    <a:pt x="10553" y="4573"/>
                  </a:cubicBezTo>
                  <a:lnTo>
                    <a:pt x="232" y="13"/>
                  </a:lnTo>
                  <a:lnTo>
                    <a:pt x="230" y="13"/>
                  </a:lnTo>
                  <a:cubicBezTo>
                    <a:pt x="211" y="4"/>
                    <a:pt x="191" y="0"/>
                    <a:pt x="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180575" y="3309475"/>
              <a:ext cx="266425" cy="121450"/>
            </a:xfrm>
            <a:custGeom>
              <a:avLst/>
              <a:gdLst/>
              <a:ahLst/>
              <a:cxnLst/>
              <a:rect l="l" t="t" r="r" b="b"/>
              <a:pathLst>
                <a:path w="10657" h="4858" extrusionOk="0">
                  <a:moveTo>
                    <a:pt x="171" y="0"/>
                  </a:moveTo>
                  <a:cubicBezTo>
                    <a:pt x="113" y="0"/>
                    <a:pt x="58" y="35"/>
                    <a:pt x="34" y="91"/>
                  </a:cubicBezTo>
                  <a:cubicBezTo>
                    <a:pt x="1" y="164"/>
                    <a:pt x="34" y="251"/>
                    <a:pt x="106" y="286"/>
                  </a:cubicBezTo>
                  <a:lnTo>
                    <a:pt x="10426" y="4845"/>
                  </a:lnTo>
                  <a:lnTo>
                    <a:pt x="10427" y="4845"/>
                  </a:lnTo>
                  <a:cubicBezTo>
                    <a:pt x="10446" y="4853"/>
                    <a:pt x="10467" y="4857"/>
                    <a:pt x="10487" y="4857"/>
                  </a:cubicBezTo>
                  <a:cubicBezTo>
                    <a:pt x="10544" y="4857"/>
                    <a:pt x="10599" y="4824"/>
                    <a:pt x="10624" y="4768"/>
                  </a:cubicBezTo>
                  <a:cubicBezTo>
                    <a:pt x="10657" y="4693"/>
                    <a:pt x="10622" y="4605"/>
                    <a:pt x="10547" y="4571"/>
                  </a:cubicBezTo>
                  <a:lnTo>
                    <a:pt x="228" y="11"/>
                  </a:lnTo>
                  <a:lnTo>
                    <a:pt x="226" y="11"/>
                  </a:lnTo>
                  <a:cubicBezTo>
                    <a:pt x="208" y="4"/>
                    <a:pt x="189" y="0"/>
                    <a:pt x="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161600" y="3352225"/>
              <a:ext cx="266550" cy="121500"/>
            </a:xfrm>
            <a:custGeom>
              <a:avLst/>
              <a:gdLst/>
              <a:ahLst/>
              <a:cxnLst/>
              <a:rect l="l" t="t" r="r" b="b"/>
              <a:pathLst>
                <a:path w="10662" h="4860" extrusionOk="0">
                  <a:moveTo>
                    <a:pt x="170" y="0"/>
                  </a:moveTo>
                  <a:cubicBezTo>
                    <a:pt x="112" y="0"/>
                    <a:pt x="57" y="34"/>
                    <a:pt x="34" y="90"/>
                  </a:cubicBezTo>
                  <a:cubicBezTo>
                    <a:pt x="0" y="166"/>
                    <a:pt x="35" y="254"/>
                    <a:pt x="110" y="286"/>
                  </a:cubicBezTo>
                  <a:lnTo>
                    <a:pt x="10430" y="4847"/>
                  </a:lnTo>
                  <a:lnTo>
                    <a:pt x="10431" y="4847"/>
                  </a:lnTo>
                  <a:cubicBezTo>
                    <a:pt x="10451" y="4855"/>
                    <a:pt x="10472" y="4859"/>
                    <a:pt x="10492" y="4859"/>
                  </a:cubicBezTo>
                  <a:cubicBezTo>
                    <a:pt x="10550" y="4859"/>
                    <a:pt x="10604" y="4826"/>
                    <a:pt x="10628" y="4770"/>
                  </a:cubicBezTo>
                  <a:cubicBezTo>
                    <a:pt x="10661" y="4693"/>
                    <a:pt x="10626" y="4605"/>
                    <a:pt x="10551" y="4573"/>
                  </a:cubicBezTo>
                  <a:lnTo>
                    <a:pt x="232" y="13"/>
                  </a:lnTo>
                  <a:lnTo>
                    <a:pt x="230" y="13"/>
                  </a:lnTo>
                  <a:cubicBezTo>
                    <a:pt x="211" y="4"/>
                    <a:pt x="190"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142725" y="3395000"/>
              <a:ext cx="266400" cy="121450"/>
            </a:xfrm>
            <a:custGeom>
              <a:avLst/>
              <a:gdLst/>
              <a:ahLst/>
              <a:cxnLst/>
              <a:rect l="l" t="t" r="r" b="b"/>
              <a:pathLst>
                <a:path w="10656" h="4858" extrusionOk="0">
                  <a:moveTo>
                    <a:pt x="170" y="0"/>
                  </a:moveTo>
                  <a:cubicBezTo>
                    <a:pt x="112" y="0"/>
                    <a:pt x="57" y="34"/>
                    <a:pt x="34" y="91"/>
                  </a:cubicBezTo>
                  <a:cubicBezTo>
                    <a:pt x="1" y="166"/>
                    <a:pt x="35" y="254"/>
                    <a:pt x="111" y="287"/>
                  </a:cubicBezTo>
                  <a:lnTo>
                    <a:pt x="10430" y="4848"/>
                  </a:lnTo>
                  <a:lnTo>
                    <a:pt x="10431" y="4848"/>
                  </a:lnTo>
                  <a:cubicBezTo>
                    <a:pt x="10449" y="4854"/>
                    <a:pt x="10468" y="4858"/>
                    <a:pt x="10486" y="4858"/>
                  </a:cubicBezTo>
                  <a:cubicBezTo>
                    <a:pt x="10544" y="4858"/>
                    <a:pt x="10598" y="4824"/>
                    <a:pt x="10624" y="4768"/>
                  </a:cubicBezTo>
                  <a:cubicBezTo>
                    <a:pt x="10656" y="4694"/>
                    <a:pt x="10624" y="4608"/>
                    <a:pt x="10550" y="4573"/>
                  </a:cubicBezTo>
                  <a:lnTo>
                    <a:pt x="232" y="14"/>
                  </a:lnTo>
                  <a:cubicBezTo>
                    <a:pt x="212" y="5"/>
                    <a:pt x="191"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2"/>
            <p:cNvSpPr/>
            <p:nvPr/>
          </p:nvSpPr>
          <p:spPr>
            <a:xfrm>
              <a:off x="4123900" y="3437850"/>
              <a:ext cx="266475" cy="121475"/>
            </a:xfrm>
            <a:custGeom>
              <a:avLst/>
              <a:gdLst/>
              <a:ahLst/>
              <a:cxnLst/>
              <a:rect l="l" t="t" r="r" b="b"/>
              <a:pathLst>
                <a:path w="10659" h="4859" extrusionOk="0">
                  <a:moveTo>
                    <a:pt x="170" y="0"/>
                  </a:moveTo>
                  <a:cubicBezTo>
                    <a:pt x="112" y="0"/>
                    <a:pt x="57" y="34"/>
                    <a:pt x="34" y="90"/>
                  </a:cubicBezTo>
                  <a:cubicBezTo>
                    <a:pt x="0" y="164"/>
                    <a:pt x="34" y="252"/>
                    <a:pt x="109" y="285"/>
                  </a:cubicBezTo>
                  <a:lnTo>
                    <a:pt x="10428" y="4846"/>
                  </a:lnTo>
                  <a:lnTo>
                    <a:pt x="10430" y="4846"/>
                  </a:lnTo>
                  <a:cubicBezTo>
                    <a:pt x="10449" y="4854"/>
                    <a:pt x="10469" y="4858"/>
                    <a:pt x="10489" y="4858"/>
                  </a:cubicBezTo>
                  <a:cubicBezTo>
                    <a:pt x="10547" y="4858"/>
                    <a:pt x="10602" y="4824"/>
                    <a:pt x="10626" y="4767"/>
                  </a:cubicBezTo>
                  <a:cubicBezTo>
                    <a:pt x="10658" y="4692"/>
                    <a:pt x="10625" y="4604"/>
                    <a:pt x="10548" y="4571"/>
                  </a:cubicBezTo>
                  <a:lnTo>
                    <a:pt x="229" y="12"/>
                  </a:lnTo>
                  <a:cubicBezTo>
                    <a:pt x="209" y="4"/>
                    <a:pt x="190"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2"/>
          <p:cNvGrpSpPr/>
          <p:nvPr/>
        </p:nvGrpSpPr>
        <p:grpSpPr>
          <a:xfrm>
            <a:off x="3290754" y="2743822"/>
            <a:ext cx="214651" cy="283863"/>
            <a:chOff x="3275661" y="2407037"/>
            <a:chExt cx="363939" cy="481288"/>
          </a:xfrm>
        </p:grpSpPr>
        <p:sp>
          <p:nvSpPr>
            <p:cNvPr id="1064" name="Google Shape;1064;p62"/>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2"/>
                                        </p:tgtEl>
                                        <p:attrNameLst>
                                          <p:attrName>style.visibility</p:attrName>
                                        </p:attrNameLst>
                                      </p:cBhvr>
                                      <p:to>
                                        <p:strVal val="visible"/>
                                      </p:to>
                                    </p:set>
                                    <p:animEffect transition="in" filter="fade">
                                      <p:cBhvr>
                                        <p:cTn id="7" dur="1000"/>
                                        <p:tgtEl>
                                          <p:spTgt spid="1052"/>
                                        </p:tgtEl>
                                      </p:cBhvr>
                                    </p:animEffect>
                                  </p:childTnLst>
                                </p:cTn>
                              </p:par>
                              <p:par>
                                <p:cTn id="8" presetID="10" presetClass="entr" presetSubtype="0" fill="hold" nodeType="withEffect">
                                  <p:stCondLst>
                                    <p:cond delay="0"/>
                                  </p:stCondLst>
                                  <p:childTnLst>
                                    <p:set>
                                      <p:cBhvr>
                                        <p:cTn id="9" dur="1" fill="hold">
                                          <p:stCondLst>
                                            <p:cond delay="0"/>
                                          </p:stCondLst>
                                        </p:cTn>
                                        <p:tgtEl>
                                          <p:spTgt spid="1063"/>
                                        </p:tgtEl>
                                        <p:attrNameLst>
                                          <p:attrName>style.visibility</p:attrName>
                                        </p:attrNameLst>
                                      </p:cBhvr>
                                      <p:to>
                                        <p:strVal val="visible"/>
                                      </p:to>
                                    </p:set>
                                    <p:animEffect transition="in" filter="fade">
                                      <p:cBhvr>
                                        <p:cTn id="10" dur="1000"/>
                                        <p:tgtEl>
                                          <p:spTgt spid="1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p72"/>
          <p:cNvPicPr preferRelativeResize="0"/>
          <p:nvPr/>
        </p:nvPicPr>
        <p:blipFill rotWithShape="1">
          <a:blip r:embed="rId3">
            <a:alphaModFix/>
          </a:blip>
          <a:srcRect l="21933" r="11621"/>
          <a:stretch/>
        </p:blipFill>
        <p:spPr>
          <a:xfrm>
            <a:off x="5200282" y="1161537"/>
            <a:ext cx="2803564" cy="2816444"/>
          </a:xfrm>
          <a:prstGeom prst="rect">
            <a:avLst/>
          </a:prstGeom>
          <a:noFill/>
          <a:ln>
            <a:noFill/>
          </a:ln>
        </p:spPr>
      </p:pic>
      <p:sp>
        <p:nvSpPr>
          <p:cNvPr id="1392" name="Google Shape;1392;p72"/>
          <p:cNvSpPr txBox="1">
            <a:spLocks noGrp="1"/>
          </p:cNvSpPr>
          <p:nvPr>
            <p:ph type="title"/>
          </p:nvPr>
        </p:nvSpPr>
        <p:spPr>
          <a:xfrm>
            <a:off x="885395" y="1744857"/>
            <a:ext cx="4159118" cy="237602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dirty="0"/>
              <a:t>Functional and Non Functional Requirement</a:t>
            </a:r>
            <a:endParaRPr dirty="0"/>
          </a:p>
        </p:txBody>
      </p:sp>
      <p:grpSp>
        <p:nvGrpSpPr>
          <p:cNvPr id="1394" name="Google Shape;1394;p72"/>
          <p:cNvGrpSpPr/>
          <p:nvPr/>
        </p:nvGrpSpPr>
        <p:grpSpPr>
          <a:xfrm>
            <a:off x="5127309" y="1046008"/>
            <a:ext cx="2940478" cy="3030010"/>
            <a:chOff x="4562925" y="700575"/>
            <a:chExt cx="3611050" cy="3721000"/>
          </a:xfrm>
        </p:grpSpPr>
        <p:sp>
          <p:nvSpPr>
            <p:cNvPr id="1395" name="Google Shape;1395;p72"/>
            <p:cNvSpPr/>
            <p:nvPr/>
          </p:nvSpPr>
          <p:spPr>
            <a:xfrm rot="5400000">
              <a:off x="6248171" y="2442428"/>
              <a:ext cx="3660757" cy="190851"/>
            </a:xfrm>
            <a:custGeom>
              <a:avLst/>
              <a:gdLst/>
              <a:ahLst/>
              <a:cxnLst/>
              <a:rect l="l" t="t" r="r" b="b"/>
              <a:pathLst>
                <a:path w="142262" h="8883" extrusionOk="0">
                  <a:moveTo>
                    <a:pt x="30662" y="0"/>
                  </a:moveTo>
                  <a:cubicBezTo>
                    <a:pt x="30394" y="0"/>
                    <a:pt x="29837" y="294"/>
                    <a:pt x="29536" y="294"/>
                  </a:cubicBezTo>
                  <a:cubicBezTo>
                    <a:pt x="29490" y="294"/>
                    <a:pt x="29449" y="287"/>
                    <a:pt x="29417" y="271"/>
                  </a:cubicBezTo>
                  <a:cubicBezTo>
                    <a:pt x="24081" y="614"/>
                    <a:pt x="14295" y="671"/>
                    <a:pt x="9644" y="984"/>
                  </a:cubicBezTo>
                  <a:cubicBezTo>
                    <a:pt x="8035" y="1081"/>
                    <a:pt x="6795" y="1139"/>
                    <a:pt x="6040" y="1139"/>
                  </a:cubicBezTo>
                  <a:cubicBezTo>
                    <a:pt x="5684" y="1139"/>
                    <a:pt x="5435" y="1126"/>
                    <a:pt x="5307" y="1099"/>
                  </a:cubicBezTo>
                  <a:cubicBezTo>
                    <a:pt x="4822" y="1070"/>
                    <a:pt x="4508" y="1042"/>
                    <a:pt x="4223" y="1042"/>
                  </a:cubicBezTo>
                  <a:cubicBezTo>
                    <a:pt x="3966" y="1042"/>
                    <a:pt x="3738" y="1099"/>
                    <a:pt x="3567" y="1213"/>
                  </a:cubicBezTo>
                  <a:cubicBezTo>
                    <a:pt x="3082" y="1527"/>
                    <a:pt x="2169" y="2839"/>
                    <a:pt x="1398" y="4094"/>
                  </a:cubicBezTo>
                  <a:cubicBezTo>
                    <a:pt x="599" y="5350"/>
                    <a:pt x="0" y="6605"/>
                    <a:pt x="742" y="6891"/>
                  </a:cubicBezTo>
                  <a:cubicBezTo>
                    <a:pt x="1190" y="7049"/>
                    <a:pt x="2883" y="7353"/>
                    <a:pt x="5120" y="7353"/>
                  </a:cubicBezTo>
                  <a:cubicBezTo>
                    <a:pt x="5302" y="7353"/>
                    <a:pt x="5489" y="7351"/>
                    <a:pt x="5678" y="7347"/>
                  </a:cubicBezTo>
                  <a:cubicBezTo>
                    <a:pt x="6934" y="7319"/>
                    <a:pt x="8275" y="7204"/>
                    <a:pt x="9673" y="7090"/>
                  </a:cubicBezTo>
                  <a:cubicBezTo>
                    <a:pt x="11965" y="6905"/>
                    <a:pt x="17814" y="6697"/>
                    <a:pt x="22207" y="6697"/>
                  </a:cubicBezTo>
                  <a:cubicBezTo>
                    <a:pt x="24595" y="6697"/>
                    <a:pt x="26554" y="6758"/>
                    <a:pt x="27277" y="6919"/>
                  </a:cubicBezTo>
                  <a:cubicBezTo>
                    <a:pt x="29693" y="6817"/>
                    <a:pt x="32191" y="6482"/>
                    <a:pt x="34540" y="6482"/>
                  </a:cubicBezTo>
                  <a:cubicBezTo>
                    <a:pt x="36129" y="6482"/>
                    <a:pt x="37650" y="6635"/>
                    <a:pt x="39032" y="7119"/>
                  </a:cubicBezTo>
                  <a:cubicBezTo>
                    <a:pt x="43198" y="8564"/>
                    <a:pt x="45781" y="8882"/>
                    <a:pt x="47952" y="8882"/>
                  </a:cubicBezTo>
                  <a:cubicBezTo>
                    <a:pt x="49667" y="8882"/>
                    <a:pt x="51124" y="8684"/>
                    <a:pt x="52899" y="8684"/>
                  </a:cubicBezTo>
                  <a:cubicBezTo>
                    <a:pt x="53048" y="8684"/>
                    <a:pt x="53201" y="8685"/>
                    <a:pt x="53355" y="8688"/>
                  </a:cubicBezTo>
                  <a:cubicBezTo>
                    <a:pt x="55239" y="7975"/>
                    <a:pt x="65082" y="7376"/>
                    <a:pt x="67336" y="7262"/>
                  </a:cubicBezTo>
                  <a:cubicBezTo>
                    <a:pt x="73699" y="6976"/>
                    <a:pt x="79862" y="6948"/>
                    <a:pt x="80290" y="6834"/>
                  </a:cubicBezTo>
                  <a:cubicBezTo>
                    <a:pt x="80833" y="6709"/>
                    <a:pt x="82463" y="6636"/>
                    <a:pt x="83939" y="6636"/>
                  </a:cubicBezTo>
                  <a:cubicBezTo>
                    <a:pt x="85178" y="6636"/>
                    <a:pt x="86309" y="6688"/>
                    <a:pt x="86595" y="6805"/>
                  </a:cubicBezTo>
                  <a:cubicBezTo>
                    <a:pt x="87022" y="6960"/>
                    <a:pt x="87523" y="7012"/>
                    <a:pt x="88040" y="7012"/>
                  </a:cubicBezTo>
                  <a:cubicBezTo>
                    <a:pt x="89075" y="7012"/>
                    <a:pt x="90173" y="6804"/>
                    <a:pt x="90869" y="6804"/>
                  </a:cubicBezTo>
                  <a:cubicBezTo>
                    <a:pt x="91103" y="6804"/>
                    <a:pt x="91292" y="6828"/>
                    <a:pt x="91417" y="6891"/>
                  </a:cubicBezTo>
                  <a:cubicBezTo>
                    <a:pt x="95783" y="6604"/>
                    <a:pt x="96086" y="6517"/>
                    <a:pt x="98992" y="6517"/>
                  </a:cubicBezTo>
                  <a:cubicBezTo>
                    <a:pt x="101004" y="6517"/>
                    <a:pt x="104265" y="6559"/>
                    <a:pt x="110990" y="6605"/>
                  </a:cubicBezTo>
                  <a:cubicBezTo>
                    <a:pt x="116297" y="6634"/>
                    <a:pt x="124657" y="6776"/>
                    <a:pt x="124657" y="6776"/>
                  </a:cubicBezTo>
                  <a:cubicBezTo>
                    <a:pt x="125447" y="6719"/>
                    <a:pt x="126261" y="6696"/>
                    <a:pt x="127083" y="6696"/>
                  </a:cubicBezTo>
                  <a:cubicBezTo>
                    <a:pt x="130791" y="6696"/>
                    <a:pt x="134653" y="7174"/>
                    <a:pt x="137053" y="7174"/>
                  </a:cubicBezTo>
                  <a:cubicBezTo>
                    <a:pt x="138084" y="7174"/>
                    <a:pt x="138845" y="7086"/>
                    <a:pt x="139209" y="6834"/>
                  </a:cubicBezTo>
                  <a:cubicBezTo>
                    <a:pt x="140550" y="5921"/>
                    <a:pt x="142262" y="2069"/>
                    <a:pt x="141777" y="1099"/>
                  </a:cubicBezTo>
                  <a:cubicBezTo>
                    <a:pt x="141653" y="873"/>
                    <a:pt x="135793" y="765"/>
                    <a:pt x="132307" y="765"/>
                  </a:cubicBezTo>
                  <a:cubicBezTo>
                    <a:pt x="130950" y="765"/>
                    <a:pt x="129953" y="781"/>
                    <a:pt x="129793" y="813"/>
                  </a:cubicBezTo>
                  <a:cubicBezTo>
                    <a:pt x="129704" y="838"/>
                    <a:pt x="129613" y="848"/>
                    <a:pt x="129527" y="848"/>
                  </a:cubicBezTo>
                  <a:cubicBezTo>
                    <a:pt x="129308" y="848"/>
                    <a:pt x="129121" y="781"/>
                    <a:pt x="129080" y="699"/>
                  </a:cubicBezTo>
                  <a:cubicBezTo>
                    <a:pt x="128994" y="614"/>
                    <a:pt x="118552" y="243"/>
                    <a:pt x="118409" y="243"/>
                  </a:cubicBezTo>
                  <a:cubicBezTo>
                    <a:pt x="118409" y="174"/>
                    <a:pt x="118294" y="136"/>
                    <a:pt x="118108" y="136"/>
                  </a:cubicBezTo>
                  <a:cubicBezTo>
                    <a:pt x="117987" y="136"/>
                    <a:pt x="117836" y="152"/>
                    <a:pt x="117667" y="186"/>
                  </a:cubicBezTo>
                  <a:cubicBezTo>
                    <a:pt x="116487" y="418"/>
                    <a:pt x="110199" y="527"/>
                    <a:pt x="104993" y="527"/>
                  </a:cubicBezTo>
                  <a:cubicBezTo>
                    <a:pt x="101891" y="527"/>
                    <a:pt x="99174" y="488"/>
                    <a:pt x="98151" y="414"/>
                  </a:cubicBezTo>
                  <a:cubicBezTo>
                    <a:pt x="96867" y="334"/>
                    <a:pt x="96043" y="292"/>
                    <a:pt x="95241" y="292"/>
                  </a:cubicBezTo>
                  <a:cubicBezTo>
                    <a:pt x="94315" y="292"/>
                    <a:pt x="93418" y="349"/>
                    <a:pt x="91874" y="471"/>
                  </a:cubicBezTo>
                  <a:cubicBezTo>
                    <a:pt x="88564" y="699"/>
                    <a:pt x="78778" y="499"/>
                    <a:pt x="73157" y="984"/>
                  </a:cubicBezTo>
                  <a:cubicBezTo>
                    <a:pt x="72662" y="1028"/>
                    <a:pt x="72348" y="1045"/>
                    <a:pt x="72141" y="1045"/>
                  </a:cubicBezTo>
                  <a:cubicBezTo>
                    <a:pt x="71533" y="1045"/>
                    <a:pt x="71826" y="905"/>
                    <a:pt x="71120" y="905"/>
                  </a:cubicBezTo>
                  <a:cubicBezTo>
                    <a:pt x="70967" y="905"/>
                    <a:pt x="70768" y="912"/>
                    <a:pt x="70503" y="927"/>
                  </a:cubicBezTo>
                  <a:cubicBezTo>
                    <a:pt x="57221" y="1551"/>
                    <a:pt x="51445" y="2791"/>
                    <a:pt x="47481" y="2791"/>
                  </a:cubicBezTo>
                  <a:cubicBezTo>
                    <a:pt x="47093" y="2791"/>
                    <a:pt x="46723" y="2779"/>
                    <a:pt x="46365" y="2753"/>
                  </a:cubicBezTo>
                  <a:cubicBezTo>
                    <a:pt x="41286" y="2354"/>
                    <a:pt x="41885" y="186"/>
                    <a:pt x="32613" y="100"/>
                  </a:cubicBezTo>
                  <a:cubicBezTo>
                    <a:pt x="31500" y="100"/>
                    <a:pt x="30844" y="100"/>
                    <a:pt x="30786" y="43"/>
                  </a:cubicBezTo>
                  <a:cubicBezTo>
                    <a:pt x="30760" y="13"/>
                    <a:pt x="30717" y="0"/>
                    <a:pt x="30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2"/>
            <p:cNvSpPr/>
            <p:nvPr/>
          </p:nvSpPr>
          <p:spPr>
            <a:xfrm>
              <a:off x="4574500" y="700575"/>
              <a:ext cx="3567313" cy="216525"/>
            </a:xfrm>
            <a:custGeom>
              <a:avLst/>
              <a:gdLst/>
              <a:ahLst/>
              <a:cxnLst/>
              <a:rect l="l" t="t" r="r" b="b"/>
              <a:pathLst>
                <a:path w="125114" h="8661" extrusionOk="0">
                  <a:moveTo>
                    <a:pt x="124978" y="3901"/>
                  </a:moveTo>
                  <a:cubicBezTo>
                    <a:pt x="124974" y="3940"/>
                    <a:pt x="124971" y="3977"/>
                    <a:pt x="124971" y="4005"/>
                  </a:cubicBezTo>
                  <a:cubicBezTo>
                    <a:pt x="124971" y="4005"/>
                    <a:pt x="124994" y="3936"/>
                    <a:pt x="124978" y="3901"/>
                  </a:cubicBezTo>
                  <a:close/>
                  <a:moveTo>
                    <a:pt x="85810" y="1"/>
                  </a:moveTo>
                  <a:cubicBezTo>
                    <a:pt x="80961" y="1"/>
                    <a:pt x="74941" y="1342"/>
                    <a:pt x="68221" y="1723"/>
                  </a:cubicBezTo>
                  <a:cubicBezTo>
                    <a:pt x="65897" y="1828"/>
                    <a:pt x="64656" y="1866"/>
                    <a:pt x="63982" y="1866"/>
                  </a:cubicBezTo>
                  <a:cubicBezTo>
                    <a:pt x="62470" y="1866"/>
                    <a:pt x="63801" y="1676"/>
                    <a:pt x="62143" y="1637"/>
                  </a:cubicBezTo>
                  <a:cubicBezTo>
                    <a:pt x="61487" y="1637"/>
                    <a:pt x="51786" y="1266"/>
                    <a:pt x="49646" y="1209"/>
                  </a:cubicBezTo>
                  <a:cubicBezTo>
                    <a:pt x="44621" y="1172"/>
                    <a:pt x="40533" y="1124"/>
                    <a:pt x="36976" y="1124"/>
                  </a:cubicBezTo>
                  <a:cubicBezTo>
                    <a:pt x="34978" y="1124"/>
                    <a:pt x="33148" y="1139"/>
                    <a:pt x="31414" y="1180"/>
                  </a:cubicBezTo>
                  <a:cubicBezTo>
                    <a:pt x="29114" y="1241"/>
                    <a:pt x="27356" y="1301"/>
                    <a:pt x="26473" y="1301"/>
                  </a:cubicBezTo>
                  <a:cubicBezTo>
                    <a:pt x="26108" y="1301"/>
                    <a:pt x="25892" y="1291"/>
                    <a:pt x="25850" y="1266"/>
                  </a:cubicBezTo>
                  <a:cubicBezTo>
                    <a:pt x="25824" y="1236"/>
                    <a:pt x="25784" y="1223"/>
                    <a:pt x="25733" y="1223"/>
                  </a:cubicBezTo>
                  <a:cubicBezTo>
                    <a:pt x="25488" y="1223"/>
                    <a:pt x="25005" y="1517"/>
                    <a:pt x="24770" y="1517"/>
                  </a:cubicBezTo>
                  <a:cubicBezTo>
                    <a:pt x="24733" y="1517"/>
                    <a:pt x="24703" y="1510"/>
                    <a:pt x="24681" y="1494"/>
                  </a:cubicBezTo>
                  <a:cubicBezTo>
                    <a:pt x="23863" y="1578"/>
                    <a:pt x="22928" y="1608"/>
                    <a:pt x="21924" y="1608"/>
                  </a:cubicBezTo>
                  <a:cubicBezTo>
                    <a:pt x="19394" y="1608"/>
                    <a:pt x="16430" y="1418"/>
                    <a:pt x="13840" y="1418"/>
                  </a:cubicBezTo>
                  <a:cubicBezTo>
                    <a:pt x="12542" y="1418"/>
                    <a:pt x="11338" y="1465"/>
                    <a:pt x="10329" y="1608"/>
                  </a:cubicBezTo>
                  <a:cubicBezTo>
                    <a:pt x="8758" y="1829"/>
                    <a:pt x="5352" y="2493"/>
                    <a:pt x="3866" y="2493"/>
                  </a:cubicBezTo>
                  <a:cubicBezTo>
                    <a:pt x="3624" y="2493"/>
                    <a:pt x="3434" y="2476"/>
                    <a:pt x="3310" y="2436"/>
                  </a:cubicBezTo>
                  <a:cubicBezTo>
                    <a:pt x="3139" y="2407"/>
                    <a:pt x="2996" y="2350"/>
                    <a:pt x="2882" y="2322"/>
                  </a:cubicBezTo>
                  <a:cubicBezTo>
                    <a:pt x="2796" y="2322"/>
                    <a:pt x="2768" y="2322"/>
                    <a:pt x="2711" y="2293"/>
                  </a:cubicBezTo>
                  <a:lnTo>
                    <a:pt x="2597" y="2293"/>
                  </a:lnTo>
                  <a:cubicBezTo>
                    <a:pt x="2511" y="2293"/>
                    <a:pt x="2454" y="2293"/>
                    <a:pt x="2368" y="2322"/>
                  </a:cubicBezTo>
                  <a:lnTo>
                    <a:pt x="2340" y="2322"/>
                  </a:lnTo>
                  <a:cubicBezTo>
                    <a:pt x="2235" y="2139"/>
                    <a:pt x="2036" y="2004"/>
                    <a:pt x="1741" y="2004"/>
                  </a:cubicBezTo>
                  <a:cubicBezTo>
                    <a:pt x="1713" y="2004"/>
                    <a:pt x="1684" y="2005"/>
                    <a:pt x="1655" y="2008"/>
                  </a:cubicBezTo>
                  <a:cubicBezTo>
                    <a:pt x="1598" y="2008"/>
                    <a:pt x="1484" y="2036"/>
                    <a:pt x="1370" y="2065"/>
                  </a:cubicBezTo>
                  <a:cubicBezTo>
                    <a:pt x="1284" y="2122"/>
                    <a:pt x="1170" y="2151"/>
                    <a:pt x="1141" y="2151"/>
                  </a:cubicBezTo>
                  <a:cubicBezTo>
                    <a:pt x="1170" y="2322"/>
                    <a:pt x="1313" y="2864"/>
                    <a:pt x="1341" y="3121"/>
                  </a:cubicBezTo>
                  <a:lnTo>
                    <a:pt x="0" y="8171"/>
                  </a:lnTo>
                  <a:cubicBezTo>
                    <a:pt x="913" y="8485"/>
                    <a:pt x="2026" y="8656"/>
                    <a:pt x="3139" y="8656"/>
                  </a:cubicBezTo>
                  <a:cubicBezTo>
                    <a:pt x="3252" y="8659"/>
                    <a:pt x="3366" y="8660"/>
                    <a:pt x="3481" y="8660"/>
                  </a:cubicBezTo>
                  <a:cubicBezTo>
                    <a:pt x="5574" y="8660"/>
                    <a:pt x="7758" y="8182"/>
                    <a:pt x="9787" y="7857"/>
                  </a:cubicBezTo>
                  <a:cubicBezTo>
                    <a:pt x="11185" y="7600"/>
                    <a:pt x="11727" y="7572"/>
                    <a:pt x="12069" y="7543"/>
                  </a:cubicBezTo>
                  <a:cubicBezTo>
                    <a:pt x="12469" y="7486"/>
                    <a:pt x="12412" y="7486"/>
                    <a:pt x="12554" y="7486"/>
                  </a:cubicBezTo>
                  <a:cubicBezTo>
                    <a:pt x="12895" y="7477"/>
                    <a:pt x="13221" y="7473"/>
                    <a:pt x="13538" y="7473"/>
                  </a:cubicBezTo>
                  <a:cubicBezTo>
                    <a:pt x="15296" y="7473"/>
                    <a:pt x="16777" y="7598"/>
                    <a:pt x="18831" y="7743"/>
                  </a:cubicBezTo>
                  <a:cubicBezTo>
                    <a:pt x="20600" y="7885"/>
                    <a:pt x="22056" y="8000"/>
                    <a:pt x="22683" y="8142"/>
                  </a:cubicBezTo>
                  <a:cubicBezTo>
                    <a:pt x="23168" y="8142"/>
                    <a:pt x="23882" y="8057"/>
                    <a:pt x="24738" y="8000"/>
                  </a:cubicBezTo>
                  <a:cubicBezTo>
                    <a:pt x="26877" y="7771"/>
                    <a:pt x="26877" y="7771"/>
                    <a:pt x="27477" y="7714"/>
                  </a:cubicBezTo>
                  <a:cubicBezTo>
                    <a:pt x="29474" y="7543"/>
                    <a:pt x="31871" y="7343"/>
                    <a:pt x="34296" y="7286"/>
                  </a:cubicBezTo>
                  <a:cubicBezTo>
                    <a:pt x="35913" y="7229"/>
                    <a:pt x="37542" y="7201"/>
                    <a:pt x="39067" y="7201"/>
                  </a:cubicBezTo>
                  <a:cubicBezTo>
                    <a:pt x="42117" y="7201"/>
                    <a:pt x="44748" y="7315"/>
                    <a:pt x="46023" y="7543"/>
                  </a:cubicBezTo>
                  <a:cubicBezTo>
                    <a:pt x="46565" y="7400"/>
                    <a:pt x="48391" y="7315"/>
                    <a:pt x="50645" y="7315"/>
                  </a:cubicBezTo>
                  <a:cubicBezTo>
                    <a:pt x="53189" y="7336"/>
                    <a:pt x="61754" y="7909"/>
                    <a:pt x="66969" y="7909"/>
                  </a:cubicBezTo>
                  <a:cubicBezTo>
                    <a:pt x="68771" y="7909"/>
                    <a:pt x="70173" y="7840"/>
                    <a:pt x="70789" y="7657"/>
                  </a:cubicBezTo>
                  <a:cubicBezTo>
                    <a:pt x="71546" y="7413"/>
                    <a:pt x="74687" y="7022"/>
                    <a:pt x="76023" y="7022"/>
                  </a:cubicBezTo>
                  <a:cubicBezTo>
                    <a:pt x="76247" y="7022"/>
                    <a:pt x="76421" y="7033"/>
                    <a:pt x="76524" y="7058"/>
                  </a:cubicBezTo>
                  <a:cubicBezTo>
                    <a:pt x="76797" y="7151"/>
                    <a:pt x="77100" y="7187"/>
                    <a:pt x="77416" y="7187"/>
                  </a:cubicBezTo>
                  <a:cubicBezTo>
                    <a:pt x="78543" y="7187"/>
                    <a:pt x="79827" y="6723"/>
                    <a:pt x="80486" y="6723"/>
                  </a:cubicBezTo>
                  <a:cubicBezTo>
                    <a:pt x="80604" y="6723"/>
                    <a:pt x="80701" y="6738"/>
                    <a:pt x="80775" y="6773"/>
                  </a:cubicBezTo>
                  <a:cubicBezTo>
                    <a:pt x="83641" y="6319"/>
                    <a:pt x="85847" y="6025"/>
                    <a:pt x="87628" y="6025"/>
                  </a:cubicBezTo>
                  <a:cubicBezTo>
                    <a:pt x="87975" y="6025"/>
                    <a:pt x="88305" y="6036"/>
                    <a:pt x="88621" y="6059"/>
                  </a:cubicBezTo>
                  <a:cubicBezTo>
                    <a:pt x="95114" y="6359"/>
                    <a:pt x="92095" y="7008"/>
                    <a:pt x="97488" y="7008"/>
                  </a:cubicBezTo>
                  <a:cubicBezTo>
                    <a:pt x="99797" y="7008"/>
                    <a:pt x="103648" y="6889"/>
                    <a:pt x="110448" y="6573"/>
                  </a:cubicBezTo>
                  <a:cubicBezTo>
                    <a:pt x="111881" y="6342"/>
                    <a:pt x="113350" y="6265"/>
                    <a:pt x="114735" y="6265"/>
                  </a:cubicBezTo>
                  <a:cubicBezTo>
                    <a:pt x="116769" y="6265"/>
                    <a:pt x="118619" y="6431"/>
                    <a:pt x="119892" y="6516"/>
                  </a:cubicBezTo>
                  <a:cubicBezTo>
                    <a:pt x="120645" y="6589"/>
                    <a:pt x="121220" y="6638"/>
                    <a:pt x="121680" y="6638"/>
                  </a:cubicBezTo>
                  <a:cubicBezTo>
                    <a:pt x="123017" y="6638"/>
                    <a:pt x="123388" y="6226"/>
                    <a:pt x="124343" y="4804"/>
                  </a:cubicBezTo>
                  <a:lnTo>
                    <a:pt x="124543" y="4804"/>
                  </a:lnTo>
                  <a:cubicBezTo>
                    <a:pt x="124115" y="5660"/>
                    <a:pt x="123630" y="6288"/>
                    <a:pt x="124058" y="6716"/>
                  </a:cubicBezTo>
                  <a:cubicBezTo>
                    <a:pt x="124115" y="6744"/>
                    <a:pt x="124343" y="6801"/>
                    <a:pt x="124686" y="6858"/>
                  </a:cubicBezTo>
                  <a:cubicBezTo>
                    <a:pt x="124743" y="6858"/>
                    <a:pt x="124857" y="6858"/>
                    <a:pt x="124857" y="6887"/>
                  </a:cubicBezTo>
                  <a:cubicBezTo>
                    <a:pt x="124886" y="5089"/>
                    <a:pt x="124886" y="4519"/>
                    <a:pt x="124971" y="3891"/>
                  </a:cubicBezTo>
                  <a:cubicBezTo>
                    <a:pt x="124974" y="3894"/>
                    <a:pt x="124976" y="3897"/>
                    <a:pt x="124978" y="3901"/>
                  </a:cubicBezTo>
                  <a:lnTo>
                    <a:pt x="124978" y="3901"/>
                  </a:lnTo>
                  <a:cubicBezTo>
                    <a:pt x="124987" y="3820"/>
                    <a:pt x="125000" y="3730"/>
                    <a:pt x="125000" y="3691"/>
                  </a:cubicBezTo>
                  <a:cubicBezTo>
                    <a:pt x="124829" y="3292"/>
                    <a:pt x="124258" y="1180"/>
                    <a:pt x="124144" y="781"/>
                  </a:cubicBezTo>
                  <a:lnTo>
                    <a:pt x="125114" y="752"/>
                  </a:lnTo>
                  <a:cubicBezTo>
                    <a:pt x="122795" y="345"/>
                    <a:pt x="120338" y="228"/>
                    <a:pt x="118397" y="228"/>
                  </a:cubicBezTo>
                  <a:cubicBezTo>
                    <a:pt x="116397" y="228"/>
                    <a:pt x="114945" y="352"/>
                    <a:pt x="114757" y="410"/>
                  </a:cubicBezTo>
                  <a:cubicBezTo>
                    <a:pt x="114662" y="429"/>
                    <a:pt x="114566" y="439"/>
                    <a:pt x="114480" y="439"/>
                  </a:cubicBezTo>
                  <a:cubicBezTo>
                    <a:pt x="114307" y="439"/>
                    <a:pt x="114167" y="401"/>
                    <a:pt x="114129" y="324"/>
                  </a:cubicBezTo>
                  <a:cubicBezTo>
                    <a:pt x="114113" y="298"/>
                    <a:pt x="113780" y="287"/>
                    <a:pt x="113247" y="287"/>
                  </a:cubicBezTo>
                  <a:cubicBezTo>
                    <a:pt x="110901" y="287"/>
                    <a:pt x="104676" y="496"/>
                    <a:pt x="104514" y="496"/>
                  </a:cubicBezTo>
                  <a:cubicBezTo>
                    <a:pt x="104514" y="444"/>
                    <a:pt x="104411" y="403"/>
                    <a:pt x="104255" y="403"/>
                  </a:cubicBezTo>
                  <a:cubicBezTo>
                    <a:pt x="104151" y="403"/>
                    <a:pt x="104023" y="421"/>
                    <a:pt x="103886" y="467"/>
                  </a:cubicBezTo>
                  <a:cubicBezTo>
                    <a:pt x="103486" y="581"/>
                    <a:pt x="102374" y="724"/>
                    <a:pt x="100919" y="838"/>
                  </a:cubicBezTo>
                  <a:cubicBezTo>
                    <a:pt x="99672" y="922"/>
                    <a:pt x="98638" y="957"/>
                    <a:pt x="97752" y="957"/>
                  </a:cubicBezTo>
                  <a:cubicBezTo>
                    <a:pt x="93526" y="957"/>
                    <a:pt x="92655" y="157"/>
                    <a:pt x="88079" y="39"/>
                  </a:cubicBezTo>
                  <a:cubicBezTo>
                    <a:pt x="87908" y="39"/>
                    <a:pt x="86681" y="11"/>
                    <a:pt x="86510" y="11"/>
                  </a:cubicBezTo>
                  <a:cubicBezTo>
                    <a:pt x="86279" y="4"/>
                    <a:pt x="86046" y="1"/>
                    <a:pt x="85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2"/>
            <p:cNvSpPr/>
            <p:nvPr/>
          </p:nvSpPr>
          <p:spPr>
            <a:xfrm rot="5400000">
              <a:off x="2852828" y="2434497"/>
              <a:ext cx="3626894" cy="206700"/>
            </a:xfrm>
            <a:custGeom>
              <a:avLst/>
              <a:gdLst/>
              <a:ahLst/>
              <a:cxnLst/>
              <a:rect l="l" t="t" r="r" b="b"/>
              <a:pathLst>
                <a:path w="139295" h="8268" extrusionOk="0">
                  <a:moveTo>
                    <a:pt x="57151" y="1"/>
                  </a:moveTo>
                  <a:cubicBezTo>
                    <a:pt x="51806" y="1"/>
                    <a:pt x="45718" y="80"/>
                    <a:pt x="35723" y="278"/>
                  </a:cubicBezTo>
                  <a:cubicBezTo>
                    <a:pt x="33713" y="311"/>
                    <a:pt x="32084" y="344"/>
                    <a:pt x="31038" y="344"/>
                  </a:cubicBezTo>
                  <a:cubicBezTo>
                    <a:pt x="30273" y="344"/>
                    <a:pt x="29820" y="326"/>
                    <a:pt x="29760" y="278"/>
                  </a:cubicBezTo>
                  <a:cubicBezTo>
                    <a:pt x="29735" y="253"/>
                    <a:pt x="29695" y="242"/>
                    <a:pt x="29645" y="242"/>
                  </a:cubicBezTo>
                  <a:cubicBezTo>
                    <a:pt x="29394" y="242"/>
                    <a:pt x="28876" y="503"/>
                    <a:pt x="28578" y="503"/>
                  </a:cubicBezTo>
                  <a:cubicBezTo>
                    <a:pt x="28527" y="503"/>
                    <a:pt x="28483" y="495"/>
                    <a:pt x="28447" y="477"/>
                  </a:cubicBezTo>
                  <a:cubicBezTo>
                    <a:pt x="14131" y="1267"/>
                    <a:pt x="6565" y="1822"/>
                    <a:pt x="4908" y="1822"/>
                  </a:cubicBezTo>
                  <a:cubicBezTo>
                    <a:pt x="4827" y="1822"/>
                    <a:pt x="4761" y="1821"/>
                    <a:pt x="4709" y="1818"/>
                  </a:cubicBezTo>
                  <a:cubicBezTo>
                    <a:pt x="4500" y="1807"/>
                    <a:pt x="4314" y="1802"/>
                    <a:pt x="4148" y="1802"/>
                  </a:cubicBezTo>
                  <a:cubicBezTo>
                    <a:pt x="3451" y="1802"/>
                    <a:pt x="3091" y="1902"/>
                    <a:pt x="2768" y="2132"/>
                  </a:cubicBezTo>
                  <a:cubicBezTo>
                    <a:pt x="1656" y="2960"/>
                    <a:pt x="1" y="8038"/>
                    <a:pt x="1228" y="8267"/>
                  </a:cubicBezTo>
                  <a:cubicBezTo>
                    <a:pt x="1245" y="8268"/>
                    <a:pt x="1267" y="8268"/>
                    <a:pt x="1293" y="8268"/>
                  </a:cubicBezTo>
                  <a:cubicBezTo>
                    <a:pt x="2746" y="8268"/>
                    <a:pt x="17365" y="6975"/>
                    <a:pt x="23795" y="6975"/>
                  </a:cubicBezTo>
                  <a:cubicBezTo>
                    <a:pt x="24989" y="6975"/>
                    <a:pt x="25900" y="7020"/>
                    <a:pt x="26393" y="7125"/>
                  </a:cubicBezTo>
                  <a:cubicBezTo>
                    <a:pt x="30099" y="6845"/>
                    <a:pt x="39827" y="6158"/>
                    <a:pt x="46517" y="6158"/>
                  </a:cubicBezTo>
                  <a:cubicBezTo>
                    <a:pt x="48686" y="6158"/>
                    <a:pt x="50536" y="6231"/>
                    <a:pt x="51758" y="6412"/>
                  </a:cubicBezTo>
                  <a:cubicBezTo>
                    <a:pt x="52479" y="6210"/>
                    <a:pt x="54314" y="6134"/>
                    <a:pt x="56703" y="6134"/>
                  </a:cubicBezTo>
                  <a:cubicBezTo>
                    <a:pt x="64129" y="6134"/>
                    <a:pt x="76900" y="6872"/>
                    <a:pt x="78143" y="6872"/>
                  </a:cubicBezTo>
                  <a:cubicBezTo>
                    <a:pt x="78193" y="6872"/>
                    <a:pt x="78225" y="6871"/>
                    <a:pt x="78236" y="6869"/>
                  </a:cubicBezTo>
                  <a:cubicBezTo>
                    <a:pt x="78451" y="6833"/>
                    <a:pt x="78820" y="6817"/>
                    <a:pt x="79275" y="6817"/>
                  </a:cubicBezTo>
                  <a:cubicBezTo>
                    <a:pt x="80992" y="6817"/>
                    <a:pt x="83931" y="7043"/>
                    <a:pt x="84428" y="7268"/>
                  </a:cubicBezTo>
                  <a:cubicBezTo>
                    <a:pt x="84986" y="7521"/>
                    <a:pt x="85693" y="7587"/>
                    <a:pt x="86395" y="7587"/>
                  </a:cubicBezTo>
                  <a:cubicBezTo>
                    <a:pt x="87163" y="7587"/>
                    <a:pt x="87925" y="7508"/>
                    <a:pt x="88483" y="7508"/>
                  </a:cubicBezTo>
                  <a:cubicBezTo>
                    <a:pt x="88796" y="7508"/>
                    <a:pt x="89044" y="7533"/>
                    <a:pt x="89192" y="7610"/>
                  </a:cubicBezTo>
                  <a:lnTo>
                    <a:pt x="94984" y="7468"/>
                  </a:lnTo>
                  <a:cubicBezTo>
                    <a:pt x="94984" y="7468"/>
                    <a:pt x="97952" y="7553"/>
                    <a:pt x="99236" y="7553"/>
                  </a:cubicBezTo>
                  <a:cubicBezTo>
                    <a:pt x="99309" y="7554"/>
                    <a:pt x="99395" y="7555"/>
                    <a:pt x="99493" y="7555"/>
                  </a:cubicBezTo>
                  <a:cubicBezTo>
                    <a:pt x="102838" y="7555"/>
                    <a:pt x="120228" y="7095"/>
                    <a:pt x="121919" y="7040"/>
                  </a:cubicBezTo>
                  <a:cubicBezTo>
                    <a:pt x="122911" y="6930"/>
                    <a:pt x="123945" y="6886"/>
                    <a:pt x="124980" y="6886"/>
                  </a:cubicBezTo>
                  <a:cubicBezTo>
                    <a:pt x="126894" y="6886"/>
                    <a:pt x="128812" y="7034"/>
                    <a:pt x="130479" y="7182"/>
                  </a:cubicBezTo>
                  <a:cubicBezTo>
                    <a:pt x="131703" y="7312"/>
                    <a:pt x="133242" y="7515"/>
                    <a:pt x="134380" y="7515"/>
                  </a:cubicBezTo>
                  <a:cubicBezTo>
                    <a:pt x="134992" y="7515"/>
                    <a:pt x="135488" y="7456"/>
                    <a:pt x="135757" y="7297"/>
                  </a:cubicBezTo>
                  <a:cubicBezTo>
                    <a:pt x="137012" y="6555"/>
                    <a:pt x="139295" y="2874"/>
                    <a:pt x="138896" y="1876"/>
                  </a:cubicBezTo>
                  <a:cubicBezTo>
                    <a:pt x="138752" y="1470"/>
                    <a:pt x="131635" y="924"/>
                    <a:pt x="128296" y="924"/>
                  </a:cubicBezTo>
                  <a:cubicBezTo>
                    <a:pt x="127646" y="924"/>
                    <a:pt x="127139" y="944"/>
                    <a:pt x="126855" y="991"/>
                  </a:cubicBezTo>
                  <a:cubicBezTo>
                    <a:pt x="126763" y="1006"/>
                    <a:pt x="126673" y="1013"/>
                    <a:pt x="126590" y="1013"/>
                  </a:cubicBezTo>
                  <a:cubicBezTo>
                    <a:pt x="126363" y="1013"/>
                    <a:pt x="126183" y="960"/>
                    <a:pt x="126142" y="877"/>
                  </a:cubicBezTo>
                  <a:cubicBezTo>
                    <a:pt x="126142" y="877"/>
                    <a:pt x="125942" y="848"/>
                    <a:pt x="125657" y="848"/>
                  </a:cubicBezTo>
                  <a:cubicBezTo>
                    <a:pt x="123918" y="764"/>
                    <a:pt x="122268" y="739"/>
                    <a:pt x="120390" y="739"/>
                  </a:cubicBezTo>
                  <a:cubicBezTo>
                    <a:pt x="119094" y="739"/>
                    <a:pt x="117689" y="751"/>
                    <a:pt x="116070" y="763"/>
                  </a:cubicBezTo>
                  <a:lnTo>
                    <a:pt x="115613" y="763"/>
                  </a:lnTo>
                  <a:cubicBezTo>
                    <a:pt x="115613" y="711"/>
                    <a:pt x="115511" y="670"/>
                    <a:pt x="115336" y="670"/>
                  </a:cubicBezTo>
                  <a:cubicBezTo>
                    <a:pt x="115219" y="670"/>
                    <a:pt x="115071" y="689"/>
                    <a:pt x="114900" y="734"/>
                  </a:cubicBezTo>
                  <a:cubicBezTo>
                    <a:pt x="114044" y="962"/>
                    <a:pt x="109964" y="1248"/>
                    <a:pt x="105798" y="1419"/>
                  </a:cubicBezTo>
                  <a:cubicBezTo>
                    <a:pt x="103809" y="1501"/>
                    <a:pt x="101801" y="1537"/>
                    <a:pt x="100099" y="1537"/>
                  </a:cubicBezTo>
                  <a:cubicBezTo>
                    <a:pt x="98237" y="1537"/>
                    <a:pt x="96741" y="1494"/>
                    <a:pt x="96040" y="1419"/>
                  </a:cubicBezTo>
                  <a:cubicBezTo>
                    <a:pt x="94207" y="1222"/>
                    <a:pt x="93354" y="1161"/>
                    <a:pt x="92080" y="1161"/>
                  </a:cubicBezTo>
                  <a:cubicBezTo>
                    <a:pt x="91510" y="1161"/>
                    <a:pt x="90855" y="1173"/>
                    <a:pt x="89991" y="1191"/>
                  </a:cubicBezTo>
                  <a:cubicBezTo>
                    <a:pt x="89784" y="1197"/>
                    <a:pt x="89556" y="1200"/>
                    <a:pt x="89309" y="1200"/>
                  </a:cubicBezTo>
                  <a:cubicBezTo>
                    <a:pt x="86305" y="1200"/>
                    <a:pt x="80581" y="748"/>
                    <a:pt x="76125" y="563"/>
                  </a:cubicBezTo>
                  <a:cubicBezTo>
                    <a:pt x="74470" y="477"/>
                    <a:pt x="72958" y="449"/>
                    <a:pt x="71788" y="449"/>
                  </a:cubicBezTo>
                  <a:cubicBezTo>
                    <a:pt x="69562" y="449"/>
                    <a:pt x="71074" y="192"/>
                    <a:pt x="69220" y="164"/>
                  </a:cubicBezTo>
                  <a:cubicBezTo>
                    <a:pt x="68820" y="164"/>
                    <a:pt x="63713" y="49"/>
                    <a:pt x="61830" y="21"/>
                  </a:cubicBezTo>
                  <a:cubicBezTo>
                    <a:pt x="60280" y="8"/>
                    <a:pt x="58749" y="1"/>
                    <a:pt x="57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2"/>
            <p:cNvSpPr/>
            <p:nvPr/>
          </p:nvSpPr>
          <p:spPr>
            <a:xfrm rot="10800000" flipH="1">
              <a:off x="4589125" y="4152525"/>
              <a:ext cx="3567263" cy="269050"/>
            </a:xfrm>
            <a:custGeom>
              <a:avLst/>
              <a:gdLst/>
              <a:ahLst/>
              <a:cxnLst/>
              <a:rect l="l" t="t" r="r" b="b"/>
              <a:pathLst>
                <a:path w="142662" h="10762" extrusionOk="0">
                  <a:moveTo>
                    <a:pt x="94943" y="0"/>
                  </a:moveTo>
                  <a:cubicBezTo>
                    <a:pt x="94257" y="0"/>
                    <a:pt x="93334" y="33"/>
                    <a:pt x="91845" y="117"/>
                  </a:cubicBezTo>
                  <a:cubicBezTo>
                    <a:pt x="90961" y="202"/>
                    <a:pt x="89591" y="145"/>
                    <a:pt x="88022" y="202"/>
                  </a:cubicBezTo>
                  <a:cubicBezTo>
                    <a:pt x="87608" y="207"/>
                    <a:pt x="87062" y="208"/>
                    <a:pt x="86418" y="208"/>
                  </a:cubicBezTo>
                  <a:cubicBezTo>
                    <a:pt x="85910" y="208"/>
                    <a:pt x="85341" y="207"/>
                    <a:pt x="84728" y="207"/>
                  </a:cubicBezTo>
                  <a:cubicBezTo>
                    <a:pt x="81133" y="207"/>
                    <a:pt x="76024" y="228"/>
                    <a:pt x="72814" y="516"/>
                  </a:cubicBezTo>
                  <a:cubicBezTo>
                    <a:pt x="72357" y="551"/>
                    <a:pt x="72057" y="565"/>
                    <a:pt x="71851" y="565"/>
                  </a:cubicBezTo>
                  <a:cubicBezTo>
                    <a:pt x="71170" y="565"/>
                    <a:pt x="71530" y="416"/>
                    <a:pt x="70694" y="416"/>
                  </a:cubicBezTo>
                  <a:cubicBezTo>
                    <a:pt x="70554" y="416"/>
                    <a:pt x="70380" y="421"/>
                    <a:pt x="70161" y="430"/>
                  </a:cubicBezTo>
                  <a:cubicBezTo>
                    <a:pt x="65168" y="716"/>
                    <a:pt x="60945" y="1087"/>
                    <a:pt x="54097" y="2085"/>
                  </a:cubicBezTo>
                  <a:cubicBezTo>
                    <a:pt x="43170" y="3683"/>
                    <a:pt x="35232" y="4120"/>
                    <a:pt x="31756" y="4120"/>
                  </a:cubicBezTo>
                  <a:cubicBezTo>
                    <a:pt x="30576" y="4120"/>
                    <a:pt x="29910" y="4069"/>
                    <a:pt x="29816" y="3997"/>
                  </a:cubicBezTo>
                  <a:cubicBezTo>
                    <a:pt x="29789" y="3965"/>
                    <a:pt x="29744" y="3952"/>
                    <a:pt x="29686" y="3952"/>
                  </a:cubicBezTo>
                  <a:cubicBezTo>
                    <a:pt x="29423" y="3952"/>
                    <a:pt x="28896" y="4221"/>
                    <a:pt x="28600" y="4221"/>
                  </a:cubicBezTo>
                  <a:cubicBezTo>
                    <a:pt x="28552" y="4221"/>
                    <a:pt x="28509" y="4214"/>
                    <a:pt x="28475" y="4197"/>
                  </a:cubicBezTo>
                  <a:cubicBezTo>
                    <a:pt x="27792" y="4213"/>
                    <a:pt x="27137" y="4220"/>
                    <a:pt x="26507" y="4220"/>
                  </a:cubicBezTo>
                  <a:cubicBezTo>
                    <a:pt x="19258" y="4220"/>
                    <a:pt x="15207" y="3244"/>
                    <a:pt x="8645" y="3112"/>
                  </a:cubicBezTo>
                  <a:cubicBezTo>
                    <a:pt x="8363" y="3109"/>
                    <a:pt x="8089" y="3108"/>
                    <a:pt x="7824" y="3108"/>
                  </a:cubicBezTo>
                  <a:cubicBezTo>
                    <a:pt x="5705" y="3108"/>
                    <a:pt x="4166" y="3198"/>
                    <a:pt x="3709" y="3198"/>
                  </a:cubicBezTo>
                  <a:cubicBezTo>
                    <a:pt x="3110" y="3198"/>
                    <a:pt x="2682" y="3198"/>
                    <a:pt x="2311" y="3255"/>
                  </a:cubicBezTo>
                  <a:cubicBezTo>
                    <a:pt x="1997" y="3341"/>
                    <a:pt x="1741" y="3426"/>
                    <a:pt x="1541" y="3626"/>
                  </a:cubicBezTo>
                  <a:cubicBezTo>
                    <a:pt x="1256" y="3854"/>
                    <a:pt x="942" y="4368"/>
                    <a:pt x="685" y="4996"/>
                  </a:cubicBezTo>
                  <a:cubicBezTo>
                    <a:pt x="457" y="5652"/>
                    <a:pt x="257" y="6422"/>
                    <a:pt x="171" y="7135"/>
                  </a:cubicBezTo>
                  <a:cubicBezTo>
                    <a:pt x="0" y="8619"/>
                    <a:pt x="228" y="9903"/>
                    <a:pt x="799" y="9932"/>
                  </a:cubicBezTo>
                  <a:cubicBezTo>
                    <a:pt x="1141" y="9903"/>
                    <a:pt x="2511" y="9532"/>
                    <a:pt x="4565" y="9361"/>
                  </a:cubicBezTo>
                  <a:cubicBezTo>
                    <a:pt x="5533" y="9267"/>
                    <a:pt x="6605" y="9227"/>
                    <a:pt x="7743" y="9227"/>
                  </a:cubicBezTo>
                  <a:cubicBezTo>
                    <a:pt x="14763" y="9227"/>
                    <a:pt x="24255" y="10762"/>
                    <a:pt x="26772" y="10762"/>
                  </a:cubicBezTo>
                  <a:cubicBezTo>
                    <a:pt x="26830" y="10762"/>
                    <a:pt x="26884" y="10761"/>
                    <a:pt x="26935" y="10759"/>
                  </a:cubicBezTo>
                  <a:cubicBezTo>
                    <a:pt x="28504" y="10673"/>
                    <a:pt x="29959" y="10616"/>
                    <a:pt x="31357" y="10531"/>
                  </a:cubicBezTo>
                  <a:cubicBezTo>
                    <a:pt x="33725" y="10388"/>
                    <a:pt x="36550" y="10188"/>
                    <a:pt x="39375" y="9932"/>
                  </a:cubicBezTo>
                  <a:cubicBezTo>
                    <a:pt x="44995" y="9389"/>
                    <a:pt x="50616" y="8648"/>
                    <a:pt x="52842" y="8648"/>
                  </a:cubicBezTo>
                  <a:cubicBezTo>
                    <a:pt x="53184" y="8534"/>
                    <a:pt x="53812" y="8391"/>
                    <a:pt x="54696" y="8220"/>
                  </a:cubicBezTo>
                  <a:cubicBezTo>
                    <a:pt x="64055" y="6422"/>
                    <a:pt x="80005" y="6394"/>
                    <a:pt x="80005" y="6394"/>
                  </a:cubicBezTo>
                  <a:cubicBezTo>
                    <a:pt x="80493" y="6244"/>
                    <a:pt x="81812" y="6179"/>
                    <a:pt x="83129" y="6179"/>
                  </a:cubicBezTo>
                  <a:cubicBezTo>
                    <a:pt x="84585" y="6179"/>
                    <a:pt x="86038" y="6259"/>
                    <a:pt x="86367" y="6394"/>
                  </a:cubicBezTo>
                  <a:cubicBezTo>
                    <a:pt x="86815" y="6554"/>
                    <a:pt x="87335" y="6606"/>
                    <a:pt x="87871" y="6606"/>
                  </a:cubicBezTo>
                  <a:cubicBezTo>
                    <a:pt x="88291" y="6606"/>
                    <a:pt x="88721" y="6574"/>
                    <a:pt x="89135" y="6536"/>
                  </a:cubicBezTo>
                  <a:cubicBezTo>
                    <a:pt x="89707" y="6502"/>
                    <a:pt x="90237" y="6446"/>
                    <a:pt x="90635" y="6446"/>
                  </a:cubicBezTo>
                  <a:cubicBezTo>
                    <a:pt x="90892" y="6446"/>
                    <a:pt x="91095" y="6469"/>
                    <a:pt x="91218" y="6536"/>
                  </a:cubicBezTo>
                  <a:cubicBezTo>
                    <a:pt x="93346" y="6449"/>
                    <a:pt x="94769" y="6326"/>
                    <a:pt x="97497" y="6326"/>
                  </a:cubicBezTo>
                  <a:cubicBezTo>
                    <a:pt x="100144" y="6326"/>
                    <a:pt x="104020" y="6442"/>
                    <a:pt x="110962" y="6822"/>
                  </a:cubicBezTo>
                  <a:cubicBezTo>
                    <a:pt x="117011" y="7135"/>
                    <a:pt x="115014" y="7050"/>
                    <a:pt x="120435" y="7364"/>
                  </a:cubicBezTo>
                  <a:cubicBezTo>
                    <a:pt x="122689" y="7506"/>
                    <a:pt x="122945" y="7506"/>
                    <a:pt x="124743" y="7649"/>
                  </a:cubicBezTo>
                  <a:cubicBezTo>
                    <a:pt x="125023" y="7641"/>
                    <a:pt x="125305" y="7637"/>
                    <a:pt x="125590" y="7637"/>
                  </a:cubicBezTo>
                  <a:cubicBezTo>
                    <a:pt x="130170" y="7637"/>
                    <a:pt x="135287" y="8611"/>
                    <a:pt x="137916" y="8611"/>
                  </a:cubicBezTo>
                  <a:cubicBezTo>
                    <a:pt x="138622" y="8611"/>
                    <a:pt x="139149" y="8541"/>
                    <a:pt x="139437" y="8362"/>
                  </a:cubicBezTo>
                  <a:cubicBezTo>
                    <a:pt x="140664" y="7620"/>
                    <a:pt x="142661" y="4339"/>
                    <a:pt x="142119" y="2770"/>
                  </a:cubicBezTo>
                  <a:cubicBezTo>
                    <a:pt x="142041" y="2407"/>
                    <a:pt x="132815" y="1927"/>
                    <a:pt x="130647" y="1927"/>
                  </a:cubicBezTo>
                  <a:cubicBezTo>
                    <a:pt x="130426" y="1927"/>
                    <a:pt x="130279" y="1932"/>
                    <a:pt x="130221" y="1943"/>
                  </a:cubicBezTo>
                  <a:cubicBezTo>
                    <a:pt x="130167" y="1947"/>
                    <a:pt x="130113" y="1950"/>
                    <a:pt x="130059" y="1950"/>
                  </a:cubicBezTo>
                  <a:cubicBezTo>
                    <a:pt x="129798" y="1950"/>
                    <a:pt x="129555" y="1894"/>
                    <a:pt x="129508" y="1800"/>
                  </a:cubicBezTo>
                  <a:cubicBezTo>
                    <a:pt x="129479" y="1686"/>
                    <a:pt x="120549" y="973"/>
                    <a:pt x="120435" y="973"/>
                  </a:cubicBezTo>
                  <a:cubicBezTo>
                    <a:pt x="119579" y="915"/>
                    <a:pt x="119065" y="858"/>
                    <a:pt x="118780" y="830"/>
                  </a:cubicBezTo>
                  <a:cubicBezTo>
                    <a:pt x="118780" y="746"/>
                    <a:pt x="118596" y="693"/>
                    <a:pt x="118330" y="693"/>
                  </a:cubicBezTo>
                  <a:cubicBezTo>
                    <a:pt x="118233" y="693"/>
                    <a:pt x="118124" y="700"/>
                    <a:pt x="118009" y="716"/>
                  </a:cubicBezTo>
                  <a:cubicBezTo>
                    <a:pt x="117718" y="763"/>
                    <a:pt x="117031" y="783"/>
                    <a:pt x="116070" y="783"/>
                  </a:cubicBezTo>
                  <a:cubicBezTo>
                    <a:pt x="112979" y="783"/>
                    <a:pt x="107047" y="576"/>
                    <a:pt x="102260" y="402"/>
                  </a:cubicBezTo>
                  <a:cubicBezTo>
                    <a:pt x="96932" y="255"/>
                    <a:pt x="96847" y="0"/>
                    <a:pt x="949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72"/>
          <p:cNvGrpSpPr/>
          <p:nvPr/>
        </p:nvGrpSpPr>
        <p:grpSpPr>
          <a:xfrm rot="7120771">
            <a:off x="6338434" y="2036804"/>
            <a:ext cx="210488" cy="394618"/>
            <a:chOff x="5559000" y="1308074"/>
            <a:chExt cx="210492" cy="394626"/>
          </a:xfrm>
        </p:grpSpPr>
        <p:sp>
          <p:nvSpPr>
            <p:cNvPr id="1400" name="Google Shape;1400;p72"/>
            <p:cNvSpPr/>
            <p:nvPr/>
          </p:nvSpPr>
          <p:spPr>
            <a:xfrm rot="2880946">
              <a:off x="5643090" y="1349872"/>
              <a:ext cx="131970" cy="43798"/>
            </a:xfrm>
            <a:custGeom>
              <a:avLst/>
              <a:gdLst/>
              <a:ahLst/>
              <a:cxnLst/>
              <a:rect l="l" t="t" r="r" b="b"/>
              <a:pathLst>
                <a:path w="5279" h="1752" extrusionOk="0">
                  <a:moveTo>
                    <a:pt x="4224" y="1"/>
                  </a:moveTo>
                  <a:cubicBezTo>
                    <a:pt x="4183" y="1"/>
                    <a:pt x="4141" y="4"/>
                    <a:pt x="4098" y="11"/>
                  </a:cubicBezTo>
                  <a:cubicBezTo>
                    <a:pt x="3008" y="175"/>
                    <a:pt x="1903" y="324"/>
                    <a:pt x="827" y="504"/>
                  </a:cubicBezTo>
                  <a:cubicBezTo>
                    <a:pt x="1" y="618"/>
                    <a:pt x="289" y="1751"/>
                    <a:pt x="1070" y="1751"/>
                  </a:cubicBezTo>
                  <a:cubicBezTo>
                    <a:pt x="1107" y="1751"/>
                    <a:pt x="1146" y="1749"/>
                    <a:pt x="1186" y="1743"/>
                  </a:cubicBezTo>
                  <a:cubicBezTo>
                    <a:pt x="2261" y="1579"/>
                    <a:pt x="3366" y="1430"/>
                    <a:pt x="4442" y="1265"/>
                  </a:cubicBezTo>
                  <a:cubicBezTo>
                    <a:pt x="5278" y="1138"/>
                    <a:pt x="4984" y="1"/>
                    <a:pt x="4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2"/>
            <p:cNvSpPr/>
            <p:nvPr/>
          </p:nvSpPr>
          <p:spPr>
            <a:xfrm>
              <a:off x="5559000" y="1491738"/>
              <a:ext cx="201631" cy="43800"/>
            </a:xfrm>
            <a:custGeom>
              <a:avLst/>
              <a:gdLst/>
              <a:ahLst/>
              <a:cxnLst/>
              <a:rect l="l" t="t" r="r" b="b"/>
              <a:pathLst>
                <a:path w="5279" h="1752" extrusionOk="0">
                  <a:moveTo>
                    <a:pt x="4211" y="1"/>
                  </a:moveTo>
                  <a:cubicBezTo>
                    <a:pt x="4170" y="1"/>
                    <a:pt x="4127" y="4"/>
                    <a:pt x="4083" y="11"/>
                  </a:cubicBezTo>
                  <a:cubicBezTo>
                    <a:pt x="3008" y="175"/>
                    <a:pt x="1918" y="325"/>
                    <a:pt x="827" y="504"/>
                  </a:cubicBezTo>
                  <a:cubicBezTo>
                    <a:pt x="1" y="618"/>
                    <a:pt x="289" y="1752"/>
                    <a:pt x="1057" y="1752"/>
                  </a:cubicBezTo>
                  <a:cubicBezTo>
                    <a:pt x="1094" y="1752"/>
                    <a:pt x="1132" y="1749"/>
                    <a:pt x="1171" y="1744"/>
                  </a:cubicBezTo>
                  <a:cubicBezTo>
                    <a:pt x="2261" y="1579"/>
                    <a:pt x="3337" y="1430"/>
                    <a:pt x="4442" y="1266"/>
                  </a:cubicBezTo>
                  <a:cubicBezTo>
                    <a:pt x="5278" y="1138"/>
                    <a:pt x="4984" y="1"/>
                    <a:pt x="4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2"/>
            <p:cNvSpPr/>
            <p:nvPr/>
          </p:nvSpPr>
          <p:spPr>
            <a:xfrm rot="-2700303">
              <a:off x="5649048" y="1628883"/>
              <a:ext cx="120051" cy="36750"/>
            </a:xfrm>
            <a:custGeom>
              <a:avLst/>
              <a:gdLst/>
              <a:ahLst/>
              <a:cxnLst/>
              <a:rect l="l" t="t" r="r" b="b"/>
              <a:pathLst>
                <a:path w="2988" h="1470" extrusionOk="0">
                  <a:moveTo>
                    <a:pt x="1234" y="0"/>
                  </a:moveTo>
                  <a:cubicBezTo>
                    <a:pt x="1012" y="0"/>
                    <a:pt x="790" y="19"/>
                    <a:pt x="568" y="51"/>
                  </a:cubicBezTo>
                  <a:cubicBezTo>
                    <a:pt x="195" y="111"/>
                    <a:pt x="0" y="544"/>
                    <a:pt x="75" y="843"/>
                  </a:cubicBezTo>
                  <a:cubicBezTo>
                    <a:pt x="179" y="1167"/>
                    <a:pt x="463" y="1300"/>
                    <a:pt x="780" y="1300"/>
                  </a:cubicBezTo>
                  <a:cubicBezTo>
                    <a:pt x="828" y="1300"/>
                    <a:pt x="877" y="1297"/>
                    <a:pt x="926" y="1291"/>
                  </a:cubicBezTo>
                  <a:cubicBezTo>
                    <a:pt x="1015" y="1277"/>
                    <a:pt x="1104" y="1270"/>
                    <a:pt x="1193" y="1270"/>
                  </a:cubicBezTo>
                  <a:cubicBezTo>
                    <a:pt x="1476" y="1270"/>
                    <a:pt x="1755" y="1338"/>
                    <a:pt x="2017" y="1440"/>
                  </a:cubicBezTo>
                  <a:cubicBezTo>
                    <a:pt x="2074" y="1460"/>
                    <a:pt x="2133" y="1469"/>
                    <a:pt x="2192" y="1469"/>
                  </a:cubicBezTo>
                  <a:cubicBezTo>
                    <a:pt x="2486" y="1469"/>
                    <a:pt x="2781" y="1241"/>
                    <a:pt x="2868" y="992"/>
                  </a:cubicBezTo>
                  <a:cubicBezTo>
                    <a:pt x="2988" y="619"/>
                    <a:pt x="2749" y="320"/>
                    <a:pt x="2390" y="201"/>
                  </a:cubicBezTo>
                  <a:cubicBezTo>
                    <a:pt x="2009" y="58"/>
                    <a:pt x="1623" y="0"/>
                    <a:pt x="1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72"/>
          <p:cNvGrpSpPr/>
          <p:nvPr/>
        </p:nvGrpSpPr>
        <p:grpSpPr>
          <a:xfrm rot="-1179629">
            <a:off x="7374043" y="1037064"/>
            <a:ext cx="583843" cy="754326"/>
            <a:chOff x="3261525" y="962200"/>
            <a:chExt cx="1121825" cy="1449400"/>
          </a:xfrm>
        </p:grpSpPr>
        <p:sp>
          <p:nvSpPr>
            <p:cNvPr id="1404" name="Google Shape;1404;p72"/>
            <p:cNvSpPr/>
            <p:nvPr/>
          </p:nvSpPr>
          <p:spPr>
            <a:xfrm>
              <a:off x="3261525" y="962200"/>
              <a:ext cx="1121825" cy="1449400"/>
            </a:xfrm>
            <a:custGeom>
              <a:avLst/>
              <a:gdLst/>
              <a:ahLst/>
              <a:cxnLst/>
              <a:rect l="l" t="t" r="r" b="b"/>
              <a:pathLst>
                <a:path w="44873" h="57976" extrusionOk="0">
                  <a:moveTo>
                    <a:pt x="29440" y="13742"/>
                  </a:moveTo>
                  <a:cubicBezTo>
                    <a:pt x="29628" y="13805"/>
                    <a:pt x="29817" y="13868"/>
                    <a:pt x="29963" y="13930"/>
                  </a:cubicBezTo>
                  <a:cubicBezTo>
                    <a:pt x="31156" y="13951"/>
                    <a:pt x="32830" y="14767"/>
                    <a:pt x="32579" y="16023"/>
                  </a:cubicBezTo>
                  <a:cubicBezTo>
                    <a:pt x="32411" y="16964"/>
                    <a:pt x="31909" y="17906"/>
                    <a:pt x="31700" y="18868"/>
                  </a:cubicBezTo>
                  <a:cubicBezTo>
                    <a:pt x="31491" y="19789"/>
                    <a:pt x="31323" y="20731"/>
                    <a:pt x="31323" y="21672"/>
                  </a:cubicBezTo>
                  <a:cubicBezTo>
                    <a:pt x="31323" y="21678"/>
                    <a:pt x="31323" y="21685"/>
                    <a:pt x="31324" y="21693"/>
                  </a:cubicBezTo>
                  <a:lnTo>
                    <a:pt x="31324" y="21693"/>
                  </a:lnTo>
                  <a:cubicBezTo>
                    <a:pt x="30982" y="21168"/>
                    <a:pt x="30639" y="20626"/>
                    <a:pt x="30277" y="20103"/>
                  </a:cubicBezTo>
                  <a:cubicBezTo>
                    <a:pt x="29503" y="18868"/>
                    <a:pt x="28687" y="17676"/>
                    <a:pt x="27913" y="16462"/>
                  </a:cubicBezTo>
                  <a:lnTo>
                    <a:pt x="27913" y="16462"/>
                  </a:lnTo>
                  <a:cubicBezTo>
                    <a:pt x="27929" y="16473"/>
                    <a:pt x="27951" y="16478"/>
                    <a:pt x="27974" y="16478"/>
                  </a:cubicBezTo>
                  <a:cubicBezTo>
                    <a:pt x="28043" y="16478"/>
                    <a:pt x="28127" y="16435"/>
                    <a:pt x="28143" y="16358"/>
                  </a:cubicBezTo>
                  <a:cubicBezTo>
                    <a:pt x="28331" y="15897"/>
                    <a:pt x="28457" y="15374"/>
                    <a:pt x="28687" y="14893"/>
                  </a:cubicBezTo>
                  <a:cubicBezTo>
                    <a:pt x="28791" y="14433"/>
                    <a:pt x="29063" y="14035"/>
                    <a:pt x="29440" y="13742"/>
                  </a:cubicBezTo>
                  <a:close/>
                  <a:moveTo>
                    <a:pt x="20924" y="7172"/>
                  </a:moveTo>
                  <a:cubicBezTo>
                    <a:pt x="23561" y="11148"/>
                    <a:pt x="26197" y="15165"/>
                    <a:pt x="28854" y="19140"/>
                  </a:cubicBezTo>
                  <a:cubicBezTo>
                    <a:pt x="30068" y="21003"/>
                    <a:pt x="31281" y="22844"/>
                    <a:pt x="32411" y="24790"/>
                  </a:cubicBezTo>
                  <a:cubicBezTo>
                    <a:pt x="32955" y="25752"/>
                    <a:pt x="33499" y="26715"/>
                    <a:pt x="34001" y="27719"/>
                  </a:cubicBezTo>
                  <a:cubicBezTo>
                    <a:pt x="34232" y="28158"/>
                    <a:pt x="34462" y="28640"/>
                    <a:pt x="34671" y="29100"/>
                  </a:cubicBezTo>
                  <a:cubicBezTo>
                    <a:pt x="34838" y="29414"/>
                    <a:pt x="34964" y="29728"/>
                    <a:pt x="35131" y="30042"/>
                  </a:cubicBezTo>
                  <a:cubicBezTo>
                    <a:pt x="35236" y="30355"/>
                    <a:pt x="35382" y="30648"/>
                    <a:pt x="35613" y="30899"/>
                  </a:cubicBezTo>
                  <a:lnTo>
                    <a:pt x="35592" y="30899"/>
                  </a:lnTo>
                  <a:cubicBezTo>
                    <a:pt x="35571" y="30941"/>
                    <a:pt x="35508" y="30941"/>
                    <a:pt x="35487" y="30962"/>
                  </a:cubicBezTo>
                  <a:cubicBezTo>
                    <a:pt x="35341" y="31004"/>
                    <a:pt x="35257" y="31151"/>
                    <a:pt x="35278" y="31318"/>
                  </a:cubicBezTo>
                  <a:cubicBezTo>
                    <a:pt x="35341" y="31569"/>
                    <a:pt x="35382" y="31674"/>
                    <a:pt x="35571" y="31715"/>
                  </a:cubicBezTo>
                  <a:cubicBezTo>
                    <a:pt x="35014" y="31698"/>
                    <a:pt x="34456" y="31691"/>
                    <a:pt x="33898" y="31691"/>
                  </a:cubicBezTo>
                  <a:cubicBezTo>
                    <a:pt x="33135" y="31691"/>
                    <a:pt x="32368" y="31703"/>
                    <a:pt x="31595" y="31715"/>
                  </a:cubicBezTo>
                  <a:lnTo>
                    <a:pt x="31595" y="31632"/>
                  </a:lnTo>
                  <a:cubicBezTo>
                    <a:pt x="31595" y="31412"/>
                    <a:pt x="31423" y="31302"/>
                    <a:pt x="31250" y="31302"/>
                  </a:cubicBezTo>
                  <a:cubicBezTo>
                    <a:pt x="31077" y="31302"/>
                    <a:pt x="30905" y="31412"/>
                    <a:pt x="30905" y="31632"/>
                  </a:cubicBezTo>
                  <a:lnTo>
                    <a:pt x="30905" y="31715"/>
                  </a:lnTo>
                  <a:cubicBezTo>
                    <a:pt x="29482" y="31778"/>
                    <a:pt x="28059" y="31820"/>
                    <a:pt x="26657" y="31841"/>
                  </a:cubicBezTo>
                  <a:cubicBezTo>
                    <a:pt x="23770" y="31841"/>
                    <a:pt x="20861" y="31820"/>
                    <a:pt x="17995" y="31736"/>
                  </a:cubicBezTo>
                  <a:cubicBezTo>
                    <a:pt x="12178" y="31590"/>
                    <a:pt x="6382" y="31171"/>
                    <a:pt x="607" y="30753"/>
                  </a:cubicBezTo>
                  <a:cubicBezTo>
                    <a:pt x="7449" y="22948"/>
                    <a:pt x="14166" y="15060"/>
                    <a:pt x="20924" y="7172"/>
                  </a:cubicBezTo>
                  <a:close/>
                  <a:moveTo>
                    <a:pt x="22687" y="49223"/>
                  </a:moveTo>
                  <a:cubicBezTo>
                    <a:pt x="23105" y="49223"/>
                    <a:pt x="23571" y="49323"/>
                    <a:pt x="23979" y="49354"/>
                  </a:cubicBezTo>
                  <a:cubicBezTo>
                    <a:pt x="24732" y="49396"/>
                    <a:pt x="25569" y="49354"/>
                    <a:pt x="26302" y="49521"/>
                  </a:cubicBezTo>
                  <a:cubicBezTo>
                    <a:pt x="27515" y="49814"/>
                    <a:pt x="27201" y="50107"/>
                    <a:pt x="27055" y="50965"/>
                  </a:cubicBezTo>
                  <a:lnTo>
                    <a:pt x="26825" y="52304"/>
                  </a:lnTo>
                  <a:cubicBezTo>
                    <a:pt x="26678" y="53183"/>
                    <a:pt x="26511" y="54062"/>
                    <a:pt x="26343" y="54941"/>
                  </a:cubicBezTo>
                  <a:cubicBezTo>
                    <a:pt x="26260" y="55380"/>
                    <a:pt x="26239" y="56468"/>
                    <a:pt x="25988" y="56949"/>
                  </a:cubicBezTo>
                  <a:cubicBezTo>
                    <a:pt x="25946" y="56949"/>
                    <a:pt x="25904" y="56991"/>
                    <a:pt x="25862" y="57012"/>
                  </a:cubicBezTo>
                  <a:lnTo>
                    <a:pt x="25778" y="57054"/>
                  </a:lnTo>
                  <a:cubicBezTo>
                    <a:pt x="25737" y="57117"/>
                    <a:pt x="25695" y="57200"/>
                    <a:pt x="25695" y="57305"/>
                  </a:cubicBezTo>
                  <a:lnTo>
                    <a:pt x="20443" y="57305"/>
                  </a:lnTo>
                  <a:cubicBezTo>
                    <a:pt x="20506" y="55485"/>
                    <a:pt x="20652" y="53748"/>
                    <a:pt x="21050" y="51970"/>
                  </a:cubicBezTo>
                  <a:cubicBezTo>
                    <a:pt x="21217" y="51258"/>
                    <a:pt x="21280" y="50296"/>
                    <a:pt x="21677" y="49689"/>
                  </a:cubicBezTo>
                  <a:cubicBezTo>
                    <a:pt x="21897" y="49323"/>
                    <a:pt x="22269" y="49223"/>
                    <a:pt x="22687" y="49223"/>
                  </a:cubicBezTo>
                  <a:close/>
                  <a:moveTo>
                    <a:pt x="4897" y="31674"/>
                  </a:moveTo>
                  <a:cubicBezTo>
                    <a:pt x="9249" y="32050"/>
                    <a:pt x="13643" y="32260"/>
                    <a:pt x="18016" y="32406"/>
                  </a:cubicBezTo>
                  <a:cubicBezTo>
                    <a:pt x="20516" y="32460"/>
                    <a:pt x="23001" y="32515"/>
                    <a:pt x="25511" y="32515"/>
                  </a:cubicBezTo>
                  <a:cubicBezTo>
                    <a:pt x="25900" y="32515"/>
                    <a:pt x="26289" y="32513"/>
                    <a:pt x="26678" y="32511"/>
                  </a:cubicBezTo>
                  <a:cubicBezTo>
                    <a:pt x="27613" y="32511"/>
                    <a:pt x="28566" y="32520"/>
                    <a:pt x="29525" y="32520"/>
                  </a:cubicBezTo>
                  <a:cubicBezTo>
                    <a:pt x="30005" y="32520"/>
                    <a:pt x="30486" y="32518"/>
                    <a:pt x="30968" y="32511"/>
                  </a:cubicBezTo>
                  <a:lnTo>
                    <a:pt x="30968" y="32511"/>
                  </a:lnTo>
                  <a:cubicBezTo>
                    <a:pt x="31072" y="40775"/>
                    <a:pt x="30905" y="49040"/>
                    <a:pt x="30444" y="57263"/>
                  </a:cubicBezTo>
                  <a:cubicBezTo>
                    <a:pt x="29126" y="57263"/>
                    <a:pt x="27850" y="57305"/>
                    <a:pt x="26553" y="57305"/>
                  </a:cubicBezTo>
                  <a:cubicBezTo>
                    <a:pt x="26971" y="56594"/>
                    <a:pt x="26929" y="55234"/>
                    <a:pt x="27076" y="54606"/>
                  </a:cubicBezTo>
                  <a:cubicBezTo>
                    <a:pt x="27327" y="53183"/>
                    <a:pt x="27955" y="51405"/>
                    <a:pt x="27850" y="49982"/>
                  </a:cubicBezTo>
                  <a:cubicBezTo>
                    <a:pt x="27808" y="49354"/>
                    <a:pt x="27536" y="49082"/>
                    <a:pt x="26929" y="48957"/>
                  </a:cubicBezTo>
                  <a:cubicBezTo>
                    <a:pt x="25255" y="48580"/>
                    <a:pt x="23330" y="48664"/>
                    <a:pt x="21594" y="48559"/>
                  </a:cubicBezTo>
                  <a:cubicBezTo>
                    <a:pt x="21468" y="48559"/>
                    <a:pt x="21343" y="48664"/>
                    <a:pt x="21322" y="48789"/>
                  </a:cubicBezTo>
                  <a:cubicBezTo>
                    <a:pt x="20422" y="51572"/>
                    <a:pt x="19920" y="54397"/>
                    <a:pt x="19962" y="57305"/>
                  </a:cubicBezTo>
                  <a:cubicBezTo>
                    <a:pt x="14459" y="57263"/>
                    <a:pt x="8935" y="57159"/>
                    <a:pt x="3453" y="57012"/>
                  </a:cubicBezTo>
                  <a:cubicBezTo>
                    <a:pt x="3788" y="48559"/>
                    <a:pt x="4415" y="40106"/>
                    <a:pt x="4897" y="31674"/>
                  </a:cubicBezTo>
                  <a:close/>
                  <a:moveTo>
                    <a:pt x="40829" y="0"/>
                  </a:moveTo>
                  <a:cubicBezTo>
                    <a:pt x="40578" y="0"/>
                    <a:pt x="40324" y="26"/>
                    <a:pt x="40069" y="79"/>
                  </a:cubicBezTo>
                  <a:cubicBezTo>
                    <a:pt x="37998" y="518"/>
                    <a:pt x="36763" y="2590"/>
                    <a:pt x="36952" y="4557"/>
                  </a:cubicBezTo>
                  <a:cubicBezTo>
                    <a:pt x="36500" y="4399"/>
                    <a:pt x="36011" y="4270"/>
                    <a:pt x="35546" y="4270"/>
                  </a:cubicBezTo>
                  <a:cubicBezTo>
                    <a:pt x="35020" y="4270"/>
                    <a:pt x="34525" y="4435"/>
                    <a:pt x="34148" y="4912"/>
                  </a:cubicBezTo>
                  <a:cubicBezTo>
                    <a:pt x="33395" y="5854"/>
                    <a:pt x="33897" y="7570"/>
                    <a:pt x="34357" y="8825"/>
                  </a:cubicBezTo>
                  <a:cubicBezTo>
                    <a:pt x="33978" y="8674"/>
                    <a:pt x="33596" y="8605"/>
                    <a:pt x="33224" y="8605"/>
                  </a:cubicBezTo>
                  <a:cubicBezTo>
                    <a:pt x="30972" y="8605"/>
                    <a:pt x="29109" y="11150"/>
                    <a:pt x="30654" y="13449"/>
                  </a:cubicBezTo>
                  <a:cubicBezTo>
                    <a:pt x="30313" y="13330"/>
                    <a:pt x="29750" y="13044"/>
                    <a:pt x="29292" y="13044"/>
                  </a:cubicBezTo>
                  <a:cubicBezTo>
                    <a:pt x="29188" y="13044"/>
                    <a:pt x="29090" y="13059"/>
                    <a:pt x="29001" y="13093"/>
                  </a:cubicBezTo>
                  <a:cubicBezTo>
                    <a:pt x="28185" y="13407"/>
                    <a:pt x="28017" y="15500"/>
                    <a:pt x="27808" y="16211"/>
                  </a:cubicBezTo>
                  <a:lnTo>
                    <a:pt x="27808" y="16253"/>
                  </a:lnTo>
                  <a:cubicBezTo>
                    <a:pt x="25632" y="12968"/>
                    <a:pt x="23456" y="9683"/>
                    <a:pt x="21280" y="6419"/>
                  </a:cubicBezTo>
                  <a:cubicBezTo>
                    <a:pt x="21214" y="6326"/>
                    <a:pt x="21080" y="6259"/>
                    <a:pt x="20954" y="6259"/>
                  </a:cubicBezTo>
                  <a:cubicBezTo>
                    <a:pt x="20881" y="6259"/>
                    <a:pt x="20811" y="6281"/>
                    <a:pt x="20757" y="6335"/>
                  </a:cubicBezTo>
                  <a:cubicBezTo>
                    <a:pt x="13852" y="14433"/>
                    <a:pt x="6926" y="22446"/>
                    <a:pt x="126" y="30607"/>
                  </a:cubicBezTo>
                  <a:cubicBezTo>
                    <a:pt x="1" y="30774"/>
                    <a:pt x="126" y="30983"/>
                    <a:pt x="294" y="31004"/>
                  </a:cubicBezTo>
                  <a:cubicBezTo>
                    <a:pt x="314" y="31088"/>
                    <a:pt x="398" y="31171"/>
                    <a:pt x="524" y="31192"/>
                  </a:cubicBezTo>
                  <a:cubicBezTo>
                    <a:pt x="1863" y="31339"/>
                    <a:pt x="3181" y="31485"/>
                    <a:pt x="4520" y="31611"/>
                  </a:cubicBezTo>
                  <a:cubicBezTo>
                    <a:pt x="3579" y="40127"/>
                    <a:pt x="3139" y="48747"/>
                    <a:pt x="2804" y="57326"/>
                  </a:cubicBezTo>
                  <a:cubicBezTo>
                    <a:pt x="2804" y="57493"/>
                    <a:pt x="2951" y="57661"/>
                    <a:pt x="3139" y="57661"/>
                  </a:cubicBezTo>
                  <a:cubicBezTo>
                    <a:pt x="10244" y="57887"/>
                    <a:pt x="17361" y="57976"/>
                    <a:pt x="24481" y="57976"/>
                  </a:cubicBezTo>
                  <a:cubicBezTo>
                    <a:pt x="26587" y="57976"/>
                    <a:pt x="28694" y="57968"/>
                    <a:pt x="30800" y="57954"/>
                  </a:cubicBezTo>
                  <a:cubicBezTo>
                    <a:pt x="30988" y="57954"/>
                    <a:pt x="31156" y="57786"/>
                    <a:pt x="31156" y="57598"/>
                  </a:cubicBezTo>
                  <a:cubicBezTo>
                    <a:pt x="31616" y="49229"/>
                    <a:pt x="31804" y="40859"/>
                    <a:pt x="31679" y="32490"/>
                  </a:cubicBezTo>
                  <a:cubicBezTo>
                    <a:pt x="32997" y="32469"/>
                    <a:pt x="34336" y="32427"/>
                    <a:pt x="35654" y="32260"/>
                  </a:cubicBezTo>
                  <a:cubicBezTo>
                    <a:pt x="35968" y="32239"/>
                    <a:pt x="36010" y="31841"/>
                    <a:pt x="35801" y="31715"/>
                  </a:cubicBezTo>
                  <a:lnTo>
                    <a:pt x="35801" y="31715"/>
                  </a:lnTo>
                  <a:cubicBezTo>
                    <a:pt x="35814" y="31718"/>
                    <a:pt x="35827" y="31719"/>
                    <a:pt x="35841" y="31719"/>
                  </a:cubicBezTo>
                  <a:cubicBezTo>
                    <a:pt x="35956" y="31719"/>
                    <a:pt x="36077" y="31642"/>
                    <a:pt x="36115" y="31548"/>
                  </a:cubicBezTo>
                  <a:cubicBezTo>
                    <a:pt x="36450" y="30879"/>
                    <a:pt x="36073" y="30335"/>
                    <a:pt x="35759" y="29644"/>
                  </a:cubicBezTo>
                  <a:cubicBezTo>
                    <a:pt x="35257" y="28556"/>
                    <a:pt x="34734" y="27468"/>
                    <a:pt x="34148" y="26422"/>
                  </a:cubicBezTo>
                  <a:cubicBezTo>
                    <a:pt x="33311" y="24853"/>
                    <a:pt x="32411" y="23346"/>
                    <a:pt x="31470" y="21819"/>
                  </a:cubicBezTo>
                  <a:lnTo>
                    <a:pt x="31470" y="21819"/>
                  </a:lnTo>
                  <a:cubicBezTo>
                    <a:pt x="31532" y="21881"/>
                    <a:pt x="31620" y="21916"/>
                    <a:pt x="31703" y="21916"/>
                  </a:cubicBezTo>
                  <a:cubicBezTo>
                    <a:pt x="31815" y="21916"/>
                    <a:pt x="31918" y="21850"/>
                    <a:pt x="31930" y="21693"/>
                  </a:cubicBezTo>
                  <a:cubicBezTo>
                    <a:pt x="32244" y="19873"/>
                    <a:pt x="32474" y="18115"/>
                    <a:pt x="33144" y="16378"/>
                  </a:cubicBezTo>
                  <a:cubicBezTo>
                    <a:pt x="33457" y="15604"/>
                    <a:pt x="34001" y="14872"/>
                    <a:pt x="33165" y="14265"/>
                  </a:cubicBezTo>
                  <a:cubicBezTo>
                    <a:pt x="32662" y="13909"/>
                    <a:pt x="31846" y="13742"/>
                    <a:pt x="31177" y="13596"/>
                  </a:cubicBezTo>
                  <a:cubicBezTo>
                    <a:pt x="31219" y="13512"/>
                    <a:pt x="31260" y="13428"/>
                    <a:pt x="31177" y="13324"/>
                  </a:cubicBezTo>
                  <a:cubicBezTo>
                    <a:pt x="29889" y="11432"/>
                    <a:pt x="31307" y="9159"/>
                    <a:pt x="33155" y="9159"/>
                  </a:cubicBezTo>
                  <a:cubicBezTo>
                    <a:pt x="33678" y="9159"/>
                    <a:pt x="34235" y="9342"/>
                    <a:pt x="34776" y="9767"/>
                  </a:cubicBezTo>
                  <a:cubicBezTo>
                    <a:pt x="34836" y="9821"/>
                    <a:pt x="34918" y="9845"/>
                    <a:pt x="35002" y="9845"/>
                  </a:cubicBezTo>
                  <a:cubicBezTo>
                    <a:pt x="35211" y="9845"/>
                    <a:pt x="35430" y="9692"/>
                    <a:pt x="35341" y="9453"/>
                  </a:cubicBezTo>
                  <a:cubicBezTo>
                    <a:pt x="35069" y="8804"/>
                    <a:pt x="34838" y="8114"/>
                    <a:pt x="34713" y="7423"/>
                  </a:cubicBezTo>
                  <a:cubicBezTo>
                    <a:pt x="34525" y="6503"/>
                    <a:pt x="34462" y="6419"/>
                    <a:pt x="35131" y="5603"/>
                  </a:cubicBezTo>
                  <a:cubicBezTo>
                    <a:pt x="35255" y="5124"/>
                    <a:pt x="35458" y="4885"/>
                    <a:pt x="35758" y="4885"/>
                  </a:cubicBezTo>
                  <a:cubicBezTo>
                    <a:pt x="35865" y="4885"/>
                    <a:pt x="35983" y="4915"/>
                    <a:pt x="36115" y="4975"/>
                  </a:cubicBezTo>
                  <a:cubicBezTo>
                    <a:pt x="36512" y="5038"/>
                    <a:pt x="36910" y="5163"/>
                    <a:pt x="37245" y="5373"/>
                  </a:cubicBezTo>
                  <a:cubicBezTo>
                    <a:pt x="37292" y="5392"/>
                    <a:pt x="37342" y="5402"/>
                    <a:pt x="37391" y="5402"/>
                  </a:cubicBezTo>
                  <a:cubicBezTo>
                    <a:pt x="37601" y="5402"/>
                    <a:pt x="37798" y="5230"/>
                    <a:pt x="37747" y="4975"/>
                  </a:cubicBezTo>
                  <a:cubicBezTo>
                    <a:pt x="37286" y="3238"/>
                    <a:pt x="38291" y="1188"/>
                    <a:pt x="40090" y="728"/>
                  </a:cubicBezTo>
                  <a:cubicBezTo>
                    <a:pt x="40357" y="660"/>
                    <a:pt x="40617" y="628"/>
                    <a:pt x="40870" y="628"/>
                  </a:cubicBezTo>
                  <a:cubicBezTo>
                    <a:pt x="42564" y="628"/>
                    <a:pt x="43908" y="2060"/>
                    <a:pt x="44254" y="3699"/>
                  </a:cubicBezTo>
                  <a:cubicBezTo>
                    <a:pt x="44291" y="3849"/>
                    <a:pt x="44421" y="3919"/>
                    <a:pt x="44551" y="3919"/>
                  </a:cubicBezTo>
                  <a:cubicBezTo>
                    <a:pt x="44711" y="3919"/>
                    <a:pt x="44872" y="3812"/>
                    <a:pt x="44861" y="3615"/>
                  </a:cubicBezTo>
                  <a:cubicBezTo>
                    <a:pt x="44675" y="1642"/>
                    <a:pt x="42850" y="0"/>
                    <a:pt x="408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2"/>
            <p:cNvSpPr/>
            <p:nvPr/>
          </p:nvSpPr>
          <p:spPr>
            <a:xfrm>
              <a:off x="3424725" y="1940525"/>
              <a:ext cx="253200" cy="278900"/>
            </a:xfrm>
            <a:custGeom>
              <a:avLst/>
              <a:gdLst/>
              <a:ahLst/>
              <a:cxnLst/>
              <a:rect l="l" t="t" r="r" b="b"/>
              <a:pathLst>
                <a:path w="10128" h="11156" extrusionOk="0">
                  <a:moveTo>
                    <a:pt x="5743" y="698"/>
                  </a:moveTo>
                  <a:cubicBezTo>
                    <a:pt x="5782" y="698"/>
                    <a:pt x="5821" y="699"/>
                    <a:pt x="5859" y="701"/>
                  </a:cubicBezTo>
                  <a:cubicBezTo>
                    <a:pt x="5838" y="743"/>
                    <a:pt x="5797" y="764"/>
                    <a:pt x="5797" y="847"/>
                  </a:cubicBezTo>
                  <a:cubicBezTo>
                    <a:pt x="5587" y="2605"/>
                    <a:pt x="5378" y="4321"/>
                    <a:pt x="5106" y="6057"/>
                  </a:cubicBezTo>
                  <a:cubicBezTo>
                    <a:pt x="4814" y="6048"/>
                    <a:pt x="4520" y="6044"/>
                    <a:pt x="4226" y="6044"/>
                  </a:cubicBezTo>
                  <a:cubicBezTo>
                    <a:pt x="3217" y="6044"/>
                    <a:pt x="2203" y="6092"/>
                    <a:pt x="1214" y="6141"/>
                  </a:cubicBezTo>
                  <a:cubicBezTo>
                    <a:pt x="1361" y="5304"/>
                    <a:pt x="1633" y="4488"/>
                    <a:pt x="2051" y="3693"/>
                  </a:cubicBezTo>
                  <a:cubicBezTo>
                    <a:pt x="2806" y="2225"/>
                    <a:pt x="4275" y="698"/>
                    <a:pt x="5743" y="698"/>
                  </a:cubicBezTo>
                  <a:close/>
                  <a:moveTo>
                    <a:pt x="6299" y="764"/>
                  </a:moveTo>
                  <a:cubicBezTo>
                    <a:pt x="6843" y="910"/>
                    <a:pt x="7366" y="1266"/>
                    <a:pt x="7847" y="1977"/>
                  </a:cubicBezTo>
                  <a:cubicBezTo>
                    <a:pt x="8684" y="3170"/>
                    <a:pt x="8747" y="4739"/>
                    <a:pt x="8454" y="6267"/>
                  </a:cubicBezTo>
                  <a:cubicBezTo>
                    <a:pt x="7575" y="6162"/>
                    <a:pt x="6654" y="6099"/>
                    <a:pt x="5755" y="6057"/>
                  </a:cubicBezTo>
                  <a:cubicBezTo>
                    <a:pt x="6069" y="4321"/>
                    <a:pt x="6278" y="2563"/>
                    <a:pt x="6341" y="847"/>
                  </a:cubicBezTo>
                  <a:cubicBezTo>
                    <a:pt x="6341" y="826"/>
                    <a:pt x="6341" y="785"/>
                    <a:pt x="6299" y="764"/>
                  </a:cubicBezTo>
                  <a:close/>
                  <a:moveTo>
                    <a:pt x="1152" y="6455"/>
                  </a:moveTo>
                  <a:cubicBezTo>
                    <a:pt x="2470" y="6455"/>
                    <a:pt x="3746" y="6518"/>
                    <a:pt x="5022" y="6580"/>
                  </a:cubicBezTo>
                  <a:cubicBezTo>
                    <a:pt x="4855" y="7878"/>
                    <a:pt x="4604" y="9217"/>
                    <a:pt x="4332" y="10493"/>
                  </a:cubicBezTo>
                  <a:cubicBezTo>
                    <a:pt x="3328" y="10493"/>
                    <a:pt x="2344" y="10493"/>
                    <a:pt x="1340" y="10472"/>
                  </a:cubicBezTo>
                  <a:cubicBezTo>
                    <a:pt x="1361" y="10430"/>
                    <a:pt x="1403" y="10284"/>
                    <a:pt x="1361" y="10200"/>
                  </a:cubicBezTo>
                  <a:cubicBezTo>
                    <a:pt x="1089" y="8987"/>
                    <a:pt x="1005" y="7752"/>
                    <a:pt x="1152" y="6455"/>
                  </a:cubicBezTo>
                  <a:close/>
                  <a:moveTo>
                    <a:pt x="5629" y="6664"/>
                  </a:moveTo>
                  <a:cubicBezTo>
                    <a:pt x="6508" y="6706"/>
                    <a:pt x="7429" y="6727"/>
                    <a:pt x="8328" y="6790"/>
                  </a:cubicBezTo>
                  <a:cubicBezTo>
                    <a:pt x="8098" y="7710"/>
                    <a:pt x="7805" y="8547"/>
                    <a:pt x="7512" y="9280"/>
                  </a:cubicBezTo>
                  <a:cubicBezTo>
                    <a:pt x="7470" y="9635"/>
                    <a:pt x="7303" y="9928"/>
                    <a:pt x="7073" y="10179"/>
                  </a:cubicBezTo>
                  <a:cubicBezTo>
                    <a:pt x="6982" y="10484"/>
                    <a:pt x="6812" y="10645"/>
                    <a:pt x="6565" y="10645"/>
                  </a:cubicBezTo>
                  <a:cubicBezTo>
                    <a:pt x="6473" y="10645"/>
                    <a:pt x="6371" y="10622"/>
                    <a:pt x="6257" y="10577"/>
                  </a:cubicBezTo>
                  <a:cubicBezTo>
                    <a:pt x="6115" y="10611"/>
                    <a:pt x="5956" y="10623"/>
                    <a:pt x="5789" y="10623"/>
                  </a:cubicBezTo>
                  <a:cubicBezTo>
                    <a:pt x="5439" y="10623"/>
                    <a:pt x="5055" y="10570"/>
                    <a:pt x="4730" y="10556"/>
                  </a:cubicBezTo>
                  <a:cubicBezTo>
                    <a:pt x="5085" y="9280"/>
                    <a:pt x="5357" y="7982"/>
                    <a:pt x="5629" y="6664"/>
                  </a:cubicBezTo>
                  <a:close/>
                  <a:moveTo>
                    <a:pt x="5697" y="1"/>
                  </a:moveTo>
                  <a:cubicBezTo>
                    <a:pt x="4348" y="1"/>
                    <a:pt x="3087" y="1000"/>
                    <a:pt x="2198" y="2228"/>
                  </a:cubicBezTo>
                  <a:cubicBezTo>
                    <a:pt x="524" y="4551"/>
                    <a:pt x="1" y="7668"/>
                    <a:pt x="838" y="10430"/>
                  </a:cubicBezTo>
                  <a:cubicBezTo>
                    <a:pt x="838" y="10451"/>
                    <a:pt x="880" y="10472"/>
                    <a:pt x="880" y="10493"/>
                  </a:cubicBezTo>
                  <a:cubicBezTo>
                    <a:pt x="775" y="10598"/>
                    <a:pt x="796" y="10849"/>
                    <a:pt x="1005" y="10849"/>
                  </a:cubicBezTo>
                  <a:cubicBezTo>
                    <a:pt x="2571" y="10901"/>
                    <a:pt x="4239" y="11156"/>
                    <a:pt x="5839" y="11156"/>
                  </a:cubicBezTo>
                  <a:cubicBezTo>
                    <a:pt x="6163" y="11156"/>
                    <a:pt x="6484" y="11145"/>
                    <a:pt x="6801" y="11121"/>
                  </a:cubicBezTo>
                  <a:cubicBezTo>
                    <a:pt x="7994" y="11058"/>
                    <a:pt x="7994" y="9907"/>
                    <a:pt x="8307" y="8903"/>
                  </a:cubicBezTo>
                  <a:cubicBezTo>
                    <a:pt x="9082" y="6287"/>
                    <a:pt x="10128" y="2877"/>
                    <a:pt x="7680" y="785"/>
                  </a:cubicBezTo>
                  <a:cubicBezTo>
                    <a:pt x="7019" y="233"/>
                    <a:pt x="6348" y="1"/>
                    <a:pt x="5697"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72"/>
          <p:cNvGrpSpPr/>
          <p:nvPr/>
        </p:nvGrpSpPr>
        <p:grpSpPr>
          <a:xfrm>
            <a:off x="6956585" y="1961146"/>
            <a:ext cx="484472" cy="245055"/>
            <a:chOff x="2952900" y="3665550"/>
            <a:chExt cx="625125" cy="316200"/>
          </a:xfrm>
        </p:grpSpPr>
        <p:sp>
          <p:nvSpPr>
            <p:cNvPr id="1407" name="Google Shape;1407;p72"/>
            <p:cNvSpPr/>
            <p:nvPr/>
          </p:nvSpPr>
          <p:spPr>
            <a:xfrm>
              <a:off x="2952900" y="3665550"/>
              <a:ext cx="625125" cy="316200"/>
            </a:xfrm>
            <a:custGeom>
              <a:avLst/>
              <a:gdLst/>
              <a:ahLst/>
              <a:cxnLst/>
              <a:rect l="l" t="t" r="r" b="b"/>
              <a:pathLst>
                <a:path w="25005" h="12648" extrusionOk="0">
                  <a:moveTo>
                    <a:pt x="9570" y="447"/>
                  </a:moveTo>
                  <a:cubicBezTo>
                    <a:pt x="10356" y="447"/>
                    <a:pt x="11225" y="955"/>
                    <a:pt x="11802" y="1438"/>
                  </a:cubicBezTo>
                  <a:cubicBezTo>
                    <a:pt x="12346" y="1920"/>
                    <a:pt x="12785" y="2443"/>
                    <a:pt x="13266" y="2945"/>
                  </a:cubicBezTo>
                  <a:cubicBezTo>
                    <a:pt x="11969" y="2045"/>
                    <a:pt x="10588" y="1396"/>
                    <a:pt x="9019" y="1103"/>
                  </a:cubicBezTo>
                  <a:lnTo>
                    <a:pt x="8391" y="1020"/>
                  </a:lnTo>
                  <a:cubicBezTo>
                    <a:pt x="8714" y="607"/>
                    <a:pt x="9129" y="447"/>
                    <a:pt x="9570" y="447"/>
                  </a:cubicBezTo>
                  <a:close/>
                  <a:moveTo>
                    <a:pt x="7099" y="1598"/>
                  </a:moveTo>
                  <a:cubicBezTo>
                    <a:pt x="8532" y="1598"/>
                    <a:pt x="9948" y="1884"/>
                    <a:pt x="10986" y="2338"/>
                  </a:cubicBezTo>
                  <a:cubicBezTo>
                    <a:pt x="13936" y="3614"/>
                    <a:pt x="16091" y="6146"/>
                    <a:pt x="18141" y="8531"/>
                  </a:cubicBezTo>
                  <a:cubicBezTo>
                    <a:pt x="18121" y="8636"/>
                    <a:pt x="18141" y="8720"/>
                    <a:pt x="18204" y="8803"/>
                  </a:cubicBezTo>
                  <a:cubicBezTo>
                    <a:pt x="15584" y="10160"/>
                    <a:pt x="12947" y="11076"/>
                    <a:pt x="10003" y="11076"/>
                  </a:cubicBezTo>
                  <a:cubicBezTo>
                    <a:pt x="9679" y="11076"/>
                    <a:pt x="9351" y="11065"/>
                    <a:pt x="9019" y="11042"/>
                  </a:cubicBezTo>
                  <a:cubicBezTo>
                    <a:pt x="5964" y="10833"/>
                    <a:pt x="43" y="9034"/>
                    <a:pt x="1382" y="4765"/>
                  </a:cubicBezTo>
                  <a:cubicBezTo>
                    <a:pt x="2110" y="2449"/>
                    <a:pt x="4630" y="1598"/>
                    <a:pt x="7099" y="1598"/>
                  </a:cubicBezTo>
                  <a:close/>
                  <a:moveTo>
                    <a:pt x="22912" y="6793"/>
                  </a:moveTo>
                  <a:cubicBezTo>
                    <a:pt x="23332" y="6793"/>
                    <a:pt x="23759" y="6841"/>
                    <a:pt x="24188" y="6941"/>
                  </a:cubicBezTo>
                  <a:cubicBezTo>
                    <a:pt x="23435" y="7883"/>
                    <a:pt x="22473" y="8448"/>
                    <a:pt x="21280" y="8657"/>
                  </a:cubicBezTo>
                  <a:cubicBezTo>
                    <a:pt x="21113" y="8699"/>
                    <a:pt x="21029" y="8929"/>
                    <a:pt x="21134" y="9075"/>
                  </a:cubicBezTo>
                  <a:cubicBezTo>
                    <a:pt x="21698" y="9996"/>
                    <a:pt x="22284" y="10938"/>
                    <a:pt x="22849" y="11858"/>
                  </a:cubicBezTo>
                  <a:cubicBezTo>
                    <a:pt x="21175" y="11251"/>
                    <a:pt x="19481" y="10394"/>
                    <a:pt x="18665" y="8782"/>
                  </a:cubicBezTo>
                  <a:lnTo>
                    <a:pt x="18665" y="8762"/>
                  </a:lnTo>
                  <a:cubicBezTo>
                    <a:pt x="19809" y="7501"/>
                    <a:pt x="21308" y="6793"/>
                    <a:pt x="22912" y="6793"/>
                  </a:cubicBezTo>
                  <a:close/>
                  <a:moveTo>
                    <a:pt x="9514" y="1"/>
                  </a:moveTo>
                  <a:cubicBezTo>
                    <a:pt x="8930" y="1"/>
                    <a:pt x="8424" y="281"/>
                    <a:pt x="8098" y="999"/>
                  </a:cubicBezTo>
                  <a:cubicBezTo>
                    <a:pt x="7874" y="983"/>
                    <a:pt x="7643" y="974"/>
                    <a:pt x="7408" y="974"/>
                  </a:cubicBezTo>
                  <a:cubicBezTo>
                    <a:pt x="4620" y="974"/>
                    <a:pt x="1233" y="2144"/>
                    <a:pt x="712" y="5058"/>
                  </a:cubicBezTo>
                  <a:cubicBezTo>
                    <a:pt x="1" y="8971"/>
                    <a:pt x="4499" y="10938"/>
                    <a:pt x="7575" y="11440"/>
                  </a:cubicBezTo>
                  <a:cubicBezTo>
                    <a:pt x="8374" y="11564"/>
                    <a:pt x="9199" y="11627"/>
                    <a:pt x="10031" y="11627"/>
                  </a:cubicBezTo>
                  <a:cubicBezTo>
                    <a:pt x="12994" y="11627"/>
                    <a:pt x="16057" y="10823"/>
                    <a:pt x="18393" y="9075"/>
                  </a:cubicBezTo>
                  <a:cubicBezTo>
                    <a:pt x="19292" y="11042"/>
                    <a:pt x="21426" y="11879"/>
                    <a:pt x="23351" y="12632"/>
                  </a:cubicBezTo>
                  <a:cubicBezTo>
                    <a:pt x="23379" y="12643"/>
                    <a:pt x="23406" y="12647"/>
                    <a:pt x="23433" y="12647"/>
                  </a:cubicBezTo>
                  <a:cubicBezTo>
                    <a:pt x="23623" y="12647"/>
                    <a:pt x="23757" y="12403"/>
                    <a:pt x="23665" y="12256"/>
                  </a:cubicBezTo>
                  <a:cubicBezTo>
                    <a:pt x="23038" y="11210"/>
                    <a:pt x="22389" y="10184"/>
                    <a:pt x="21761" y="9138"/>
                  </a:cubicBezTo>
                  <a:cubicBezTo>
                    <a:pt x="23038" y="8803"/>
                    <a:pt x="24084" y="8071"/>
                    <a:pt x="24879" y="6941"/>
                  </a:cubicBezTo>
                  <a:cubicBezTo>
                    <a:pt x="25004" y="6774"/>
                    <a:pt x="24879" y="6565"/>
                    <a:pt x="24711" y="6523"/>
                  </a:cubicBezTo>
                  <a:cubicBezTo>
                    <a:pt x="24116" y="6347"/>
                    <a:pt x="23505" y="6260"/>
                    <a:pt x="22899" y="6260"/>
                  </a:cubicBezTo>
                  <a:cubicBezTo>
                    <a:pt x="21270" y="6260"/>
                    <a:pt x="19677" y="6887"/>
                    <a:pt x="18518" y="8092"/>
                  </a:cubicBezTo>
                  <a:cubicBezTo>
                    <a:pt x="17158" y="6460"/>
                    <a:pt x="15693" y="4765"/>
                    <a:pt x="13957" y="3468"/>
                  </a:cubicBezTo>
                  <a:cubicBezTo>
                    <a:pt x="14061" y="3405"/>
                    <a:pt x="14124" y="3300"/>
                    <a:pt x="14040" y="3175"/>
                  </a:cubicBezTo>
                  <a:cubicBezTo>
                    <a:pt x="13393" y="2189"/>
                    <a:pt x="11147" y="1"/>
                    <a:pt x="9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2"/>
            <p:cNvSpPr/>
            <p:nvPr/>
          </p:nvSpPr>
          <p:spPr>
            <a:xfrm>
              <a:off x="3018300" y="3745400"/>
              <a:ext cx="59650" cy="42675"/>
            </a:xfrm>
            <a:custGeom>
              <a:avLst/>
              <a:gdLst/>
              <a:ahLst/>
              <a:cxnLst/>
              <a:rect l="l" t="t" r="r" b="b"/>
              <a:pathLst>
                <a:path w="2386" h="1707" extrusionOk="0">
                  <a:moveTo>
                    <a:pt x="1159" y="1"/>
                  </a:moveTo>
                  <a:cubicBezTo>
                    <a:pt x="1143" y="1"/>
                    <a:pt x="1126" y="1"/>
                    <a:pt x="1109" y="2"/>
                  </a:cubicBezTo>
                  <a:cubicBezTo>
                    <a:pt x="481" y="65"/>
                    <a:pt x="0" y="985"/>
                    <a:pt x="544" y="1446"/>
                  </a:cubicBezTo>
                  <a:cubicBezTo>
                    <a:pt x="580" y="1473"/>
                    <a:pt x="620" y="1484"/>
                    <a:pt x="658" y="1484"/>
                  </a:cubicBezTo>
                  <a:cubicBezTo>
                    <a:pt x="799" y="1484"/>
                    <a:pt x="922" y="1330"/>
                    <a:pt x="774" y="1215"/>
                  </a:cubicBezTo>
                  <a:cubicBezTo>
                    <a:pt x="537" y="959"/>
                    <a:pt x="822" y="478"/>
                    <a:pt x="1137" y="478"/>
                  </a:cubicBezTo>
                  <a:cubicBezTo>
                    <a:pt x="1155" y="478"/>
                    <a:pt x="1174" y="480"/>
                    <a:pt x="1193" y="483"/>
                  </a:cubicBezTo>
                  <a:cubicBezTo>
                    <a:pt x="1402" y="504"/>
                    <a:pt x="1569" y="692"/>
                    <a:pt x="1632" y="860"/>
                  </a:cubicBezTo>
                  <a:cubicBezTo>
                    <a:pt x="1737" y="1111"/>
                    <a:pt x="1674" y="1320"/>
                    <a:pt x="1716" y="1550"/>
                  </a:cubicBezTo>
                  <a:cubicBezTo>
                    <a:pt x="1743" y="1647"/>
                    <a:pt x="1853" y="1707"/>
                    <a:pt x="1954" y="1707"/>
                  </a:cubicBezTo>
                  <a:cubicBezTo>
                    <a:pt x="2006" y="1707"/>
                    <a:pt x="2057" y="1691"/>
                    <a:pt x="2092" y="1655"/>
                  </a:cubicBezTo>
                  <a:cubicBezTo>
                    <a:pt x="2385" y="1341"/>
                    <a:pt x="2281" y="839"/>
                    <a:pt x="2051" y="525"/>
                  </a:cubicBezTo>
                  <a:cubicBezTo>
                    <a:pt x="1890" y="224"/>
                    <a:pt x="1538" y="1"/>
                    <a:pt x="115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2"/>
            <p:cNvSpPr/>
            <p:nvPr/>
          </p:nvSpPr>
          <p:spPr>
            <a:xfrm>
              <a:off x="3161100" y="3766800"/>
              <a:ext cx="106200" cy="104225"/>
            </a:xfrm>
            <a:custGeom>
              <a:avLst/>
              <a:gdLst/>
              <a:ahLst/>
              <a:cxnLst/>
              <a:rect l="l" t="t" r="r" b="b"/>
              <a:pathLst>
                <a:path w="4248" h="4169" extrusionOk="0">
                  <a:moveTo>
                    <a:pt x="2992" y="656"/>
                  </a:moveTo>
                  <a:cubicBezTo>
                    <a:pt x="3034" y="656"/>
                    <a:pt x="3077" y="662"/>
                    <a:pt x="3118" y="673"/>
                  </a:cubicBezTo>
                  <a:cubicBezTo>
                    <a:pt x="3118" y="736"/>
                    <a:pt x="3139" y="841"/>
                    <a:pt x="3139" y="924"/>
                  </a:cubicBezTo>
                  <a:cubicBezTo>
                    <a:pt x="3202" y="1050"/>
                    <a:pt x="3202" y="1217"/>
                    <a:pt x="3222" y="1364"/>
                  </a:cubicBezTo>
                  <a:cubicBezTo>
                    <a:pt x="2909" y="1364"/>
                    <a:pt x="2595" y="1406"/>
                    <a:pt x="2281" y="1406"/>
                  </a:cubicBezTo>
                  <a:cubicBezTo>
                    <a:pt x="2134" y="1406"/>
                    <a:pt x="2134" y="1636"/>
                    <a:pt x="2281" y="1636"/>
                  </a:cubicBezTo>
                  <a:cubicBezTo>
                    <a:pt x="2595" y="1636"/>
                    <a:pt x="2930" y="1657"/>
                    <a:pt x="3243" y="1657"/>
                  </a:cubicBezTo>
                  <a:cubicBezTo>
                    <a:pt x="3306" y="1991"/>
                    <a:pt x="3348" y="2347"/>
                    <a:pt x="3390" y="2682"/>
                  </a:cubicBezTo>
                  <a:cubicBezTo>
                    <a:pt x="3474" y="3079"/>
                    <a:pt x="3641" y="3603"/>
                    <a:pt x="3118" y="3603"/>
                  </a:cubicBezTo>
                  <a:cubicBezTo>
                    <a:pt x="2846" y="3603"/>
                    <a:pt x="2490" y="3414"/>
                    <a:pt x="2218" y="3393"/>
                  </a:cubicBezTo>
                  <a:cubicBezTo>
                    <a:pt x="2016" y="3365"/>
                    <a:pt x="1814" y="3351"/>
                    <a:pt x="1613" y="3351"/>
                  </a:cubicBezTo>
                  <a:cubicBezTo>
                    <a:pt x="1212" y="3351"/>
                    <a:pt x="816" y="3407"/>
                    <a:pt x="440" y="3519"/>
                  </a:cubicBezTo>
                  <a:lnTo>
                    <a:pt x="356" y="1782"/>
                  </a:lnTo>
                  <a:lnTo>
                    <a:pt x="356" y="1782"/>
                  </a:lnTo>
                  <a:cubicBezTo>
                    <a:pt x="377" y="1803"/>
                    <a:pt x="403" y="1814"/>
                    <a:pt x="432" y="1814"/>
                  </a:cubicBezTo>
                  <a:cubicBezTo>
                    <a:pt x="461" y="1814"/>
                    <a:pt x="492" y="1803"/>
                    <a:pt x="523" y="1782"/>
                  </a:cubicBezTo>
                  <a:cubicBezTo>
                    <a:pt x="1235" y="1468"/>
                    <a:pt x="1946" y="987"/>
                    <a:pt x="2678" y="736"/>
                  </a:cubicBezTo>
                  <a:cubicBezTo>
                    <a:pt x="2769" y="691"/>
                    <a:pt x="2881" y="656"/>
                    <a:pt x="2992" y="656"/>
                  </a:cubicBezTo>
                  <a:close/>
                  <a:moveTo>
                    <a:pt x="3118" y="0"/>
                  </a:moveTo>
                  <a:cubicBezTo>
                    <a:pt x="2754" y="0"/>
                    <a:pt x="2328" y="327"/>
                    <a:pt x="2051" y="485"/>
                  </a:cubicBezTo>
                  <a:cubicBezTo>
                    <a:pt x="1486" y="778"/>
                    <a:pt x="900" y="1029"/>
                    <a:pt x="314" y="1343"/>
                  </a:cubicBezTo>
                  <a:lnTo>
                    <a:pt x="314" y="1322"/>
                  </a:lnTo>
                  <a:cubicBezTo>
                    <a:pt x="314" y="1228"/>
                    <a:pt x="246" y="1181"/>
                    <a:pt x="178" y="1181"/>
                  </a:cubicBezTo>
                  <a:cubicBezTo>
                    <a:pt x="110" y="1181"/>
                    <a:pt x="42" y="1228"/>
                    <a:pt x="42" y="1322"/>
                  </a:cubicBezTo>
                  <a:cubicBezTo>
                    <a:pt x="0" y="2117"/>
                    <a:pt x="42" y="2954"/>
                    <a:pt x="0" y="3770"/>
                  </a:cubicBezTo>
                  <a:cubicBezTo>
                    <a:pt x="0" y="3917"/>
                    <a:pt x="129" y="3983"/>
                    <a:pt x="245" y="3983"/>
                  </a:cubicBezTo>
                  <a:cubicBezTo>
                    <a:pt x="262" y="3983"/>
                    <a:pt x="278" y="3982"/>
                    <a:pt x="293" y="3979"/>
                  </a:cubicBezTo>
                  <a:cubicBezTo>
                    <a:pt x="718" y="3863"/>
                    <a:pt x="1144" y="3803"/>
                    <a:pt x="1574" y="3803"/>
                  </a:cubicBezTo>
                  <a:cubicBezTo>
                    <a:pt x="1842" y="3803"/>
                    <a:pt x="2112" y="3826"/>
                    <a:pt x="2386" y="3875"/>
                  </a:cubicBezTo>
                  <a:cubicBezTo>
                    <a:pt x="2671" y="3946"/>
                    <a:pt x="3077" y="4169"/>
                    <a:pt x="3424" y="4169"/>
                  </a:cubicBezTo>
                  <a:cubicBezTo>
                    <a:pt x="3485" y="4169"/>
                    <a:pt x="3543" y="4162"/>
                    <a:pt x="3599" y="4147"/>
                  </a:cubicBezTo>
                  <a:cubicBezTo>
                    <a:pt x="4248" y="3958"/>
                    <a:pt x="3913" y="2870"/>
                    <a:pt x="3850" y="2410"/>
                  </a:cubicBezTo>
                  <a:cubicBezTo>
                    <a:pt x="3787" y="1824"/>
                    <a:pt x="3746" y="1113"/>
                    <a:pt x="3599" y="506"/>
                  </a:cubicBezTo>
                  <a:cubicBezTo>
                    <a:pt x="3536" y="276"/>
                    <a:pt x="3474" y="66"/>
                    <a:pt x="3181" y="4"/>
                  </a:cubicBezTo>
                  <a:cubicBezTo>
                    <a:pt x="3160" y="1"/>
                    <a:pt x="3139" y="0"/>
                    <a:pt x="311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2"/>
            <p:cNvSpPr/>
            <p:nvPr/>
          </p:nvSpPr>
          <p:spPr>
            <a:xfrm>
              <a:off x="3204675" y="3824425"/>
              <a:ext cx="41700" cy="11575"/>
            </a:xfrm>
            <a:custGeom>
              <a:avLst/>
              <a:gdLst/>
              <a:ahLst/>
              <a:cxnLst/>
              <a:rect l="l" t="t" r="r" b="b"/>
              <a:pathLst>
                <a:path w="1668" h="463" extrusionOk="0">
                  <a:moveTo>
                    <a:pt x="1479" y="0"/>
                  </a:moveTo>
                  <a:cubicBezTo>
                    <a:pt x="1040" y="63"/>
                    <a:pt x="580" y="189"/>
                    <a:pt x="119" y="272"/>
                  </a:cubicBezTo>
                  <a:cubicBezTo>
                    <a:pt x="1" y="292"/>
                    <a:pt x="51" y="462"/>
                    <a:pt x="163" y="462"/>
                  </a:cubicBezTo>
                  <a:cubicBezTo>
                    <a:pt x="169" y="462"/>
                    <a:pt x="176" y="462"/>
                    <a:pt x="182" y="461"/>
                  </a:cubicBezTo>
                  <a:cubicBezTo>
                    <a:pt x="622" y="398"/>
                    <a:pt x="1061" y="377"/>
                    <a:pt x="1521" y="251"/>
                  </a:cubicBezTo>
                  <a:cubicBezTo>
                    <a:pt x="1668" y="251"/>
                    <a:pt x="1647" y="0"/>
                    <a:pt x="14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2"/>
          <p:cNvSpPr/>
          <p:nvPr/>
        </p:nvSpPr>
        <p:spPr>
          <a:xfrm rot="584958">
            <a:off x="6898250" y="1433668"/>
            <a:ext cx="459625" cy="397915"/>
          </a:xfrm>
          <a:custGeom>
            <a:avLst/>
            <a:gdLst/>
            <a:ahLst/>
            <a:cxnLst/>
            <a:rect l="l" t="t" r="r" b="b"/>
            <a:pathLst>
              <a:path w="30947" h="26792" extrusionOk="0">
                <a:moveTo>
                  <a:pt x="17164" y="3777"/>
                </a:moveTo>
                <a:cubicBezTo>
                  <a:pt x="17393" y="3777"/>
                  <a:pt x="17614" y="3844"/>
                  <a:pt x="17848" y="3977"/>
                </a:cubicBezTo>
                <a:cubicBezTo>
                  <a:pt x="18392" y="4354"/>
                  <a:pt x="18685" y="5003"/>
                  <a:pt x="18455" y="5630"/>
                </a:cubicBezTo>
                <a:cubicBezTo>
                  <a:pt x="18267" y="6153"/>
                  <a:pt x="17848" y="6467"/>
                  <a:pt x="17388" y="6635"/>
                </a:cubicBezTo>
                <a:cubicBezTo>
                  <a:pt x="17221" y="6446"/>
                  <a:pt x="17032" y="6363"/>
                  <a:pt x="16802" y="6237"/>
                </a:cubicBezTo>
                <a:cubicBezTo>
                  <a:pt x="16799" y="6234"/>
                  <a:pt x="16796" y="6233"/>
                  <a:pt x="16792" y="6233"/>
                </a:cubicBezTo>
                <a:cubicBezTo>
                  <a:pt x="16769" y="6233"/>
                  <a:pt x="16734" y="6279"/>
                  <a:pt x="16698" y="6279"/>
                </a:cubicBezTo>
                <a:cubicBezTo>
                  <a:pt x="16635" y="6279"/>
                  <a:pt x="16593" y="6133"/>
                  <a:pt x="16530" y="6133"/>
                </a:cubicBezTo>
                <a:cubicBezTo>
                  <a:pt x="16494" y="6115"/>
                  <a:pt x="16474" y="6066"/>
                  <a:pt x="16429" y="6066"/>
                </a:cubicBezTo>
                <a:cubicBezTo>
                  <a:pt x="16421" y="6066"/>
                  <a:pt x="16413" y="6067"/>
                  <a:pt x="16405" y="6070"/>
                </a:cubicBezTo>
                <a:cubicBezTo>
                  <a:pt x="16375" y="6055"/>
                  <a:pt x="16335" y="6040"/>
                  <a:pt x="16299" y="6040"/>
                </a:cubicBezTo>
                <a:cubicBezTo>
                  <a:pt x="16285" y="6040"/>
                  <a:pt x="16271" y="6043"/>
                  <a:pt x="16258" y="6049"/>
                </a:cubicBezTo>
                <a:cubicBezTo>
                  <a:pt x="15651" y="5735"/>
                  <a:pt x="15777" y="4668"/>
                  <a:pt x="16175" y="4208"/>
                </a:cubicBezTo>
                <a:cubicBezTo>
                  <a:pt x="16342" y="4019"/>
                  <a:pt x="16551" y="3873"/>
                  <a:pt x="16760" y="3831"/>
                </a:cubicBezTo>
                <a:cubicBezTo>
                  <a:pt x="16788" y="3858"/>
                  <a:pt x="16823" y="3874"/>
                  <a:pt x="16860" y="3874"/>
                </a:cubicBezTo>
                <a:cubicBezTo>
                  <a:pt x="16907" y="3874"/>
                  <a:pt x="16955" y="3848"/>
                  <a:pt x="16991" y="3789"/>
                </a:cubicBezTo>
                <a:cubicBezTo>
                  <a:pt x="17049" y="3781"/>
                  <a:pt x="17107" y="3777"/>
                  <a:pt x="17164" y="3777"/>
                </a:cubicBezTo>
                <a:close/>
                <a:moveTo>
                  <a:pt x="25123" y="6099"/>
                </a:moveTo>
                <a:cubicBezTo>
                  <a:pt x="27458" y="6099"/>
                  <a:pt x="30007" y="7586"/>
                  <a:pt x="30047" y="10129"/>
                </a:cubicBezTo>
                <a:cubicBezTo>
                  <a:pt x="30089" y="12807"/>
                  <a:pt x="27975" y="15192"/>
                  <a:pt x="25653" y="16176"/>
                </a:cubicBezTo>
                <a:cubicBezTo>
                  <a:pt x="24754" y="16564"/>
                  <a:pt x="23849" y="16720"/>
                  <a:pt x="22946" y="16720"/>
                </a:cubicBezTo>
                <a:cubicBezTo>
                  <a:pt x="21223" y="16720"/>
                  <a:pt x="19503" y="16152"/>
                  <a:pt x="17828" y="15548"/>
                </a:cubicBezTo>
                <a:cubicBezTo>
                  <a:pt x="17848" y="15004"/>
                  <a:pt x="17848" y="14481"/>
                  <a:pt x="17848" y="13916"/>
                </a:cubicBezTo>
                <a:cubicBezTo>
                  <a:pt x="17869" y="12431"/>
                  <a:pt x="17953" y="10882"/>
                  <a:pt x="17911" y="9376"/>
                </a:cubicBezTo>
                <a:cubicBezTo>
                  <a:pt x="19941" y="7911"/>
                  <a:pt x="22159" y="6258"/>
                  <a:pt x="24753" y="6112"/>
                </a:cubicBezTo>
                <a:cubicBezTo>
                  <a:pt x="24876" y="6103"/>
                  <a:pt x="24999" y="6099"/>
                  <a:pt x="25123" y="6099"/>
                </a:cubicBezTo>
                <a:close/>
                <a:moveTo>
                  <a:pt x="8137" y="5181"/>
                </a:moveTo>
                <a:cubicBezTo>
                  <a:pt x="11071" y="5181"/>
                  <a:pt x="14065" y="6388"/>
                  <a:pt x="15233" y="8685"/>
                </a:cubicBezTo>
                <a:cubicBezTo>
                  <a:pt x="15254" y="8748"/>
                  <a:pt x="15296" y="8769"/>
                  <a:pt x="15338" y="8769"/>
                </a:cubicBezTo>
                <a:cubicBezTo>
                  <a:pt x="14877" y="10757"/>
                  <a:pt x="14626" y="12807"/>
                  <a:pt x="14522" y="14837"/>
                </a:cubicBezTo>
                <a:cubicBezTo>
                  <a:pt x="14464" y="14814"/>
                  <a:pt x="14401" y="14797"/>
                  <a:pt x="14334" y="14797"/>
                </a:cubicBezTo>
                <a:cubicBezTo>
                  <a:pt x="14279" y="14797"/>
                  <a:pt x="14223" y="14808"/>
                  <a:pt x="14166" y="14837"/>
                </a:cubicBezTo>
                <a:cubicBezTo>
                  <a:pt x="12325" y="15997"/>
                  <a:pt x="10220" y="16815"/>
                  <a:pt x="8072" y="16815"/>
                </a:cubicBezTo>
                <a:cubicBezTo>
                  <a:pt x="7316" y="16815"/>
                  <a:pt x="6554" y="16713"/>
                  <a:pt x="5796" y="16490"/>
                </a:cubicBezTo>
                <a:cubicBezTo>
                  <a:pt x="3055" y="15674"/>
                  <a:pt x="879" y="13268"/>
                  <a:pt x="1110" y="10296"/>
                </a:cubicBezTo>
                <a:cubicBezTo>
                  <a:pt x="1369" y="6825"/>
                  <a:pt x="4712" y="5181"/>
                  <a:pt x="8137" y="5181"/>
                </a:cubicBezTo>
                <a:close/>
                <a:moveTo>
                  <a:pt x="16363" y="6593"/>
                </a:moveTo>
                <a:cubicBezTo>
                  <a:pt x="16509" y="6656"/>
                  <a:pt x="16677" y="6760"/>
                  <a:pt x="16781" y="6865"/>
                </a:cubicBezTo>
                <a:cubicBezTo>
                  <a:pt x="16719" y="6990"/>
                  <a:pt x="16802" y="7200"/>
                  <a:pt x="16991" y="7221"/>
                </a:cubicBezTo>
                <a:lnTo>
                  <a:pt x="17012" y="7221"/>
                </a:lnTo>
                <a:cubicBezTo>
                  <a:pt x="17535" y="8225"/>
                  <a:pt x="17284" y="10003"/>
                  <a:pt x="17284" y="10861"/>
                </a:cubicBezTo>
                <a:cubicBezTo>
                  <a:pt x="17304" y="12368"/>
                  <a:pt x="17284" y="13853"/>
                  <a:pt x="17242" y="15339"/>
                </a:cubicBezTo>
                <a:cubicBezTo>
                  <a:pt x="17179" y="18038"/>
                  <a:pt x="16970" y="20695"/>
                  <a:pt x="15840" y="23164"/>
                </a:cubicBezTo>
                <a:cubicBezTo>
                  <a:pt x="15045" y="22055"/>
                  <a:pt x="15045" y="20654"/>
                  <a:pt x="15024" y="19314"/>
                </a:cubicBezTo>
                <a:cubicBezTo>
                  <a:pt x="15003" y="17850"/>
                  <a:pt x="15003" y="16385"/>
                  <a:pt x="15045" y="14941"/>
                </a:cubicBezTo>
                <a:cubicBezTo>
                  <a:pt x="15191" y="12096"/>
                  <a:pt x="15568" y="9313"/>
                  <a:pt x="16342" y="6593"/>
                </a:cubicBezTo>
                <a:close/>
                <a:moveTo>
                  <a:pt x="17828" y="16281"/>
                </a:moveTo>
                <a:cubicBezTo>
                  <a:pt x="18790" y="17055"/>
                  <a:pt x="19732" y="17892"/>
                  <a:pt x="20631" y="18791"/>
                </a:cubicBezTo>
                <a:cubicBezTo>
                  <a:pt x="21154" y="19294"/>
                  <a:pt x="21636" y="19817"/>
                  <a:pt x="22138" y="20361"/>
                </a:cubicBezTo>
                <a:cubicBezTo>
                  <a:pt x="22619" y="20884"/>
                  <a:pt x="23393" y="21574"/>
                  <a:pt x="23665" y="22202"/>
                </a:cubicBezTo>
                <a:cubicBezTo>
                  <a:pt x="24084" y="22579"/>
                  <a:pt x="24000" y="22976"/>
                  <a:pt x="23372" y="23395"/>
                </a:cubicBezTo>
                <a:cubicBezTo>
                  <a:pt x="23298" y="23978"/>
                  <a:pt x="23116" y="24262"/>
                  <a:pt x="22843" y="24262"/>
                </a:cubicBezTo>
                <a:cubicBezTo>
                  <a:pt x="22734" y="24262"/>
                  <a:pt x="22610" y="24216"/>
                  <a:pt x="22473" y="24127"/>
                </a:cubicBezTo>
                <a:cubicBezTo>
                  <a:pt x="22159" y="24043"/>
                  <a:pt x="21845" y="23834"/>
                  <a:pt x="21573" y="23687"/>
                </a:cubicBezTo>
                <a:cubicBezTo>
                  <a:pt x="20903" y="23311"/>
                  <a:pt x="20317" y="22871"/>
                  <a:pt x="19815" y="22327"/>
                </a:cubicBezTo>
                <a:cubicBezTo>
                  <a:pt x="18790" y="21281"/>
                  <a:pt x="18100" y="19984"/>
                  <a:pt x="17639" y="18603"/>
                </a:cubicBezTo>
                <a:cubicBezTo>
                  <a:pt x="17723" y="17850"/>
                  <a:pt x="17807" y="17055"/>
                  <a:pt x="17828" y="16281"/>
                </a:cubicBezTo>
                <a:close/>
                <a:moveTo>
                  <a:pt x="14480" y="15402"/>
                </a:moveTo>
                <a:lnTo>
                  <a:pt x="14480" y="15967"/>
                </a:lnTo>
                <a:cubicBezTo>
                  <a:pt x="14459" y="16490"/>
                  <a:pt x="14417" y="17076"/>
                  <a:pt x="14396" y="17661"/>
                </a:cubicBezTo>
                <a:cubicBezTo>
                  <a:pt x="14312" y="17703"/>
                  <a:pt x="14250" y="17745"/>
                  <a:pt x="14208" y="17850"/>
                </a:cubicBezTo>
                <a:cubicBezTo>
                  <a:pt x="13685" y="19628"/>
                  <a:pt x="12994" y="21323"/>
                  <a:pt x="12053" y="22934"/>
                </a:cubicBezTo>
                <a:cubicBezTo>
                  <a:pt x="11592" y="23667"/>
                  <a:pt x="11132" y="24420"/>
                  <a:pt x="10588" y="25068"/>
                </a:cubicBezTo>
                <a:cubicBezTo>
                  <a:pt x="10337" y="25403"/>
                  <a:pt x="10086" y="25675"/>
                  <a:pt x="9751" y="25884"/>
                </a:cubicBezTo>
                <a:lnTo>
                  <a:pt x="8558" y="25508"/>
                </a:lnTo>
                <a:cubicBezTo>
                  <a:pt x="8328" y="25257"/>
                  <a:pt x="8600" y="24399"/>
                  <a:pt x="8663" y="24106"/>
                </a:cubicBezTo>
                <a:cubicBezTo>
                  <a:pt x="9584" y="20758"/>
                  <a:pt x="12220" y="17933"/>
                  <a:pt x="14480" y="15402"/>
                </a:cubicBezTo>
                <a:close/>
                <a:moveTo>
                  <a:pt x="20027" y="0"/>
                </a:moveTo>
                <a:cubicBezTo>
                  <a:pt x="20019" y="0"/>
                  <a:pt x="20011" y="1"/>
                  <a:pt x="20004" y="2"/>
                </a:cubicBezTo>
                <a:cubicBezTo>
                  <a:pt x="18623" y="379"/>
                  <a:pt x="17828" y="2052"/>
                  <a:pt x="17765" y="3412"/>
                </a:cubicBezTo>
                <a:cubicBezTo>
                  <a:pt x="17618" y="3350"/>
                  <a:pt x="17451" y="3308"/>
                  <a:pt x="17304" y="3287"/>
                </a:cubicBezTo>
                <a:cubicBezTo>
                  <a:pt x="17242" y="3266"/>
                  <a:pt x="17174" y="3256"/>
                  <a:pt x="17106" y="3256"/>
                </a:cubicBezTo>
                <a:cubicBezTo>
                  <a:pt x="17038" y="3256"/>
                  <a:pt x="16970" y="3266"/>
                  <a:pt x="16907" y="3287"/>
                </a:cubicBezTo>
                <a:cubicBezTo>
                  <a:pt x="16719" y="1948"/>
                  <a:pt x="15840" y="567"/>
                  <a:pt x="14522" y="169"/>
                </a:cubicBezTo>
                <a:cubicBezTo>
                  <a:pt x="14499" y="161"/>
                  <a:pt x="14477" y="157"/>
                  <a:pt x="14456" y="157"/>
                </a:cubicBezTo>
                <a:cubicBezTo>
                  <a:pt x="14266" y="157"/>
                  <a:pt x="14163" y="475"/>
                  <a:pt x="14333" y="588"/>
                </a:cubicBezTo>
                <a:cubicBezTo>
                  <a:pt x="15463" y="1257"/>
                  <a:pt x="16300" y="2073"/>
                  <a:pt x="16572" y="3350"/>
                </a:cubicBezTo>
                <a:cubicBezTo>
                  <a:pt x="15944" y="3559"/>
                  <a:pt x="15442" y="4082"/>
                  <a:pt x="15317" y="4752"/>
                </a:cubicBezTo>
                <a:cubicBezTo>
                  <a:pt x="15191" y="5379"/>
                  <a:pt x="15463" y="6112"/>
                  <a:pt x="16028" y="6363"/>
                </a:cubicBezTo>
                <a:cubicBezTo>
                  <a:pt x="15777" y="7011"/>
                  <a:pt x="15568" y="7681"/>
                  <a:pt x="15400" y="8350"/>
                </a:cubicBezTo>
                <a:cubicBezTo>
                  <a:pt x="14157" y="5855"/>
                  <a:pt x="11100" y="4593"/>
                  <a:pt x="8066" y="4593"/>
                </a:cubicBezTo>
                <a:cubicBezTo>
                  <a:pt x="4512" y="4593"/>
                  <a:pt x="991" y="6325"/>
                  <a:pt x="461" y="9836"/>
                </a:cubicBezTo>
                <a:cubicBezTo>
                  <a:pt x="1" y="12828"/>
                  <a:pt x="1821" y="15527"/>
                  <a:pt x="4478" y="16741"/>
                </a:cubicBezTo>
                <a:cubicBezTo>
                  <a:pt x="5628" y="17255"/>
                  <a:pt x="6813" y="17482"/>
                  <a:pt x="7995" y="17482"/>
                </a:cubicBezTo>
                <a:cubicBezTo>
                  <a:pt x="9652" y="17482"/>
                  <a:pt x="11300" y="17034"/>
                  <a:pt x="12827" y="16301"/>
                </a:cubicBezTo>
                <a:lnTo>
                  <a:pt x="12827" y="16301"/>
                </a:lnTo>
                <a:cubicBezTo>
                  <a:pt x="11571" y="17766"/>
                  <a:pt x="10337" y="19294"/>
                  <a:pt x="9374" y="20967"/>
                </a:cubicBezTo>
                <a:cubicBezTo>
                  <a:pt x="8663" y="22160"/>
                  <a:pt x="7115" y="24650"/>
                  <a:pt x="8035" y="26094"/>
                </a:cubicBezTo>
                <a:cubicBezTo>
                  <a:pt x="8346" y="26580"/>
                  <a:pt x="8695" y="26791"/>
                  <a:pt x="9066" y="26791"/>
                </a:cubicBezTo>
                <a:cubicBezTo>
                  <a:pt x="10899" y="26791"/>
                  <a:pt x="13279" y="21663"/>
                  <a:pt x="14271" y="19210"/>
                </a:cubicBezTo>
                <a:cubicBezTo>
                  <a:pt x="14271" y="20967"/>
                  <a:pt x="14501" y="22746"/>
                  <a:pt x="15589" y="23959"/>
                </a:cubicBezTo>
                <a:cubicBezTo>
                  <a:pt x="15652" y="24022"/>
                  <a:pt x="15734" y="24051"/>
                  <a:pt x="15814" y="24051"/>
                </a:cubicBezTo>
                <a:cubicBezTo>
                  <a:pt x="15920" y="24051"/>
                  <a:pt x="16022" y="24001"/>
                  <a:pt x="16070" y="23918"/>
                </a:cubicBezTo>
                <a:cubicBezTo>
                  <a:pt x="16802" y="22495"/>
                  <a:pt x="17221" y="20988"/>
                  <a:pt x="17451" y="19461"/>
                </a:cubicBezTo>
                <a:cubicBezTo>
                  <a:pt x="17953" y="21093"/>
                  <a:pt x="18936" y="22537"/>
                  <a:pt x="20297" y="23583"/>
                </a:cubicBezTo>
                <a:cubicBezTo>
                  <a:pt x="20951" y="24090"/>
                  <a:pt x="22245" y="24994"/>
                  <a:pt x="23298" y="24994"/>
                </a:cubicBezTo>
                <a:cubicBezTo>
                  <a:pt x="23592" y="24994"/>
                  <a:pt x="23867" y="24923"/>
                  <a:pt x="24105" y="24755"/>
                </a:cubicBezTo>
                <a:cubicBezTo>
                  <a:pt x="25465" y="23729"/>
                  <a:pt x="24167" y="22034"/>
                  <a:pt x="23435" y="21135"/>
                </a:cubicBezTo>
                <a:cubicBezTo>
                  <a:pt x="22117" y="19524"/>
                  <a:pt x="20652" y="18038"/>
                  <a:pt x="19041" y="16678"/>
                </a:cubicBezTo>
                <a:lnTo>
                  <a:pt x="19041" y="16678"/>
                </a:lnTo>
                <a:cubicBezTo>
                  <a:pt x="20321" y="17073"/>
                  <a:pt x="21612" y="17353"/>
                  <a:pt x="22897" y="17353"/>
                </a:cubicBezTo>
                <a:cubicBezTo>
                  <a:pt x="24133" y="17353"/>
                  <a:pt x="25363" y="17094"/>
                  <a:pt x="26574" y="16427"/>
                </a:cubicBezTo>
                <a:cubicBezTo>
                  <a:pt x="28959" y="15088"/>
                  <a:pt x="30947" y="12389"/>
                  <a:pt x="30633" y="9627"/>
                </a:cubicBezTo>
                <a:cubicBezTo>
                  <a:pt x="30382" y="7283"/>
                  <a:pt x="28164" y="5819"/>
                  <a:pt x="25967" y="5547"/>
                </a:cubicBezTo>
                <a:cubicBezTo>
                  <a:pt x="25693" y="5512"/>
                  <a:pt x="25421" y="5496"/>
                  <a:pt x="25152" y="5496"/>
                </a:cubicBezTo>
                <a:cubicBezTo>
                  <a:pt x="22462" y="5496"/>
                  <a:pt x="20019" y="7122"/>
                  <a:pt x="17869" y="8643"/>
                </a:cubicBezTo>
                <a:cubicBezTo>
                  <a:pt x="17848" y="8455"/>
                  <a:pt x="17848" y="8267"/>
                  <a:pt x="17828" y="8099"/>
                </a:cubicBezTo>
                <a:cubicBezTo>
                  <a:pt x="17807" y="7744"/>
                  <a:pt x="17723" y="7430"/>
                  <a:pt x="17618" y="7158"/>
                </a:cubicBezTo>
                <a:cubicBezTo>
                  <a:pt x="18351" y="6886"/>
                  <a:pt x="18957" y="6174"/>
                  <a:pt x="19020" y="5400"/>
                </a:cubicBezTo>
                <a:cubicBezTo>
                  <a:pt x="19104" y="4647"/>
                  <a:pt x="18685" y="3936"/>
                  <a:pt x="18058" y="3538"/>
                </a:cubicBezTo>
                <a:cubicBezTo>
                  <a:pt x="18141" y="2868"/>
                  <a:pt x="18351" y="2241"/>
                  <a:pt x="18706" y="1676"/>
                </a:cubicBezTo>
                <a:cubicBezTo>
                  <a:pt x="19104" y="1111"/>
                  <a:pt x="19648" y="776"/>
                  <a:pt x="20171" y="316"/>
                </a:cubicBezTo>
                <a:cubicBezTo>
                  <a:pt x="20311" y="196"/>
                  <a:pt x="20184" y="0"/>
                  <a:pt x="2002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2"/>
          <p:cNvSpPr txBox="1">
            <a:spLocks noGrp="1"/>
          </p:cNvSpPr>
          <p:nvPr>
            <p:ph type="title" idx="2"/>
          </p:nvPr>
        </p:nvSpPr>
        <p:spPr>
          <a:xfrm>
            <a:off x="3334725" y="870425"/>
            <a:ext cx="1078200" cy="798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3"/>
                                        </p:tgtEl>
                                        <p:attrNameLst>
                                          <p:attrName>style.visibility</p:attrName>
                                        </p:attrNameLst>
                                      </p:cBhvr>
                                      <p:to>
                                        <p:strVal val="visible"/>
                                      </p:to>
                                    </p:set>
                                    <p:animEffect transition="in" filter="fade">
                                      <p:cBhvr>
                                        <p:cTn id="7" dur="1000"/>
                                        <p:tgtEl>
                                          <p:spTgt spid="140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11"/>
                                        </p:tgtEl>
                                        <p:attrNameLst>
                                          <p:attrName>style.visibility</p:attrName>
                                        </p:attrNameLst>
                                      </p:cBhvr>
                                      <p:to>
                                        <p:strVal val="visible"/>
                                      </p:to>
                                    </p:set>
                                    <p:animEffect transition="in" filter="fade">
                                      <p:cBhvr>
                                        <p:cTn id="11" dur="1000"/>
                                        <p:tgtEl>
                                          <p:spTgt spid="141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06"/>
                                        </p:tgtEl>
                                        <p:attrNameLst>
                                          <p:attrName>style.visibility</p:attrName>
                                        </p:attrNameLst>
                                      </p:cBhvr>
                                      <p:to>
                                        <p:strVal val="visible"/>
                                      </p:to>
                                    </p:set>
                                    <p:animEffect transition="in" filter="fade">
                                      <p:cBhvr>
                                        <p:cTn id="15" dur="1000"/>
                                        <p:tgtEl>
                                          <p:spTgt spid="1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46" name="Google Shape;2946;p86"/>
          <p:cNvSpPr txBox="1">
            <a:spLocks noGrp="1"/>
          </p:cNvSpPr>
          <p:nvPr>
            <p:ph type="subTitle" idx="1"/>
          </p:nvPr>
        </p:nvSpPr>
        <p:spPr>
          <a:xfrm flipH="1">
            <a:off x="968912" y="2102901"/>
            <a:ext cx="3051600" cy="2250000"/>
          </a:xfrm>
          <a:prstGeom prst="rect">
            <a:avLst/>
          </a:prstGeom>
        </p:spPr>
        <p:txBody>
          <a:bodyPr spcFirstLastPara="1" wrap="square" lIns="91425" tIns="91425" rIns="91425" bIns="91425" anchor="t" anchorCtr="0">
            <a:noAutofit/>
          </a:bodyPr>
          <a:lstStyle/>
          <a:p>
            <a:r>
              <a:rPr lang="en-US" sz="1200" dirty="0">
                <a:latin typeface="Gaegu" pitchFamily="2" charset="0"/>
                <a:ea typeface="Gaegu" pitchFamily="2" charset="0"/>
              </a:rPr>
              <a:t>Secure registration &amp; login with roles: Student, Admin, Super Admin</a:t>
            </a:r>
          </a:p>
          <a:p>
            <a:r>
              <a:rPr lang="en-US" sz="1200" dirty="0">
                <a:latin typeface="Gaegu" pitchFamily="2" charset="0"/>
                <a:ea typeface="Gaegu" pitchFamily="2" charset="0"/>
              </a:rPr>
              <a:t>Admins can create/delete courses &amp; generate access codes</a:t>
            </a:r>
          </a:p>
          <a:p>
            <a:r>
              <a:rPr lang="en-US" sz="1200" dirty="0">
                <a:latin typeface="Gaegu" pitchFamily="2" charset="0"/>
                <a:ea typeface="Gaegu" pitchFamily="2" charset="0"/>
              </a:rPr>
              <a:t>Students can join courses via code &amp; submit assignments</a:t>
            </a:r>
          </a:p>
          <a:p>
            <a:r>
              <a:rPr lang="en-US" sz="1200" dirty="0">
                <a:latin typeface="Gaegu" pitchFamily="2" charset="0"/>
                <a:ea typeface="Gaegu" pitchFamily="2" charset="0"/>
              </a:rPr>
              <a:t>Admins can view, manage, and comment on submissions</a:t>
            </a:r>
          </a:p>
          <a:p>
            <a:r>
              <a:rPr lang="en-US" sz="1200" dirty="0">
                <a:latin typeface="Gaegu" pitchFamily="2" charset="0"/>
                <a:ea typeface="Gaegu" pitchFamily="2" charset="0"/>
              </a:rPr>
              <a:t>Reminder calendar for both Admin and Student</a:t>
            </a:r>
          </a:p>
        </p:txBody>
      </p:sp>
      <p:sp>
        <p:nvSpPr>
          <p:cNvPr id="2947" name="Google Shape;2947;p86"/>
          <p:cNvSpPr txBox="1">
            <a:spLocks noGrp="1"/>
          </p:cNvSpPr>
          <p:nvPr>
            <p:ph type="title" idx="2"/>
          </p:nvPr>
        </p:nvSpPr>
        <p:spPr>
          <a:xfrm>
            <a:off x="968912" y="1567600"/>
            <a:ext cx="3051600"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err="1"/>
              <a:t>Funtional</a:t>
            </a:r>
            <a:r>
              <a:rPr lang="en-IN" dirty="0"/>
              <a:t> Requirements</a:t>
            </a:r>
            <a:endParaRPr dirty="0"/>
          </a:p>
        </p:txBody>
      </p:sp>
      <p:sp>
        <p:nvSpPr>
          <p:cNvPr id="2948" name="Google Shape;2948;p86"/>
          <p:cNvSpPr txBox="1">
            <a:spLocks noGrp="1"/>
          </p:cNvSpPr>
          <p:nvPr>
            <p:ph type="subTitle" idx="3"/>
          </p:nvPr>
        </p:nvSpPr>
        <p:spPr>
          <a:xfrm flipH="1">
            <a:off x="5123490" y="2102901"/>
            <a:ext cx="3051300" cy="2250000"/>
          </a:xfrm>
          <a:prstGeom prst="rect">
            <a:avLst/>
          </a:prstGeom>
        </p:spPr>
        <p:txBody>
          <a:bodyPr spcFirstLastPara="1" wrap="square" lIns="91425" tIns="91425" rIns="91425" bIns="91425" anchor="t" anchorCtr="0">
            <a:noAutofit/>
          </a:bodyPr>
          <a:lstStyle/>
          <a:p>
            <a:r>
              <a:rPr lang="en-US" sz="1200" dirty="0">
                <a:latin typeface="Gaegu" pitchFamily="2" charset="0"/>
                <a:ea typeface="Gaegu" pitchFamily="2" charset="0"/>
              </a:rPr>
              <a:t>Performance: Supports multiple users simultaneously</a:t>
            </a:r>
          </a:p>
          <a:p>
            <a:r>
              <a:rPr lang="en-US" sz="1200" dirty="0">
                <a:latin typeface="Gaegu" pitchFamily="2" charset="0"/>
                <a:ea typeface="Gaegu" pitchFamily="2" charset="0"/>
              </a:rPr>
              <a:t>Security: JWT-based authentication with role restrictions</a:t>
            </a:r>
          </a:p>
          <a:p>
            <a:r>
              <a:rPr lang="en-US" sz="1200" dirty="0">
                <a:latin typeface="Gaegu" pitchFamily="2" charset="0"/>
                <a:ea typeface="Gaegu" pitchFamily="2" charset="0"/>
              </a:rPr>
              <a:t>Usability: Clean, responsive UI across devices</a:t>
            </a:r>
          </a:p>
          <a:p>
            <a:r>
              <a:rPr lang="en-US" sz="1200" dirty="0">
                <a:latin typeface="Gaegu" pitchFamily="2" charset="0"/>
                <a:ea typeface="Gaegu" pitchFamily="2" charset="0"/>
              </a:rPr>
              <a:t>Maintainability: Modular codebase for easy updates</a:t>
            </a:r>
          </a:p>
        </p:txBody>
      </p:sp>
      <p:sp>
        <p:nvSpPr>
          <p:cNvPr id="2949" name="Google Shape;2949;p86"/>
          <p:cNvSpPr txBox="1">
            <a:spLocks noGrp="1"/>
          </p:cNvSpPr>
          <p:nvPr>
            <p:ph type="title" idx="4"/>
          </p:nvPr>
        </p:nvSpPr>
        <p:spPr>
          <a:xfrm>
            <a:off x="4964675" y="1567600"/>
            <a:ext cx="3459325" cy="3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Non </a:t>
            </a:r>
            <a:r>
              <a:rPr lang="en-IN" dirty="0" err="1"/>
              <a:t>Funtional</a:t>
            </a:r>
            <a:r>
              <a:rPr lang="en-IN" dirty="0"/>
              <a:t> Requirement</a:t>
            </a:r>
            <a:endParaRPr dirty="0"/>
          </a:p>
        </p:txBody>
      </p:sp>
      <p:sp>
        <p:nvSpPr>
          <p:cNvPr id="2950" name="Google Shape;2950;p86"/>
          <p:cNvSpPr/>
          <p:nvPr/>
        </p:nvSpPr>
        <p:spPr>
          <a:xfrm>
            <a:off x="3346013" y="1081962"/>
            <a:ext cx="368052" cy="760376"/>
          </a:xfrm>
          <a:custGeom>
            <a:avLst/>
            <a:gdLst/>
            <a:ahLst/>
            <a:cxnLst/>
            <a:rect l="l" t="t" r="r" b="b"/>
            <a:pathLst>
              <a:path w="4363" h="9014" extrusionOk="0">
                <a:moveTo>
                  <a:pt x="2181" y="0"/>
                </a:moveTo>
                <a:cubicBezTo>
                  <a:pt x="977" y="0"/>
                  <a:pt x="1" y="976"/>
                  <a:pt x="1" y="2180"/>
                </a:cubicBezTo>
                <a:lnTo>
                  <a:pt x="1" y="5820"/>
                </a:lnTo>
                <a:cubicBezTo>
                  <a:pt x="3" y="5930"/>
                  <a:pt x="95" y="6018"/>
                  <a:pt x="204" y="6018"/>
                </a:cubicBezTo>
                <a:cubicBezTo>
                  <a:pt x="316" y="6018"/>
                  <a:pt x="407" y="5930"/>
                  <a:pt x="410" y="5820"/>
                </a:cubicBezTo>
                <a:lnTo>
                  <a:pt x="410" y="2180"/>
                </a:lnTo>
                <a:cubicBezTo>
                  <a:pt x="410" y="1203"/>
                  <a:pt x="1204" y="409"/>
                  <a:pt x="2181" y="409"/>
                </a:cubicBezTo>
                <a:cubicBezTo>
                  <a:pt x="3160" y="409"/>
                  <a:pt x="3954" y="1203"/>
                  <a:pt x="3954" y="2180"/>
                </a:cubicBezTo>
                <a:lnTo>
                  <a:pt x="3954" y="7380"/>
                </a:lnTo>
                <a:cubicBezTo>
                  <a:pt x="3954" y="8057"/>
                  <a:pt x="3406" y="8603"/>
                  <a:pt x="2730" y="8603"/>
                </a:cubicBezTo>
                <a:cubicBezTo>
                  <a:pt x="2054" y="8603"/>
                  <a:pt x="1506" y="8057"/>
                  <a:pt x="1506" y="7380"/>
                </a:cubicBezTo>
                <a:lnTo>
                  <a:pt x="1506" y="2204"/>
                </a:lnTo>
                <a:cubicBezTo>
                  <a:pt x="1500" y="1797"/>
                  <a:pt x="1827" y="1465"/>
                  <a:pt x="2233" y="1465"/>
                </a:cubicBezTo>
                <a:cubicBezTo>
                  <a:pt x="2638" y="1465"/>
                  <a:pt x="2966" y="1797"/>
                  <a:pt x="2959" y="2204"/>
                </a:cubicBezTo>
                <a:lnTo>
                  <a:pt x="2959" y="6525"/>
                </a:lnTo>
                <a:cubicBezTo>
                  <a:pt x="2956" y="6641"/>
                  <a:pt x="3049" y="6737"/>
                  <a:pt x="3164" y="6737"/>
                </a:cubicBezTo>
                <a:cubicBezTo>
                  <a:pt x="3280" y="6737"/>
                  <a:pt x="3372" y="6641"/>
                  <a:pt x="3370" y="6525"/>
                </a:cubicBezTo>
                <a:lnTo>
                  <a:pt x="3370" y="2204"/>
                </a:lnTo>
                <a:cubicBezTo>
                  <a:pt x="3361" y="1580"/>
                  <a:pt x="2855" y="1082"/>
                  <a:pt x="2233" y="1082"/>
                </a:cubicBezTo>
                <a:cubicBezTo>
                  <a:pt x="1611" y="1082"/>
                  <a:pt x="1104" y="1580"/>
                  <a:pt x="1097" y="2204"/>
                </a:cubicBezTo>
                <a:lnTo>
                  <a:pt x="1097" y="7380"/>
                </a:lnTo>
                <a:cubicBezTo>
                  <a:pt x="1098" y="8282"/>
                  <a:pt x="1828" y="9012"/>
                  <a:pt x="2730" y="9014"/>
                </a:cubicBezTo>
                <a:cubicBezTo>
                  <a:pt x="3631" y="9012"/>
                  <a:pt x="4363" y="8282"/>
                  <a:pt x="4363" y="7380"/>
                </a:cubicBezTo>
                <a:lnTo>
                  <a:pt x="4363" y="2180"/>
                </a:lnTo>
                <a:cubicBezTo>
                  <a:pt x="4363" y="976"/>
                  <a:pt x="3387"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6"/>
          <p:cNvSpPr/>
          <p:nvPr/>
        </p:nvSpPr>
        <p:spPr>
          <a:xfrm>
            <a:off x="7630838" y="1081962"/>
            <a:ext cx="368052" cy="760376"/>
          </a:xfrm>
          <a:custGeom>
            <a:avLst/>
            <a:gdLst/>
            <a:ahLst/>
            <a:cxnLst/>
            <a:rect l="l" t="t" r="r" b="b"/>
            <a:pathLst>
              <a:path w="4363" h="9014" extrusionOk="0">
                <a:moveTo>
                  <a:pt x="2181" y="0"/>
                </a:moveTo>
                <a:cubicBezTo>
                  <a:pt x="977" y="0"/>
                  <a:pt x="1" y="976"/>
                  <a:pt x="1" y="2180"/>
                </a:cubicBezTo>
                <a:lnTo>
                  <a:pt x="1" y="5820"/>
                </a:lnTo>
                <a:cubicBezTo>
                  <a:pt x="3" y="5930"/>
                  <a:pt x="95" y="6018"/>
                  <a:pt x="204" y="6018"/>
                </a:cubicBezTo>
                <a:cubicBezTo>
                  <a:pt x="316" y="6018"/>
                  <a:pt x="407" y="5930"/>
                  <a:pt x="410" y="5820"/>
                </a:cubicBezTo>
                <a:lnTo>
                  <a:pt x="410" y="2180"/>
                </a:lnTo>
                <a:cubicBezTo>
                  <a:pt x="410" y="1203"/>
                  <a:pt x="1204" y="409"/>
                  <a:pt x="2181" y="409"/>
                </a:cubicBezTo>
                <a:cubicBezTo>
                  <a:pt x="3160" y="409"/>
                  <a:pt x="3954" y="1203"/>
                  <a:pt x="3954" y="2180"/>
                </a:cubicBezTo>
                <a:lnTo>
                  <a:pt x="3954" y="7380"/>
                </a:lnTo>
                <a:cubicBezTo>
                  <a:pt x="3954" y="8057"/>
                  <a:pt x="3406" y="8603"/>
                  <a:pt x="2730" y="8603"/>
                </a:cubicBezTo>
                <a:cubicBezTo>
                  <a:pt x="2054" y="8603"/>
                  <a:pt x="1506" y="8057"/>
                  <a:pt x="1506" y="7380"/>
                </a:cubicBezTo>
                <a:lnTo>
                  <a:pt x="1506" y="2204"/>
                </a:lnTo>
                <a:cubicBezTo>
                  <a:pt x="1500" y="1797"/>
                  <a:pt x="1827" y="1465"/>
                  <a:pt x="2233" y="1465"/>
                </a:cubicBezTo>
                <a:cubicBezTo>
                  <a:pt x="2638" y="1465"/>
                  <a:pt x="2966" y="1797"/>
                  <a:pt x="2959" y="2204"/>
                </a:cubicBezTo>
                <a:lnTo>
                  <a:pt x="2959" y="6525"/>
                </a:lnTo>
                <a:cubicBezTo>
                  <a:pt x="2956" y="6641"/>
                  <a:pt x="3049" y="6737"/>
                  <a:pt x="3164" y="6737"/>
                </a:cubicBezTo>
                <a:cubicBezTo>
                  <a:pt x="3280" y="6737"/>
                  <a:pt x="3372" y="6641"/>
                  <a:pt x="3370" y="6525"/>
                </a:cubicBezTo>
                <a:lnTo>
                  <a:pt x="3370" y="2204"/>
                </a:lnTo>
                <a:cubicBezTo>
                  <a:pt x="3361" y="1580"/>
                  <a:pt x="2855" y="1082"/>
                  <a:pt x="2233" y="1082"/>
                </a:cubicBezTo>
                <a:cubicBezTo>
                  <a:pt x="1611" y="1082"/>
                  <a:pt x="1104" y="1580"/>
                  <a:pt x="1097" y="2204"/>
                </a:cubicBezTo>
                <a:lnTo>
                  <a:pt x="1097" y="7380"/>
                </a:lnTo>
                <a:cubicBezTo>
                  <a:pt x="1098" y="8282"/>
                  <a:pt x="1828" y="9012"/>
                  <a:pt x="2730" y="9014"/>
                </a:cubicBezTo>
                <a:cubicBezTo>
                  <a:pt x="3631" y="9012"/>
                  <a:pt x="4363" y="8282"/>
                  <a:pt x="4363" y="7380"/>
                </a:cubicBezTo>
                <a:lnTo>
                  <a:pt x="4363" y="2180"/>
                </a:lnTo>
                <a:cubicBezTo>
                  <a:pt x="4363" y="976"/>
                  <a:pt x="3387" y="0"/>
                  <a:pt x="2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6"/>
          <p:cNvSpPr/>
          <p:nvPr/>
        </p:nvSpPr>
        <p:spPr>
          <a:xfrm>
            <a:off x="7122525" y="1567600"/>
            <a:ext cx="312550" cy="274725"/>
          </a:xfrm>
          <a:custGeom>
            <a:avLst/>
            <a:gdLst/>
            <a:ahLst/>
            <a:cxnLst/>
            <a:rect l="l" t="t" r="r" b="b"/>
            <a:pathLst>
              <a:path w="12502" h="10989" extrusionOk="0">
                <a:moveTo>
                  <a:pt x="8644" y="6787"/>
                </a:moveTo>
                <a:cubicBezTo>
                  <a:pt x="9166" y="7921"/>
                  <a:pt x="9645" y="9163"/>
                  <a:pt x="9926" y="10371"/>
                </a:cubicBezTo>
                <a:cubicBezTo>
                  <a:pt x="10006" y="10706"/>
                  <a:pt x="9643" y="10989"/>
                  <a:pt x="9342" y="10811"/>
                </a:cubicBezTo>
                <a:cubicBezTo>
                  <a:pt x="8329" y="10215"/>
                  <a:pt x="7305" y="9501"/>
                  <a:pt x="6408" y="8736"/>
                </a:cubicBezTo>
                <a:cubicBezTo>
                  <a:pt x="5368" y="9570"/>
                  <a:pt x="3960" y="9876"/>
                  <a:pt x="2839" y="10563"/>
                </a:cubicBezTo>
                <a:cubicBezTo>
                  <a:pt x="2493" y="10775"/>
                  <a:pt x="2099" y="10373"/>
                  <a:pt x="2287" y="10027"/>
                </a:cubicBezTo>
                <a:cubicBezTo>
                  <a:pt x="2709" y="9254"/>
                  <a:pt x="3044" y="8371"/>
                  <a:pt x="3383" y="7558"/>
                </a:cubicBezTo>
                <a:cubicBezTo>
                  <a:pt x="3513" y="7250"/>
                  <a:pt x="3641" y="6942"/>
                  <a:pt x="3777" y="6638"/>
                </a:cubicBezTo>
                <a:cubicBezTo>
                  <a:pt x="3237" y="6286"/>
                  <a:pt x="2700" y="5926"/>
                  <a:pt x="2164" y="5567"/>
                </a:cubicBezTo>
                <a:cubicBezTo>
                  <a:pt x="1734" y="5280"/>
                  <a:pt x="1307" y="4991"/>
                  <a:pt x="879" y="4700"/>
                </a:cubicBezTo>
                <a:cubicBezTo>
                  <a:pt x="749" y="4607"/>
                  <a:pt x="307" y="4324"/>
                  <a:pt x="215" y="4211"/>
                </a:cubicBezTo>
                <a:cubicBezTo>
                  <a:pt x="1" y="3949"/>
                  <a:pt x="156" y="3536"/>
                  <a:pt x="510" y="3543"/>
                </a:cubicBezTo>
                <a:cubicBezTo>
                  <a:pt x="1116" y="3555"/>
                  <a:pt x="1749" y="3507"/>
                  <a:pt x="2352" y="3459"/>
                </a:cubicBezTo>
                <a:cubicBezTo>
                  <a:pt x="3080" y="3402"/>
                  <a:pt x="3805" y="3327"/>
                  <a:pt x="4530" y="3256"/>
                </a:cubicBezTo>
                <a:cubicBezTo>
                  <a:pt x="4809" y="3021"/>
                  <a:pt x="5081" y="2522"/>
                  <a:pt x="5253" y="2220"/>
                </a:cubicBezTo>
                <a:cubicBezTo>
                  <a:pt x="5563" y="1673"/>
                  <a:pt x="5863" y="1124"/>
                  <a:pt x="6244" y="623"/>
                </a:cubicBezTo>
                <a:cubicBezTo>
                  <a:pt x="6355" y="475"/>
                  <a:pt x="6475" y="330"/>
                  <a:pt x="6602" y="194"/>
                </a:cubicBezTo>
                <a:cubicBezTo>
                  <a:pt x="6781" y="1"/>
                  <a:pt x="7141" y="41"/>
                  <a:pt x="7246" y="294"/>
                </a:cubicBezTo>
                <a:cubicBezTo>
                  <a:pt x="7696" y="1392"/>
                  <a:pt x="7529" y="2560"/>
                  <a:pt x="7808" y="3671"/>
                </a:cubicBezTo>
                <a:cubicBezTo>
                  <a:pt x="9004" y="3415"/>
                  <a:pt x="11309" y="3637"/>
                  <a:pt x="12246" y="4255"/>
                </a:cubicBezTo>
                <a:cubicBezTo>
                  <a:pt x="12458" y="4398"/>
                  <a:pt x="12502" y="4685"/>
                  <a:pt x="12324" y="4873"/>
                </a:cubicBezTo>
                <a:cubicBezTo>
                  <a:pt x="11588" y="5653"/>
                  <a:pt x="9786" y="6464"/>
                  <a:pt x="8646" y="6787"/>
                </a:cubicBezTo>
                <a:close/>
                <a:moveTo>
                  <a:pt x="8885" y="9587"/>
                </a:moveTo>
                <a:cubicBezTo>
                  <a:pt x="8593" y="8658"/>
                  <a:pt x="8212" y="7734"/>
                  <a:pt x="7801" y="6862"/>
                </a:cubicBezTo>
                <a:cubicBezTo>
                  <a:pt x="7799" y="6860"/>
                  <a:pt x="7797" y="6858"/>
                  <a:pt x="7797" y="6856"/>
                </a:cubicBezTo>
                <a:cubicBezTo>
                  <a:pt x="7518" y="6678"/>
                  <a:pt x="7529" y="6200"/>
                  <a:pt x="7914" y="6135"/>
                </a:cubicBezTo>
                <a:cubicBezTo>
                  <a:pt x="8832" y="5984"/>
                  <a:pt x="10406" y="5312"/>
                  <a:pt x="11289" y="4697"/>
                </a:cubicBezTo>
                <a:cubicBezTo>
                  <a:pt x="10815" y="4544"/>
                  <a:pt x="10255" y="4454"/>
                  <a:pt x="9794" y="4406"/>
                </a:cubicBezTo>
                <a:cubicBezTo>
                  <a:pt x="9247" y="4347"/>
                  <a:pt x="8229" y="4293"/>
                  <a:pt x="7722" y="4519"/>
                </a:cubicBezTo>
                <a:cubicBezTo>
                  <a:pt x="7489" y="4620"/>
                  <a:pt x="7246" y="4519"/>
                  <a:pt x="7160" y="4283"/>
                </a:cubicBezTo>
                <a:cubicBezTo>
                  <a:pt x="6806" y="3312"/>
                  <a:pt x="6921" y="2287"/>
                  <a:pt x="6726" y="1313"/>
                </a:cubicBezTo>
                <a:cubicBezTo>
                  <a:pt x="6584" y="1516"/>
                  <a:pt x="6452" y="1728"/>
                  <a:pt x="6324" y="1937"/>
                </a:cubicBezTo>
                <a:cubicBezTo>
                  <a:pt x="6060" y="2375"/>
                  <a:pt x="5814" y="2826"/>
                  <a:pt x="5546" y="3260"/>
                </a:cubicBezTo>
                <a:cubicBezTo>
                  <a:pt x="5391" y="3511"/>
                  <a:pt x="5117" y="3953"/>
                  <a:pt x="4842" y="4079"/>
                </a:cubicBezTo>
                <a:cubicBezTo>
                  <a:pt x="4836" y="4081"/>
                  <a:pt x="4829" y="4083"/>
                  <a:pt x="4821" y="4086"/>
                </a:cubicBezTo>
                <a:cubicBezTo>
                  <a:pt x="4536" y="4176"/>
                  <a:pt x="4117" y="4205"/>
                  <a:pt x="3819" y="4230"/>
                </a:cubicBezTo>
                <a:cubicBezTo>
                  <a:pt x="3316" y="4274"/>
                  <a:pt x="2811" y="4299"/>
                  <a:pt x="2308" y="4318"/>
                </a:cubicBezTo>
                <a:cubicBezTo>
                  <a:pt x="2120" y="4324"/>
                  <a:pt x="1931" y="4331"/>
                  <a:pt x="1740" y="4335"/>
                </a:cubicBezTo>
                <a:cubicBezTo>
                  <a:pt x="2036" y="4534"/>
                  <a:pt x="2331" y="4731"/>
                  <a:pt x="2627" y="4928"/>
                </a:cubicBezTo>
                <a:cubicBezTo>
                  <a:pt x="3237" y="5335"/>
                  <a:pt x="3859" y="5762"/>
                  <a:pt x="4484" y="6144"/>
                </a:cubicBezTo>
                <a:cubicBezTo>
                  <a:pt x="4668" y="6257"/>
                  <a:pt x="4725" y="6477"/>
                  <a:pt x="4635" y="6672"/>
                </a:cubicBezTo>
                <a:cubicBezTo>
                  <a:pt x="4226" y="7550"/>
                  <a:pt x="3886" y="8459"/>
                  <a:pt x="3497" y="9346"/>
                </a:cubicBezTo>
                <a:cubicBezTo>
                  <a:pt x="4400" y="8958"/>
                  <a:pt x="5473" y="8564"/>
                  <a:pt x="6123" y="7921"/>
                </a:cubicBezTo>
                <a:cubicBezTo>
                  <a:pt x="6278" y="7768"/>
                  <a:pt x="6517" y="7772"/>
                  <a:pt x="6678" y="7914"/>
                </a:cubicBezTo>
                <a:cubicBezTo>
                  <a:pt x="7353" y="8520"/>
                  <a:pt x="8116" y="9084"/>
                  <a:pt x="8885" y="958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6"/>
          <p:cNvSpPr/>
          <p:nvPr/>
        </p:nvSpPr>
        <p:spPr>
          <a:xfrm rot="-899960">
            <a:off x="5864419" y="328434"/>
            <a:ext cx="738053" cy="805876"/>
          </a:xfrm>
          <a:custGeom>
            <a:avLst/>
            <a:gdLst/>
            <a:ahLst/>
            <a:cxnLst/>
            <a:rect l="l" t="t" r="r" b="b"/>
            <a:pathLst>
              <a:path w="29523" h="32236" extrusionOk="0">
                <a:moveTo>
                  <a:pt x="13964" y="248"/>
                </a:moveTo>
                <a:cubicBezTo>
                  <a:pt x="15504" y="1"/>
                  <a:pt x="17542" y="1663"/>
                  <a:pt x="18812" y="2398"/>
                </a:cubicBezTo>
                <a:cubicBezTo>
                  <a:pt x="21243" y="3809"/>
                  <a:pt x="23770" y="5039"/>
                  <a:pt x="26293" y="6273"/>
                </a:cubicBezTo>
                <a:cubicBezTo>
                  <a:pt x="26511" y="6380"/>
                  <a:pt x="26752" y="6470"/>
                  <a:pt x="26979" y="6565"/>
                </a:cubicBezTo>
                <a:cubicBezTo>
                  <a:pt x="27312" y="6705"/>
                  <a:pt x="27641" y="6850"/>
                  <a:pt x="27961" y="7015"/>
                </a:cubicBezTo>
                <a:cubicBezTo>
                  <a:pt x="28542" y="7317"/>
                  <a:pt x="29397" y="7833"/>
                  <a:pt x="29496" y="8545"/>
                </a:cubicBezTo>
                <a:cubicBezTo>
                  <a:pt x="29523" y="8736"/>
                  <a:pt x="29493" y="8929"/>
                  <a:pt x="29416" y="9105"/>
                </a:cubicBezTo>
                <a:cubicBezTo>
                  <a:pt x="29116" y="9786"/>
                  <a:pt x="28615" y="10335"/>
                  <a:pt x="28108" y="10867"/>
                </a:cubicBezTo>
                <a:cubicBezTo>
                  <a:pt x="28066" y="10941"/>
                  <a:pt x="28008" y="11001"/>
                  <a:pt x="27938" y="11047"/>
                </a:cubicBezTo>
                <a:cubicBezTo>
                  <a:pt x="27582" y="11423"/>
                  <a:pt x="27236" y="11798"/>
                  <a:pt x="26926" y="12208"/>
                </a:cubicBezTo>
                <a:cubicBezTo>
                  <a:pt x="27075" y="12355"/>
                  <a:pt x="27211" y="12512"/>
                  <a:pt x="27337" y="12678"/>
                </a:cubicBezTo>
                <a:cubicBezTo>
                  <a:pt x="27876" y="13420"/>
                  <a:pt x="27980" y="14273"/>
                  <a:pt x="27498" y="15075"/>
                </a:cubicBezTo>
                <a:cubicBezTo>
                  <a:pt x="27251" y="15492"/>
                  <a:pt x="26960" y="15901"/>
                  <a:pt x="26675" y="16295"/>
                </a:cubicBezTo>
                <a:cubicBezTo>
                  <a:pt x="26310" y="16804"/>
                  <a:pt x="25935" y="17307"/>
                  <a:pt x="25562" y="17810"/>
                </a:cubicBezTo>
                <a:cubicBezTo>
                  <a:pt x="25189" y="18313"/>
                  <a:pt x="24818" y="18810"/>
                  <a:pt x="24455" y="19315"/>
                </a:cubicBezTo>
                <a:cubicBezTo>
                  <a:pt x="24179" y="19699"/>
                  <a:pt x="23896" y="20095"/>
                  <a:pt x="23651" y="20499"/>
                </a:cubicBezTo>
                <a:cubicBezTo>
                  <a:pt x="22003" y="23236"/>
                  <a:pt x="20063" y="25783"/>
                  <a:pt x="18388" y="28501"/>
                </a:cubicBezTo>
                <a:cubicBezTo>
                  <a:pt x="17491" y="29957"/>
                  <a:pt x="16196" y="32235"/>
                  <a:pt x="14155" y="30986"/>
                </a:cubicBezTo>
                <a:cubicBezTo>
                  <a:pt x="13243" y="30429"/>
                  <a:pt x="12336" y="29785"/>
                  <a:pt x="11453" y="29180"/>
                </a:cubicBezTo>
                <a:cubicBezTo>
                  <a:pt x="9986" y="28174"/>
                  <a:pt x="8530" y="27153"/>
                  <a:pt x="7082" y="26122"/>
                </a:cubicBezTo>
                <a:cubicBezTo>
                  <a:pt x="5743" y="25168"/>
                  <a:pt x="4408" y="24207"/>
                  <a:pt x="3091" y="23222"/>
                </a:cubicBezTo>
                <a:cubicBezTo>
                  <a:pt x="2565" y="22828"/>
                  <a:pt x="2044" y="22429"/>
                  <a:pt x="1528" y="22023"/>
                </a:cubicBezTo>
                <a:cubicBezTo>
                  <a:pt x="1170" y="21738"/>
                  <a:pt x="803" y="21444"/>
                  <a:pt x="466" y="21134"/>
                </a:cubicBezTo>
                <a:cubicBezTo>
                  <a:pt x="443" y="21111"/>
                  <a:pt x="417" y="21092"/>
                  <a:pt x="392" y="21071"/>
                </a:cubicBezTo>
                <a:cubicBezTo>
                  <a:pt x="149" y="20864"/>
                  <a:pt x="0" y="20629"/>
                  <a:pt x="195" y="20315"/>
                </a:cubicBezTo>
                <a:cubicBezTo>
                  <a:pt x="1073" y="18900"/>
                  <a:pt x="1897" y="17437"/>
                  <a:pt x="2723" y="15991"/>
                </a:cubicBezTo>
                <a:cubicBezTo>
                  <a:pt x="3771" y="14158"/>
                  <a:pt x="4820" y="12322"/>
                  <a:pt x="5904" y="10509"/>
                </a:cubicBezTo>
                <a:cubicBezTo>
                  <a:pt x="7168" y="8394"/>
                  <a:pt x="8488" y="6269"/>
                  <a:pt x="9942" y="4282"/>
                </a:cubicBezTo>
                <a:cubicBezTo>
                  <a:pt x="10892" y="2985"/>
                  <a:pt x="12290" y="1189"/>
                  <a:pt x="13662" y="332"/>
                </a:cubicBezTo>
                <a:cubicBezTo>
                  <a:pt x="13752" y="275"/>
                  <a:pt x="13857" y="246"/>
                  <a:pt x="13962" y="248"/>
                </a:cubicBezTo>
                <a:close/>
                <a:moveTo>
                  <a:pt x="13574" y="1768"/>
                </a:moveTo>
                <a:cubicBezTo>
                  <a:pt x="15616" y="2145"/>
                  <a:pt x="19260" y="4649"/>
                  <a:pt x="20622" y="5565"/>
                </a:cubicBezTo>
                <a:cubicBezTo>
                  <a:pt x="22056" y="6529"/>
                  <a:pt x="23472" y="7525"/>
                  <a:pt x="24916" y="8472"/>
                </a:cubicBezTo>
                <a:cubicBezTo>
                  <a:pt x="25459" y="8830"/>
                  <a:pt x="26015" y="9189"/>
                  <a:pt x="26580" y="9509"/>
                </a:cubicBezTo>
                <a:cubicBezTo>
                  <a:pt x="26844" y="9658"/>
                  <a:pt x="27211" y="9861"/>
                  <a:pt x="27526" y="9964"/>
                </a:cubicBezTo>
                <a:cubicBezTo>
                  <a:pt x="27595" y="9893"/>
                  <a:pt x="27664" y="9819"/>
                  <a:pt x="27733" y="9748"/>
                </a:cubicBezTo>
                <a:cubicBezTo>
                  <a:pt x="27943" y="9522"/>
                  <a:pt x="28265" y="9132"/>
                  <a:pt x="28182" y="8792"/>
                </a:cubicBezTo>
                <a:cubicBezTo>
                  <a:pt x="28085" y="8407"/>
                  <a:pt x="27461" y="8072"/>
                  <a:pt x="27140" y="7902"/>
                </a:cubicBezTo>
                <a:cubicBezTo>
                  <a:pt x="26237" y="7426"/>
                  <a:pt x="25323" y="6969"/>
                  <a:pt x="24405" y="6525"/>
                </a:cubicBezTo>
                <a:cubicBezTo>
                  <a:pt x="22487" y="5594"/>
                  <a:pt x="20572" y="4662"/>
                  <a:pt x="18728" y="3591"/>
                </a:cubicBezTo>
                <a:cubicBezTo>
                  <a:pt x="17902" y="3113"/>
                  <a:pt x="17055" y="2677"/>
                  <a:pt x="16200" y="2252"/>
                </a:cubicBezTo>
                <a:cubicBezTo>
                  <a:pt x="15637" y="1971"/>
                  <a:pt x="14763" y="1367"/>
                  <a:pt x="14109" y="1441"/>
                </a:cubicBezTo>
                <a:cubicBezTo>
                  <a:pt x="13933" y="1506"/>
                  <a:pt x="13746" y="1629"/>
                  <a:pt x="13574" y="1768"/>
                </a:cubicBezTo>
                <a:close/>
                <a:moveTo>
                  <a:pt x="13470" y="2851"/>
                </a:moveTo>
                <a:cubicBezTo>
                  <a:pt x="14291" y="3348"/>
                  <a:pt x="15104" y="3863"/>
                  <a:pt x="15913" y="4377"/>
                </a:cubicBezTo>
                <a:cubicBezTo>
                  <a:pt x="17319" y="5274"/>
                  <a:pt x="18717" y="6185"/>
                  <a:pt x="20102" y="7114"/>
                </a:cubicBezTo>
                <a:cubicBezTo>
                  <a:pt x="21282" y="7908"/>
                  <a:pt x="22458" y="8715"/>
                  <a:pt x="23611" y="9549"/>
                </a:cubicBezTo>
                <a:cubicBezTo>
                  <a:pt x="24455" y="10159"/>
                  <a:pt x="25312" y="10794"/>
                  <a:pt x="26113" y="11471"/>
                </a:cubicBezTo>
                <a:cubicBezTo>
                  <a:pt x="26285" y="11232"/>
                  <a:pt x="26478" y="11008"/>
                  <a:pt x="26687" y="10798"/>
                </a:cubicBezTo>
                <a:cubicBezTo>
                  <a:pt x="26385" y="10649"/>
                  <a:pt x="26086" y="10480"/>
                  <a:pt x="25799" y="10312"/>
                </a:cubicBezTo>
                <a:cubicBezTo>
                  <a:pt x="25256" y="9998"/>
                  <a:pt x="24719" y="9664"/>
                  <a:pt x="24187" y="9327"/>
                </a:cubicBezTo>
                <a:cubicBezTo>
                  <a:pt x="22875" y="8495"/>
                  <a:pt x="21580" y="7634"/>
                  <a:pt x="20279" y="6785"/>
                </a:cubicBezTo>
                <a:cubicBezTo>
                  <a:pt x="18707" y="5756"/>
                  <a:pt x="17104" y="4704"/>
                  <a:pt x="15465" y="3786"/>
                </a:cubicBezTo>
                <a:cubicBezTo>
                  <a:pt x="14920" y="3480"/>
                  <a:pt x="14325" y="3157"/>
                  <a:pt x="13738" y="2939"/>
                </a:cubicBezTo>
                <a:cubicBezTo>
                  <a:pt x="13696" y="2922"/>
                  <a:pt x="13589" y="2887"/>
                  <a:pt x="13470" y="2851"/>
                </a:cubicBezTo>
                <a:close/>
                <a:moveTo>
                  <a:pt x="11791" y="3725"/>
                </a:moveTo>
                <a:cubicBezTo>
                  <a:pt x="11437" y="4222"/>
                  <a:pt x="11114" y="4746"/>
                  <a:pt x="10745" y="5228"/>
                </a:cubicBezTo>
                <a:cubicBezTo>
                  <a:pt x="10223" y="5909"/>
                  <a:pt x="9693" y="6581"/>
                  <a:pt x="9194" y="7279"/>
                </a:cubicBezTo>
                <a:cubicBezTo>
                  <a:pt x="7606" y="9507"/>
                  <a:pt x="6231" y="11919"/>
                  <a:pt x="4892" y="14304"/>
                </a:cubicBezTo>
                <a:cubicBezTo>
                  <a:pt x="3741" y="16356"/>
                  <a:pt x="2612" y="18424"/>
                  <a:pt x="1386" y="20430"/>
                </a:cubicBezTo>
                <a:cubicBezTo>
                  <a:pt x="2211" y="21006"/>
                  <a:pt x="3027" y="21606"/>
                  <a:pt x="3840" y="22201"/>
                </a:cubicBezTo>
                <a:cubicBezTo>
                  <a:pt x="5064" y="23098"/>
                  <a:pt x="6287" y="23997"/>
                  <a:pt x="7507" y="24898"/>
                </a:cubicBezTo>
                <a:cubicBezTo>
                  <a:pt x="8918" y="25940"/>
                  <a:pt x="10328" y="26983"/>
                  <a:pt x="11745" y="28014"/>
                </a:cubicBezTo>
                <a:cubicBezTo>
                  <a:pt x="12275" y="28400"/>
                  <a:pt x="12805" y="28784"/>
                  <a:pt x="13340" y="29163"/>
                </a:cubicBezTo>
                <a:cubicBezTo>
                  <a:pt x="13650" y="29381"/>
                  <a:pt x="13973" y="29613"/>
                  <a:pt x="14297" y="29810"/>
                </a:cubicBezTo>
                <a:cubicBezTo>
                  <a:pt x="15880" y="30781"/>
                  <a:pt x="16523" y="29486"/>
                  <a:pt x="17271" y="28270"/>
                </a:cubicBezTo>
                <a:cubicBezTo>
                  <a:pt x="19187" y="25160"/>
                  <a:pt x="21383" y="22232"/>
                  <a:pt x="23242" y="19085"/>
                </a:cubicBezTo>
                <a:cubicBezTo>
                  <a:pt x="23441" y="18745"/>
                  <a:pt x="23705" y="18403"/>
                  <a:pt x="23946" y="18093"/>
                </a:cubicBezTo>
                <a:cubicBezTo>
                  <a:pt x="24275" y="17662"/>
                  <a:pt x="24615" y="17236"/>
                  <a:pt x="24952" y="16809"/>
                </a:cubicBezTo>
                <a:cubicBezTo>
                  <a:pt x="25287" y="16381"/>
                  <a:pt x="25625" y="15951"/>
                  <a:pt x="25943" y="15513"/>
                </a:cubicBezTo>
                <a:cubicBezTo>
                  <a:pt x="26153" y="15224"/>
                  <a:pt x="26413" y="14872"/>
                  <a:pt x="26566" y="14549"/>
                </a:cubicBezTo>
                <a:cubicBezTo>
                  <a:pt x="26882" y="13883"/>
                  <a:pt x="25243" y="12351"/>
                  <a:pt x="24833" y="11974"/>
                </a:cubicBezTo>
                <a:cubicBezTo>
                  <a:pt x="23294" y="10561"/>
                  <a:pt x="21479" y="9272"/>
                  <a:pt x="19755" y="8095"/>
                </a:cubicBezTo>
                <a:cubicBezTo>
                  <a:pt x="18183" y="7022"/>
                  <a:pt x="16577" y="5993"/>
                  <a:pt x="14957" y="4993"/>
                </a:cubicBezTo>
                <a:cubicBezTo>
                  <a:pt x="14027" y="4419"/>
                  <a:pt x="13086" y="3844"/>
                  <a:pt x="12137" y="3300"/>
                </a:cubicBezTo>
                <a:cubicBezTo>
                  <a:pt x="12021" y="3442"/>
                  <a:pt x="11910" y="3589"/>
                  <a:pt x="11791" y="3723"/>
                </a:cubicBezTo>
                <a:close/>
                <a:moveTo>
                  <a:pt x="6891" y="19879"/>
                </a:moveTo>
                <a:cubicBezTo>
                  <a:pt x="6610" y="20281"/>
                  <a:pt x="7342" y="20927"/>
                  <a:pt x="7599" y="21166"/>
                </a:cubicBezTo>
                <a:cubicBezTo>
                  <a:pt x="8192" y="21721"/>
                  <a:pt x="8857" y="22237"/>
                  <a:pt x="9498" y="22737"/>
                </a:cubicBezTo>
                <a:cubicBezTo>
                  <a:pt x="10056" y="23169"/>
                  <a:pt x="10617" y="23590"/>
                  <a:pt x="11179" y="24018"/>
                </a:cubicBezTo>
                <a:cubicBezTo>
                  <a:pt x="11495" y="24259"/>
                  <a:pt x="11904" y="24550"/>
                  <a:pt x="12185" y="24825"/>
                </a:cubicBezTo>
                <a:cubicBezTo>
                  <a:pt x="12684" y="25315"/>
                  <a:pt x="13438" y="24552"/>
                  <a:pt x="12941" y="24064"/>
                </a:cubicBezTo>
                <a:cubicBezTo>
                  <a:pt x="11472" y="22620"/>
                  <a:pt x="9704" y="21526"/>
                  <a:pt x="8109" y="20231"/>
                </a:cubicBezTo>
                <a:cubicBezTo>
                  <a:pt x="7861" y="20030"/>
                  <a:pt x="7568" y="19621"/>
                  <a:pt x="7212" y="19671"/>
                </a:cubicBezTo>
                <a:cubicBezTo>
                  <a:pt x="7075" y="19690"/>
                  <a:pt x="6969" y="19770"/>
                  <a:pt x="6891" y="19881"/>
                </a:cubicBezTo>
                <a:close/>
                <a:moveTo>
                  <a:pt x="7924" y="18412"/>
                </a:moveTo>
                <a:cubicBezTo>
                  <a:pt x="7643" y="18814"/>
                  <a:pt x="8375" y="19460"/>
                  <a:pt x="8633" y="19699"/>
                </a:cubicBezTo>
                <a:cubicBezTo>
                  <a:pt x="9226" y="20254"/>
                  <a:pt x="9888" y="20770"/>
                  <a:pt x="10531" y="21270"/>
                </a:cubicBezTo>
                <a:cubicBezTo>
                  <a:pt x="11089" y="21702"/>
                  <a:pt x="11650" y="22123"/>
                  <a:pt x="12212" y="22551"/>
                </a:cubicBezTo>
                <a:cubicBezTo>
                  <a:pt x="12529" y="22794"/>
                  <a:pt x="12937" y="23083"/>
                  <a:pt x="13220" y="23360"/>
                </a:cubicBezTo>
                <a:cubicBezTo>
                  <a:pt x="13717" y="23848"/>
                  <a:pt x="14471" y="23085"/>
                  <a:pt x="13975" y="22597"/>
                </a:cubicBezTo>
                <a:cubicBezTo>
                  <a:pt x="12505" y="21153"/>
                  <a:pt x="10737" y="20059"/>
                  <a:pt x="9144" y="18764"/>
                </a:cubicBezTo>
                <a:cubicBezTo>
                  <a:pt x="8895" y="18563"/>
                  <a:pt x="8601" y="18156"/>
                  <a:pt x="8245" y="18204"/>
                </a:cubicBezTo>
                <a:cubicBezTo>
                  <a:pt x="8109" y="18223"/>
                  <a:pt x="8002" y="18303"/>
                  <a:pt x="7924" y="18414"/>
                </a:cubicBezTo>
                <a:close/>
                <a:moveTo>
                  <a:pt x="8903" y="16834"/>
                </a:moveTo>
                <a:cubicBezTo>
                  <a:pt x="8622" y="17236"/>
                  <a:pt x="9354" y="17882"/>
                  <a:pt x="9611" y="18121"/>
                </a:cubicBezTo>
                <a:cubicBezTo>
                  <a:pt x="10204" y="18676"/>
                  <a:pt x="10869" y="19191"/>
                  <a:pt x="11510" y="19690"/>
                </a:cubicBezTo>
                <a:cubicBezTo>
                  <a:pt x="12067" y="20122"/>
                  <a:pt x="12631" y="20545"/>
                  <a:pt x="13191" y="20973"/>
                </a:cubicBezTo>
                <a:cubicBezTo>
                  <a:pt x="13507" y="21214"/>
                  <a:pt x="13916" y="21503"/>
                  <a:pt x="14197" y="21780"/>
                </a:cubicBezTo>
                <a:cubicBezTo>
                  <a:pt x="14696" y="22270"/>
                  <a:pt x="15450" y="21507"/>
                  <a:pt x="14953" y="21019"/>
                </a:cubicBezTo>
                <a:cubicBezTo>
                  <a:pt x="13484" y="19575"/>
                  <a:pt x="11715" y="18481"/>
                  <a:pt x="10121" y="17184"/>
                </a:cubicBezTo>
                <a:cubicBezTo>
                  <a:pt x="9873" y="16983"/>
                  <a:pt x="9580" y="16576"/>
                  <a:pt x="9224" y="16624"/>
                </a:cubicBezTo>
                <a:cubicBezTo>
                  <a:pt x="9087" y="16643"/>
                  <a:pt x="8980" y="16723"/>
                  <a:pt x="8903" y="16834"/>
                </a:cubicBezTo>
                <a:close/>
                <a:moveTo>
                  <a:pt x="13063" y="7378"/>
                </a:moveTo>
                <a:cubicBezTo>
                  <a:pt x="12929" y="7543"/>
                  <a:pt x="12780" y="7766"/>
                  <a:pt x="12694" y="7891"/>
                </a:cubicBezTo>
                <a:cubicBezTo>
                  <a:pt x="12403" y="8313"/>
                  <a:pt x="12128" y="8751"/>
                  <a:pt x="11870" y="9195"/>
                </a:cubicBezTo>
                <a:cubicBezTo>
                  <a:pt x="11611" y="9639"/>
                  <a:pt x="11355" y="10111"/>
                  <a:pt x="11164" y="10586"/>
                </a:cubicBezTo>
                <a:cubicBezTo>
                  <a:pt x="11116" y="10706"/>
                  <a:pt x="10932" y="11203"/>
                  <a:pt x="10990" y="11324"/>
                </a:cubicBezTo>
                <a:cubicBezTo>
                  <a:pt x="11430" y="12001"/>
                  <a:pt x="12036" y="12640"/>
                  <a:pt x="12614" y="13200"/>
                </a:cubicBezTo>
                <a:cubicBezTo>
                  <a:pt x="13335" y="13896"/>
                  <a:pt x="14107" y="14547"/>
                  <a:pt x="14886" y="15174"/>
                </a:cubicBezTo>
                <a:cubicBezTo>
                  <a:pt x="16269" y="16287"/>
                  <a:pt x="17709" y="17314"/>
                  <a:pt x="19107" y="18399"/>
                </a:cubicBezTo>
                <a:cubicBezTo>
                  <a:pt x="19549" y="17544"/>
                  <a:pt x="20061" y="16817"/>
                  <a:pt x="20670" y="16058"/>
                </a:cubicBezTo>
                <a:cubicBezTo>
                  <a:pt x="20895" y="15780"/>
                  <a:pt x="21429" y="15184"/>
                  <a:pt x="21437" y="14816"/>
                </a:cubicBezTo>
                <a:cubicBezTo>
                  <a:pt x="21442" y="14690"/>
                  <a:pt x="21396" y="14575"/>
                  <a:pt x="21331" y="14468"/>
                </a:cubicBezTo>
                <a:cubicBezTo>
                  <a:pt x="20976" y="13881"/>
                  <a:pt x="20249" y="13217"/>
                  <a:pt x="19738" y="12760"/>
                </a:cubicBezTo>
                <a:cubicBezTo>
                  <a:pt x="18904" y="12016"/>
                  <a:pt x="18024" y="11314"/>
                  <a:pt x="17145" y="10622"/>
                </a:cubicBezTo>
                <a:cubicBezTo>
                  <a:pt x="16351" y="9998"/>
                  <a:pt x="15551" y="9383"/>
                  <a:pt x="14754" y="8761"/>
                </a:cubicBezTo>
                <a:cubicBezTo>
                  <a:pt x="14188" y="8317"/>
                  <a:pt x="13602" y="7860"/>
                  <a:pt x="13063" y="73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6"/>
          <p:cNvSpPr/>
          <p:nvPr/>
        </p:nvSpPr>
        <p:spPr>
          <a:xfrm rot="-899700">
            <a:off x="4400942" y="-369153"/>
            <a:ext cx="1085921" cy="1264246"/>
          </a:xfrm>
          <a:custGeom>
            <a:avLst/>
            <a:gdLst/>
            <a:ahLst/>
            <a:cxnLst/>
            <a:rect l="l" t="t" r="r" b="b"/>
            <a:pathLst>
              <a:path w="36860" h="42913" extrusionOk="0">
                <a:moveTo>
                  <a:pt x="36451" y="42873"/>
                </a:moveTo>
                <a:cubicBezTo>
                  <a:pt x="36615" y="42913"/>
                  <a:pt x="36780" y="42812"/>
                  <a:pt x="36820" y="42647"/>
                </a:cubicBezTo>
                <a:cubicBezTo>
                  <a:pt x="36860" y="42483"/>
                  <a:pt x="36759" y="42318"/>
                  <a:pt x="36596" y="42278"/>
                </a:cubicBezTo>
                <a:lnTo>
                  <a:pt x="36430" y="42238"/>
                </a:lnTo>
                <a:lnTo>
                  <a:pt x="36265" y="42194"/>
                </a:lnTo>
                <a:lnTo>
                  <a:pt x="36013" y="42125"/>
                </a:lnTo>
                <a:cubicBezTo>
                  <a:pt x="35667" y="42037"/>
                  <a:pt x="35474" y="42504"/>
                  <a:pt x="35780" y="42684"/>
                </a:cubicBezTo>
                <a:cubicBezTo>
                  <a:pt x="35803" y="42699"/>
                  <a:pt x="35827" y="42708"/>
                  <a:pt x="35852" y="42714"/>
                </a:cubicBezTo>
                <a:lnTo>
                  <a:pt x="36109" y="42785"/>
                </a:lnTo>
                <a:lnTo>
                  <a:pt x="36279" y="42829"/>
                </a:lnTo>
                <a:close/>
                <a:moveTo>
                  <a:pt x="1379" y="525"/>
                </a:moveTo>
                <a:cubicBezTo>
                  <a:pt x="1459" y="219"/>
                  <a:pt x="1069" y="1"/>
                  <a:pt x="847" y="257"/>
                </a:cubicBezTo>
                <a:cubicBezTo>
                  <a:pt x="820" y="290"/>
                  <a:pt x="799" y="330"/>
                  <a:pt x="788" y="374"/>
                </a:cubicBezTo>
                <a:lnTo>
                  <a:pt x="752" y="510"/>
                </a:lnTo>
                <a:cubicBezTo>
                  <a:pt x="679" y="801"/>
                  <a:pt x="1042" y="1015"/>
                  <a:pt x="1260" y="806"/>
                </a:cubicBezTo>
                <a:cubicBezTo>
                  <a:pt x="1304" y="766"/>
                  <a:pt x="1333" y="713"/>
                  <a:pt x="1346" y="657"/>
                </a:cubicBezTo>
                <a:close/>
                <a:moveTo>
                  <a:pt x="964" y="2428"/>
                </a:moveTo>
                <a:cubicBezTo>
                  <a:pt x="1021" y="2130"/>
                  <a:pt x="639" y="1937"/>
                  <a:pt x="430" y="2178"/>
                </a:cubicBezTo>
                <a:cubicBezTo>
                  <a:pt x="396" y="2220"/>
                  <a:pt x="373" y="2268"/>
                  <a:pt x="363" y="2321"/>
                </a:cubicBezTo>
                <a:lnTo>
                  <a:pt x="308" y="2633"/>
                </a:lnTo>
                <a:lnTo>
                  <a:pt x="260" y="2933"/>
                </a:lnTo>
                <a:cubicBezTo>
                  <a:pt x="233" y="3100"/>
                  <a:pt x="348" y="3260"/>
                  <a:pt x="518" y="3285"/>
                </a:cubicBezTo>
                <a:cubicBezTo>
                  <a:pt x="685" y="3310"/>
                  <a:pt x="843" y="3193"/>
                  <a:pt x="866" y="3023"/>
                </a:cubicBezTo>
                <a:lnTo>
                  <a:pt x="912" y="2736"/>
                </a:lnTo>
                <a:lnTo>
                  <a:pt x="964" y="2428"/>
                </a:lnTo>
                <a:close/>
                <a:moveTo>
                  <a:pt x="656" y="4819"/>
                </a:moveTo>
                <a:cubicBezTo>
                  <a:pt x="677" y="4484"/>
                  <a:pt x="218" y="4362"/>
                  <a:pt x="73" y="4672"/>
                </a:cubicBezTo>
                <a:cubicBezTo>
                  <a:pt x="59" y="4706"/>
                  <a:pt x="50" y="4741"/>
                  <a:pt x="46" y="4777"/>
                </a:cubicBezTo>
                <a:lnTo>
                  <a:pt x="36" y="4957"/>
                </a:lnTo>
                <a:lnTo>
                  <a:pt x="23" y="5158"/>
                </a:lnTo>
                <a:lnTo>
                  <a:pt x="11" y="5397"/>
                </a:lnTo>
                <a:cubicBezTo>
                  <a:pt x="0" y="5733"/>
                  <a:pt x="463" y="5840"/>
                  <a:pt x="599" y="5523"/>
                </a:cubicBezTo>
                <a:cubicBezTo>
                  <a:pt x="612" y="5490"/>
                  <a:pt x="620" y="5454"/>
                  <a:pt x="620" y="5418"/>
                </a:cubicBezTo>
                <a:lnTo>
                  <a:pt x="633" y="5192"/>
                </a:lnTo>
                <a:lnTo>
                  <a:pt x="644" y="4995"/>
                </a:lnTo>
                <a:lnTo>
                  <a:pt x="656" y="4817"/>
                </a:lnTo>
                <a:close/>
                <a:moveTo>
                  <a:pt x="631" y="7223"/>
                </a:moveTo>
                <a:cubicBezTo>
                  <a:pt x="610" y="6885"/>
                  <a:pt x="136" y="6822"/>
                  <a:pt x="32" y="7156"/>
                </a:cubicBezTo>
                <a:cubicBezTo>
                  <a:pt x="23" y="7189"/>
                  <a:pt x="19" y="7223"/>
                  <a:pt x="21" y="7258"/>
                </a:cubicBezTo>
                <a:lnTo>
                  <a:pt x="36" y="7480"/>
                </a:lnTo>
                <a:lnTo>
                  <a:pt x="48" y="7665"/>
                </a:lnTo>
                <a:lnTo>
                  <a:pt x="67" y="7881"/>
                </a:lnTo>
                <a:cubicBezTo>
                  <a:pt x="97" y="8187"/>
                  <a:pt x="522" y="8264"/>
                  <a:pt x="652" y="7969"/>
                </a:cubicBezTo>
                <a:cubicBezTo>
                  <a:pt x="673" y="7921"/>
                  <a:pt x="681" y="7868"/>
                  <a:pt x="675" y="7818"/>
                </a:cubicBezTo>
                <a:lnTo>
                  <a:pt x="658" y="7617"/>
                </a:lnTo>
                <a:lnTo>
                  <a:pt x="644" y="7439"/>
                </a:lnTo>
                <a:close/>
                <a:moveTo>
                  <a:pt x="949" y="9593"/>
                </a:moveTo>
                <a:cubicBezTo>
                  <a:pt x="878" y="9274"/>
                  <a:pt x="415" y="9272"/>
                  <a:pt x="350" y="9606"/>
                </a:cubicBezTo>
                <a:cubicBezTo>
                  <a:pt x="342" y="9645"/>
                  <a:pt x="344" y="9685"/>
                  <a:pt x="352" y="9725"/>
                </a:cubicBezTo>
                <a:lnTo>
                  <a:pt x="400" y="9941"/>
                </a:lnTo>
                <a:lnTo>
                  <a:pt x="440" y="10106"/>
                </a:lnTo>
                <a:lnTo>
                  <a:pt x="499" y="10333"/>
                </a:lnTo>
                <a:cubicBezTo>
                  <a:pt x="545" y="10494"/>
                  <a:pt x="713" y="10588"/>
                  <a:pt x="874" y="10544"/>
                </a:cubicBezTo>
                <a:cubicBezTo>
                  <a:pt x="1035" y="10500"/>
                  <a:pt x="1130" y="10335"/>
                  <a:pt x="1088" y="10171"/>
                </a:cubicBezTo>
                <a:lnTo>
                  <a:pt x="1033" y="9960"/>
                </a:lnTo>
                <a:lnTo>
                  <a:pt x="996" y="9803"/>
                </a:lnTo>
                <a:lnTo>
                  <a:pt x="949" y="9595"/>
                </a:lnTo>
                <a:close/>
                <a:moveTo>
                  <a:pt x="1668" y="11865"/>
                </a:moveTo>
                <a:cubicBezTo>
                  <a:pt x="1532" y="11550"/>
                  <a:pt x="1058" y="11664"/>
                  <a:pt x="1082" y="12009"/>
                </a:cubicBezTo>
                <a:cubicBezTo>
                  <a:pt x="1084" y="12043"/>
                  <a:pt x="1092" y="12074"/>
                  <a:pt x="1105" y="12106"/>
                </a:cubicBezTo>
                <a:lnTo>
                  <a:pt x="1182" y="12282"/>
                </a:lnTo>
                <a:lnTo>
                  <a:pt x="1247" y="12426"/>
                </a:lnTo>
                <a:lnTo>
                  <a:pt x="1314" y="12571"/>
                </a:lnTo>
                <a:lnTo>
                  <a:pt x="1364" y="12676"/>
                </a:lnTo>
                <a:cubicBezTo>
                  <a:pt x="1505" y="12967"/>
                  <a:pt x="1955" y="12864"/>
                  <a:pt x="1945" y="12525"/>
                </a:cubicBezTo>
                <a:cubicBezTo>
                  <a:pt x="1943" y="12483"/>
                  <a:pt x="1932" y="12443"/>
                  <a:pt x="1914" y="12408"/>
                </a:cubicBezTo>
                <a:lnTo>
                  <a:pt x="1865" y="12309"/>
                </a:lnTo>
                <a:lnTo>
                  <a:pt x="1802" y="12173"/>
                </a:lnTo>
                <a:lnTo>
                  <a:pt x="1740" y="12034"/>
                </a:lnTo>
                <a:lnTo>
                  <a:pt x="1666" y="11865"/>
                </a:lnTo>
                <a:close/>
                <a:moveTo>
                  <a:pt x="2810" y="13950"/>
                </a:moveTo>
                <a:cubicBezTo>
                  <a:pt x="2628" y="13688"/>
                  <a:pt x="2215" y="13847"/>
                  <a:pt x="2259" y="14168"/>
                </a:cubicBezTo>
                <a:cubicBezTo>
                  <a:pt x="2266" y="14214"/>
                  <a:pt x="2282" y="14258"/>
                  <a:pt x="2310" y="14298"/>
                </a:cubicBezTo>
                <a:lnTo>
                  <a:pt x="2416" y="14451"/>
                </a:lnTo>
                <a:lnTo>
                  <a:pt x="2507" y="14574"/>
                </a:lnTo>
                <a:lnTo>
                  <a:pt x="2597" y="14698"/>
                </a:lnTo>
                <a:lnTo>
                  <a:pt x="2678" y="14803"/>
                </a:lnTo>
                <a:cubicBezTo>
                  <a:pt x="2781" y="14941"/>
                  <a:pt x="2974" y="14968"/>
                  <a:pt x="3110" y="14864"/>
                </a:cubicBezTo>
                <a:cubicBezTo>
                  <a:pt x="3246" y="14759"/>
                  <a:pt x="3269" y="14564"/>
                  <a:pt x="3163" y="14432"/>
                </a:cubicBezTo>
                <a:lnTo>
                  <a:pt x="3085" y="14331"/>
                </a:lnTo>
                <a:lnTo>
                  <a:pt x="2999" y="14214"/>
                </a:lnTo>
                <a:lnTo>
                  <a:pt x="2913" y="14097"/>
                </a:lnTo>
                <a:close/>
                <a:moveTo>
                  <a:pt x="4351" y="15761"/>
                </a:moveTo>
                <a:cubicBezTo>
                  <a:pt x="4089" y="15520"/>
                  <a:pt x="3697" y="15834"/>
                  <a:pt x="3881" y="16144"/>
                </a:cubicBezTo>
                <a:cubicBezTo>
                  <a:pt x="3896" y="16165"/>
                  <a:pt x="3913" y="16186"/>
                  <a:pt x="3932" y="16205"/>
                </a:cubicBezTo>
                <a:lnTo>
                  <a:pt x="4018" y="16287"/>
                </a:lnTo>
                <a:lnTo>
                  <a:pt x="4127" y="16391"/>
                </a:lnTo>
                <a:lnTo>
                  <a:pt x="4240" y="16494"/>
                </a:lnTo>
                <a:lnTo>
                  <a:pt x="4391" y="16628"/>
                </a:lnTo>
                <a:cubicBezTo>
                  <a:pt x="4519" y="16739"/>
                  <a:pt x="4711" y="16725"/>
                  <a:pt x="4822" y="16597"/>
                </a:cubicBezTo>
                <a:cubicBezTo>
                  <a:pt x="4931" y="16469"/>
                  <a:pt x="4919" y="16276"/>
                  <a:pt x="4789" y="16165"/>
                </a:cubicBezTo>
                <a:lnTo>
                  <a:pt x="4651" y="16039"/>
                </a:lnTo>
                <a:lnTo>
                  <a:pt x="4542" y="15943"/>
                </a:lnTo>
                <a:lnTo>
                  <a:pt x="4437" y="15842"/>
                </a:lnTo>
                <a:lnTo>
                  <a:pt x="4353" y="15761"/>
                </a:lnTo>
                <a:close/>
                <a:moveTo>
                  <a:pt x="6214" y="17253"/>
                </a:moveTo>
                <a:cubicBezTo>
                  <a:pt x="6074" y="17161"/>
                  <a:pt x="5883" y="17198"/>
                  <a:pt x="5791" y="17339"/>
                </a:cubicBezTo>
                <a:cubicBezTo>
                  <a:pt x="5698" y="17481"/>
                  <a:pt x="5736" y="17670"/>
                  <a:pt x="5877" y="17762"/>
                </a:cubicBezTo>
                <a:lnTo>
                  <a:pt x="6061" y="17884"/>
                </a:lnTo>
                <a:lnTo>
                  <a:pt x="6191" y="17965"/>
                </a:lnTo>
                <a:lnTo>
                  <a:pt x="6323" y="18047"/>
                </a:lnTo>
                <a:lnTo>
                  <a:pt x="6405" y="18097"/>
                </a:lnTo>
                <a:cubicBezTo>
                  <a:pt x="6461" y="18131"/>
                  <a:pt x="6526" y="18146"/>
                  <a:pt x="6593" y="18139"/>
                </a:cubicBezTo>
                <a:cubicBezTo>
                  <a:pt x="6885" y="18110"/>
                  <a:pt x="6971" y="17726"/>
                  <a:pt x="6721" y="17573"/>
                </a:cubicBezTo>
                <a:lnTo>
                  <a:pt x="6518" y="17450"/>
                </a:lnTo>
                <a:lnTo>
                  <a:pt x="6392" y="17368"/>
                </a:lnTo>
                <a:lnTo>
                  <a:pt x="6216" y="17253"/>
                </a:lnTo>
                <a:close/>
                <a:moveTo>
                  <a:pt x="8305" y="18420"/>
                </a:moveTo>
                <a:cubicBezTo>
                  <a:pt x="8004" y="18284"/>
                  <a:pt x="7733" y="18651"/>
                  <a:pt x="7949" y="18898"/>
                </a:cubicBezTo>
                <a:cubicBezTo>
                  <a:pt x="7976" y="18929"/>
                  <a:pt x="8012" y="18957"/>
                  <a:pt x="8050" y="18973"/>
                </a:cubicBezTo>
                <a:lnTo>
                  <a:pt x="8253" y="19066"/>
                </a:lnTo>
                <a:lnTo>
                  <a:pt x="8398" y="19131"/>
                </a:lnTo>
                <a:lnTo>
                  <a:pt x="8620" y="19225"/>
                </a:lnTo>
                <a:cubicBezTo>
                  <a:pt x="8922" y="19346"/>
                  <a:pt x="9175" y="18984"/>
                  <a:pt x="8966" y="18741"/>
                </a:cubicBezTo>
                <a:cubicBezTo>
                  <a:pt x="8934" y="18707"/>
                  <a:pt x="8896" y="18680"/>
                  <a:pt x="8855" y="18661"/>
                </a:cubicBezTo>
                <a:lnTo>
                  <a:pt x="8643" y="18571"/>
                </a:lnTo>
                <a:lnTo>
                  <a:pt x="8502" y="18508"/>
                </a:lnTo>
                <a:close/>
                <a:moveTo>
                  <a:pt x="10546" y="19281"/>
                </a:moveTo>
                <a:cubicBezTo>
                  <a:pt x="10221" y="19187"/>
                  <a:pt x="10001" y="19602"/>
                  <a:pt x="10275" y="19820"/>
                </a:cubicBezTo>
                <a:cubicBezTo>
                  <a:pt x="10303" y="19839"/>
                  <a:pt x="10334" y="19856"/>
                  <a:pt x="10368" y="19866"/>
                </a:cubicBezTo>
                <a:cubicBezTo>
                  <a:pt x="10516" y="19912"/>
                  <a:pt x="10665" y="19956"/>
                  <a:pt x="10814" y="20000"/>
                </a:cubicBezTo>
                <a:lnTo>
                  <a:pt x="10959" y="20042"/>
                </a:lnTo>
                <a:cubicBezTo>
                  <a:pt x="11263" y="20130"/>
                  <a:pt x="11497" y="19738"/>
                  <a:pt x="11233" y="19510"/>
                </a:cubicBezTo>
                <a:cubicBezTo>
                  <a:pt x="11202" y="19485"/>
                  <a:pt x="11164" y="19466"/>
                  <a:pt x="11124" y="19455"/>
                </a:cubicBezTo>
                <a:cubicBezTo>
                  <a:pt x="10931" y="19399"/>
                  <a:pt x="10739" y="19342"/>
                  <a:pt x="10546" y="19281"/>
                </a:cubicBezTo>
                <a:close/>
                <a:moveTo>
                  <a:pt x="12880" y="19877"/>
                </a:moveTo>
                <a:cubicBezTo>
                  <a:pt x="12541" y="19814"/>
                  <a:pt x="12371" y="20275"/>
                  <a:pt x="12679" y="20445"/>
                </a:cubicBezTo>
                <a:cubicBezTo>
                  <a:pt x="12707" y="20459"/>
                  <a:pt x="12736" y="20470"/>
                  <a:pt x="12765" y="20476"/>
                </a:cubicBezTo>
                <a:cubicBezTo>
                  <a:pt x="12968" y="20516"/>
                  <a:pt x="13170" y="20554"/>
                  <a:pt x="13373" y="20589"/>
                </a:cubicBezTo>
                <a:cubicBezTo>
                  <a:pt x="13727" y="20644"/>
                  <a:pt x="13872" y="20158"/>
                  <a:pt x="13549" y="20009"/>
                </a:cubicBezTo>
                <a:cubicBezTo>
                  <a:pt x="13526" y="19998"/>
                  <a:pt x="13501" y="19992"/>
                  <a:pt x="13476" y="19986"/>
                </a:cubicBezTo>
                <a:cubicBezTo>
                  <a:pt x="13277" y="19952"/>
                  <a:pt x="13080" y="19914"/>
                  <a:pt x="12880" y="19877"/>
                </a:cubicBezTo>
                <a:close/>
                <a:moveTo>
                  <a:pt x="15270" y="20233"/>
                </a:moveTo>
                <a:cubicBezTo>
                  <a:pt x="15100" y="20210"/>
                  <a:pt x="14945" y="20334"/>
                  <a:pt x="14928" y="20505"/>
                </a:cubicBezTo>
                <a:cubicBezTo>
                  <a:pt x="14909" y="20675"/>
                  <a:pt x="15037" y="20826"/>
                  <a:pt x="15209" y="20841"/>
                </a:cubicBezTo>
                <a:cubicBezTo>
                  <a:pt x="15414" y="20862"/>
                  <a:pt x="15620" y="20881"/>
                  <a:pt x="15825" y="20897"/>
                </a:cubicBezTo>
                <a:cubicBezTo>
                  <a:pt x="16081" y="20916"/>
                  <a:pt x="16244" y="20631"/>
                  <a:pt x="16099" y="20419"/>
                </a:cubicBezTo>
                <a:cubicBezTo>
                  <a:pt x="16047" y="20342"/>
                  <a:pt x="15963" y="20294"/>
                  <a:pt x="15871" y="20287"/>
                </a:cubicBezTo>
                <a:cubicBezTo>
                  <a:pt x="15670" y="20273"/>
                  <a:pt x="15471" y="20254"/>
                  <a:pt x="15270" y="20233"/>
                </a:cubicBezTo>
                <a:close/>
                <a:moveTo>
                  <a:pt x="17682" y="20378"/>
                </a:moveTo>
                <a:cubicBezTo>
                  <a:pt x="17334" y="20378"/>
                  <a:pt x="17252" y="20860"/>
                  <a:pt x="17585" y="20975"/>
                </a:cubicBezTo>
                <a:cubicBezTo>
                  <a:pt x="17613" y="20983"/>
                  <a:pt x="17644" y="20990"/>
                  <a:pt x="17673" y="20990"/>
                </a:cubicBezTo>
                <a:cubicBezTo>
                  <a:pt x="17879" y="20994"/>
                  <a:pt x="18084" y="20994"/>
                  <a:pt x="18290" y="20994"/>
                </a:cubicBezTo>
                <a:cubicBezTo>
                  <a:pt x="18616" y="20994"/>
                  <a:pt x="18715" y="20539"/>
                  <a:pt x="18405" y="20407"/>
                </a:cubicBezTo>
                <a:cubicBezTo>
                  <a:pt x="18369" y="20392"/>
                  <a:pt x="18329" y="20384"/>
                  <a:pt x="18287" y="20384"/>
                </a:cubicBezTo>
                <a:cubicBezTo>
                  <a:pt x="18086" y="20384"/>
                  <a:pt x="17885" y="20382"/>
                  <a:pt x="17682" y="20378"/>
                </a:cubicBezTo>
                <a:close/>
                <a:moveTo>
                  <a:pt x="20102" y="20331"/>
                </a:moveTo>
                <a:cubicBezTo>
                  <a:pt x="19937" y="20346"/>
                  <a:pt x="19813" y="20489"/>
                  <a:pt x="19824" y="20654"/>
                </a:cubicBezTo>
                <a:cubicBezTo>
                  <a:pt x="19834" y="20820"/>
                  <a:pt x="19972" y="20948"/>
                  <a:pt x="20138" y="20941"/>
                </a:cubicBezTo>
                <a:cubicBezTo>
                  <a:pt x="20343" y="20931"/>
                  <a:pt x="20549" y="20916"/>
                  <a:pt x="20752" y="20901"/>
                </a:cubicBezTo>
                <a:cubicBezTo>
                  <a:pt x="20922" y="20889"/>
                  <a:pt x="21047" y="20742"/>
                  <a:pt x="21035" y="20575"/>
                </a:cubicBezTo>
                <a:cubicBezTo>
                  <a:pt x="21022" y="20405"/>
                  <a:pt x="20876" y="20279"/>
                  <a:pt x="20706" y="20292"/>
                </a:cubicBezTo>
                <a:cubicBezTo>
                  <a:pt x="20505" y="20306"/>
                  <a:pt x="20304" y="20321"/>
                  <a:pt x="20102" y="20331"/>
                </a:cubicBezTo>
                <a:close/>
                <a:moveTo>
                  <a:pt x="22475" y="20116"/>
                </a:moveTo>
                <a:cubicBezTo>
                  <a:pt x="22317" y="20155"/>
                  <a:pt x="22221" y="20310"/>
                  <a:pt x="22253" y="20470"/>
                </a:cubicBezTo>
                <a:cubicBezTo>
                  <a:pt x="22284" y="20629"/>
                  <a:pt x="22433" y="20736"/>
                  <a:pt x="22592" y="20713"/>
                </a:cubicBezTo>
                <a:cubicBezTo>
                  <a:pt x="22797" y="20688"/>
                  <a:pt x="22999" y="20658"/>
                  <a:pt x="23202" y="20629"/>
                </a:cubicBezTo>
                <a:cubicBezTo>
                  <a:pt x="23365" y="20600"/>
                  <a:pt x="23476" y="20447"/>
                  <a:pt x="23451" y="20283"/>
                </a:cubicBezTo>
                <a:cubicBezTo>
                  <a:pt x="23428" y="20120"/>
                  <a:pt x="23277" y="20005"/>
                  <a:pt x="23114" y="20025"/>
                </a:cubicBezTo>
                <a:lnTo>
                  <a:pt x="23080" y="20030"/>
                </a:lnTo>
                <a:lnTo>
                  <a:pt x="23139" y="19883"/>
                </a:lnTo>
                <a:lnTo>
                  <a:pt x="23183" y="19778"/>
                </a:lnTo>
                <a:lnTo>
                  <a:pt x="23227" y="19673"/>
                </a:lnTo>
                <a:lnTo>
                  <a:pt x="23273" y="19569"/>
                </a:lnTo>
                <a:cubicBezTo>
                  <a:pt x="23344" y="19416"/>
                  <a:pt x="23275" y="19235"/>
                  <a:pt x="23122" y="19164"/>
                </a:cubicBezTo>
                <a:cubicBezTo>
                  <a:pt x="22967" y="19095"/>
                  <a:pt x="22787" y="19162"/>
                  <a:pt x="22718" y="19317"/>
                </a:cubicBezTo>
                <a:lnTo>
                  <a:pt x="22667" y="19428"/>
                </a:lnTo>
                <a:lnTo>
                  <a:pt x="22619" y="19539"/>
                </a:lnTo>
                <a:lnTo>
                  <a:pt x="22573" y="19652"/>
                </a:lnTo>
                <a:lnTo>
                  <a:pt x="22529" y="19766"/>
                </a:lnTo>
                <a:lnTo>
                  <a:pt x="22477" y="19904"/>
                </a:lnTo>
                <a:cubicBezTo>
                  <a:pt x="22450" y="19971"/>
                  <a:pt x="22450" y="20046"/>
                  <a:pt x="22477" y="20116"/>
                </a:cubicBezTo>
                <a:close/>
                <a:moveTo>
                  <a:pt x="24902" y="19713"/>
                </a:moveTo>
                <a:cubicBezTo>
                  <a:pt x="24554" y="19789"/>
                  <a:pt x="24587" y="20294"/>
                  <a:pt x="24952" y="20317"/>
                </a:cubicBezTo>
                <a:cubicBezTo>
                  <a:pt x="24975" y="20319"/>
                  <a:pt x="25000" y="20315"/>
                  <a:pt x="25025" y="20310"/>
                </a:cubicBezTo>
                <a:cubicBezTo>
                  <a:pt x="25226" y="20271"/>
                  <a:pt x="25428" y="20227"/>
                  <a:pt x="25627" y="20183"/>
                </a:cubicBezTo>
                <a:cubicBezTo>
                  <a:pt x="25792" y="20147"/>
                  <a:pt x="25897" y="19984"/>
                  <a:pt x="25859" y="19818"/>
                </a:cubicBezTo>
                <a:cubicBezTo>
                  <a:pt x="25822" y="19652"/>
                  <a:pt x="25658" y="19550"/>
                  <a:pt x="25493" y="19587"/>
                </a:cubicBezTo>
                <a:cubicBezTo>
                  <a:pt x="25296" y="19631"/>
                  <a:pt x="25099" y="19673"/>
                  <a:pt x="24902" y="19713"/>
                </a:cubicBezTo>
                <a:close/>
                <a:moveTo>
                  <a:pt x="27257" y="19147"/>
                </a:moveTo>
                <a:cubicBezTo>
                  <a:pt x="26928" y="19244"/>
                  <a:pt x="26974" y="19724"/>
                  <a:pt x="27326" y="19747"/>
                </a:cubicBezTo>
                <a:cubicBezTo>
                  <a:pt x="27358" y="19749"/>
                  <a:pt x="27389" y="19745"/>
                  <a:pt x="27421" y="19736"/>
                </a:cubicBezTo>
                <a:cubicBezTo>
                  <a:pt x="27620" y="19682"/>
                  <a:pt x="27817" y="19623"/>
                  <a:pt x="28014" y="19564"/>
                </a:cubicBezTo>
                <a:cubicBezTo>
                  <a:pt x="28064" y="19550"/>
                  <a:pt x="28108" y="19523"/>
                  <a:pt x="28146" y="19487"/>
                </a:cubicBezTo>
                <a:cubicBezTo>
                  <a:pt x="28364" y="19256"/>
                  <a:pt x="28142" y="18892"/>
                  <a:pt x="27838" y="18980"/>
                </a:cubicBezTo>
                <a:cubicBezTo>
                  <a:pt x="27645" y="19036"/>
                  <a:pt x="27450" y="19093"/>
                  <a:pt x="27257" y="19147"/>
                </a:cubicBezTo>
                <a:close/>
                <a:moveTo>
                  <a:pt x="29535" y="18412"/>
                </a:moveTo>
                <a:cubicBezTo>
                  <a:pt x="29202" y="18573"/>
                  <a:pt x="29376" y="19070"/>
                  <a:pt x="29741" y="18986"/>
                </a:cubicBezTo>
                <a:cubicBezTo>
                  <a:pt x="29757" y="18980"/>
                  <a:pt x="29774" y="18973"/>
                  <a:pt x="29791" y="18967"/>
                </a:cubicBezTo>
                <a:cubicBezTo>
                  <a:pt x="29994" y="18873"/>
                  <a:pt x="30187" y="18760"/>
                  <a:pt x="30367" y="18630"/>
                </a:cubicBezTo>
                <a:cubicBezTo>
                  <a:pt x="30633" y="18435"/>
                  <a:pt x="30449" y="18018"/>
                  <a:pt x="30126" y="18083"/>
                </a:cubicBezTo>
                <a:cubicBezTo>
                  <a:pt x="30084" y="18091"/>
                  <a:pt x="30044" y="18108"/>
                  <a:pt x="30011" y="18133"/>
                </a:cubicBezTo>
                <a:cubicBezTo>
                  <a:pt x="29862" y="18240"/>
                  <a:pt x="29703" y="18334"/>
                  <a:pt x="29535" y="18412"/>
                </a:cubicBezTo>
                <a:close/>
                <a:moveTo>
                  <a:pt x="31130" y="16878"/>
                </a:moveTo>
                <a:cubicBezTo>
                  <a:pt x="31052" y="17024"/>
                  <a:pt x="31107" y="17207"/>
                  <a:pt x="31254" y="17286"/>
                </a:cubicBezTo>
                <a:cubicBezTo>
                  <a:pt x="31400" y="17366"/>
                  <a:pt x="31585" y="17314"/>
                  <a:pt x="31667" y="17167"/>
                </a:cubicBezTo>
                <a:cubicBezTo>
                  <a:pt x="31776" y="16970"/>
                  <a:pt x="31864" y="16760"/>
                  <a:pt x="31926" y="16544"/>
                </a:cubicBezTo>
                <a:cubicBezTo>
                  <a:pt x="31977" y="16381"/>
                  <a:pt x="31882" y="16207"/>
                  <a:pt x="31719" y="16161"/>
                </a:cubicBezTo>
                <a:cubicBezTo>
                  <a:pt x="31553" y="16113"/>
                  <a:pt x="31384" y="16211"/>
                  <a:pt x="31340" y="16377"/>
                </a:cubicBezTo>
                <a:cubicBezTo>
                  <a:pt x="31287" y="16551"/>
                  <a:pt x="31218" y="16718"/>
                  <a:pt x="31130" y="16878"/>
                </a:cubicBezTo>
                <a:close/>
                <a:moveTo>
                  <a:pt x="30855" y="15279"/>
                </a:moveTo>
                <a:cubicBezTo>
                  <a:pt x="31170" y="15379"/>
                  <a:pt x="31402" y="14977"/>
                  <a:pt x="31145" y="14753"/>
                </a:cubicBezTo>
                <a:cubicBezTo>
                  <a:pt x="31115" y="14727"/>
                  <a:pt x="31080" y="14709"/>
                  <a:pt x="31044" y="14696"/>
                </a:cubicBezTo>
                <a:cubicBezTo>
                  <a:pt x="30824" y="14627"/>
                  <a:pt x="30598" y="14587"/>
                  <a:pt x="30367" y="14574"/>
                </a:cubicBezTo>
                <a:cubicBezTo>
                  <a:pt x="30051" y="14554"/>
                  <a:pt x="29914" y="14981"/>
                  <a:pt x="30202" y="15147"/>
                </a:cubicBezTo>
                <a:cubicBezTo>
                  <a:pt x="30241" y="15170"/>
                  <a:pt x="30285" y="15182"/>
                  <a:pt x="30332" y="15184"/>
                </a:cubicBezTo>
                <a:cubicBezTo>
                  <a:pt x="30510" y="15193"/>
                  <a:pt x="30686" y="15224"/>
                  <a:pt x="30855" y="15279"/>
                </a:cubicBezTo>
                <a:close/>
                <a:moveTo>
                  <a:pt x="28605" y="15383"/>
                </a:moveTo>
                <a:cubicBezTo>
                  <a:pt x="28957" y="15291"/>
                  <a:pt x="28896" y="14782"/>
                  <a:pt x="28527" y="14782"/>
                </a:cubicBezTo>
                <a:cubicBezTo>
                  <a:pt x="28506" y="14782"/>
                  <a:pt x="28485" y="14784"/>
                  <a:pt x="28464" y="14788"/>
                </a:cubicBezTo>
                <a:cubicBezTo>
                  <a:pt x="28263" y="14836"/>
                  <a:pt x="28060" y="14889"/>
                  <a:pt x="27861" y="14945"/>
                </a:cubicBezTo>
                <a:cubicBezTo>
                  <a:pt x="27548" y="15036"/>
                  <a:pt x="27571" y="15488"/>
                  <a:pt x="27898" y="15541"/>
                </a:cubicBezTo>
                <a:cubicBezTo>
                  <a:pt x="27942" y="15547"/>
                  <a:pt x="27986" y="15545"/>
                  <a:pt x="28028" y="15532"/>
                </a:cubicBezTo>
                <a:cubicBezTo>
                  <a:pt x="28219" y="15478"/>
                  <a:pt x="28412" y="15427"/>
                  <a:pt x="28605" y="15383"/>
                </a:cubicBezTo>
                <a:close/>
                <a:moveTo>
                  <a:pt x="26387" y="16176"/>
                </a:moveTo>
                <a:cubicBezTo>
                  <a:pt x="26687" y="16004"/>
                  <a:pt x="26528" y="15549"/>
                  <a:pt x="26184" y="15606"/>
                </a:cubicBezTo>
                <a:cubicBezTo>
                  <a:pt x="26153" y="15612"/>
                  <a:pt x="26121" y="15624"/>
                  <a:pt x="26094" y="15639"/>
                </a:cubicBezTo>
                <a:lnTo>
                  <a:pt x="26023" y="15677"/>
                </a:lnTo>
                <a:lnTo>
                  <a:pt x="25916" y="15738"/>
                </a:lnTo>
                <a:lnTo>
                  <a:pt x="25811" y="15798"/>
                </a:lnTo>
                <a:lnTo>
                  <a:pt x="25706" y="15861"/>
                </a:lnTo>
                <a:lnTo>
                  <a:pt x="25604" y="15926"/>
                </a:lnTo>
                <a:lnTo>
                  <a:pt x="25547" y="15962"/>
                </a:lnTo>
                <a:cubicBezTo>
                  <a:pt x="25266" y="16150"/>
                  <a:pt x="25451" y="16593"/>
                  <a:pt x="25790" y="16511"/>
                </a:cubicBezTo>
                <a:cubicBezTo>
                  <a:pt x="25824" y="16505"/>
                  <a:pt x="25855" y="16490"/>
                  <a:pt x="25884" y="16471"/>
                </a:cubicBezTo>
                <a:lnTo>
                  <a:pt x="26025" y="16381"/>
                </a:lnTo>
                <a:lnTo>
                  <a:pt x="26121" y="16324"/>
                </a:lnTo>
                <a:lnTo>
                  <a:pt x="26218" y="16268"/>
                </a:lnTo>
                <a:lnTo>
                  <a:pt x="26318" y="16211"/>
                </a:lnTo>
                <a:lnTo>
                  <a:pt x="26387" y="16174"/>
                </a:lnTo>
                <a:close/>
                <a:moveTo>
                  <a:pt x="24549" y="17605"/>
                </a:moveTo>
                <a:cubicBezTo>
                  <a:pt x="24772" y="17353"/>
                  <a:pt x="24491" y="16980"/>
                  <a:pt x="24183" y="17129"/>
                </a:cubicBezTo>
                <a:cubicBezTo>
                  <a:pt x="24149" y="17146"/>
                  <a:pt x="24120" y="17169"/>
                  <a:pt x="24095" y="17196"/>
                </a:cubicBezTo>
                <a:lnTo>
                  <a:pt x="23984" y="17320"/>
                </a:lnTo>
                <a:lnTo>
                  <a:pt x="23908" y="17410"/>
                </a:lnTo>
                <a:lnTo>
                  <a:pt x="23833" y="17500"/>
                </a:lnTo>
                <a:lnTo>
                  <a:pt x="23759" y="17592"/>
                </a:lnTo>
                <a:lnTo>
                  <a:pt x="23688" y="17685"/>
                </a:lnTo>
                <a:cubicBezTo>
                  <a:pt x="23493" y="17936"/>
                  <a:pt x="23772" y="18286"/>
                  <a:pt x="24067" y="18144"/>
                </a:cubicBezTo>
                <a:cubicBezTo>
                  <a:pt x="24109" y="18123"/>
                  <a:pt x="24145" y="18093"/>
                  <a:pt x="24172" y="18055"/>
                </a:cubicBezTo>
                <a:lnTo>
                  <a:pt x="24239" y="17972"/>
                </a:lnTo>
                <a:lnTo>
                  <a:pt x="24306" y="17886"/>
                </a:lnTo>
                <a:lnTo>
                  <a:pt x="24375" y="17804"/>
                </a:lnTo>
                <a:lnTo>
                  <a:pt x="24445" y="17720"/>
                </a:lnTo>
                <a:lnTo>
                  <a:pt x="24549" y="17605"/>
                </a:lnTo>
                <a:close/>
                <a:moveTo>
                  <a:pt x="22582" y="21826"/>
                </a:moveTo>
                <a:cubicBezTo>
                  <a:pt x="22636" y="21526"/>
                  <a:pt x="22257" y="21333"/>
                  <a:pt x="22045" y="21576"/>
                </a:cubicBezTo>
                <a:cubicBezTo>
                  <a:pt x="22012" y="21616"/>
                  <a:pt x="21988" y="21666"/>
                  <a:pt x="21980" y="21719"/>
                </a:cubicBezTo>
                <a:lnTo>
                  <a:pt x="21942" y="21926"/>
                </a:lnTo>
                <a:lnTo>
                  <a:pt x="21924" y="22054"/>
                </a:lnTo>
                <a:lnTo>
                  <a:pt x="21905" y="22180"/>
                </a:lnTo>
                <a:lnTo>
                  <a:pt x="21882" y="22337"/>
                </a:lnTo>
                <a:cubicBezTo>
                  <a:pt x="21842" y="22660"/>
                  <a:pt x="22273" y="22815"/>
                  <a:pt x="22447" y="22532"/>
                </a:cubicBezTo>
                <a:cubicBezTo>
                  <a:pt x="22470" y="22494"/>
                  <a:pt x="22483" y="22454"/>
                  <a:pt x="22489" y="22413"/>
                </a:cubicBezTo>
                <a:cubicBezTo>
                  <a:pt x="22500" y="22324"/>
                  <a:pt x="22512" y="22234"/>
                  <a:pt x="22527" y="22146"/>
                </a:cubicBezTo>
                <a:lnTo>
                  <a:pt x="22546" y="22025"/>
                </a:lnTo>
                <a:lnTo>
                  <a:pt x="22582" y="21826"/>
                </a:lnTo>
                <a:close/>
                <a:moveTo>
                  <a:pt x="22382" y="24200"/>
                </a:moveTo>
                <a:cubicBezTo>
                  <a:pt x="22382" y="23894"/>
                  <a:pt x="21965" y="23783"/>
                  <a:pt x="21812" y="24047"/>
                </a:cubicBezTo>
                <a:cubicBezTo>
                  <a:pt x="21785" y="24095"/>
                  <a:pt x="21771" y="24150"/>
                  <a:pt x="21771" y="24206"/>
                </a:cubicBezTo>
                <a:cubicBezTo>
                  <a:pt x="21771" y="24414"/>
                  <a:pt x="21779" y="24619"/>
                  <a:pt x="21787" y="24829"/>
                </a:cubicBezTo>
                <a:cubicBezTo>
                  <a:pt x="21796" y="24997"/>
                  <a:pt x="21938" y="25126"/>
                  <a:pt x="22106" y="25118"/>
                </a:cubicBezTo>
                <a:cubicBezTo>
                  <a:pt x="22276" y="25112"/>
                  <a:pt x="22406" y="24967"/>
                  <a:pt x="22397" y="24800"/>
                </a:cubicBezTo>
                <a:cubicBezTo>
                  <a:pt x="22389" y="24598"/>
                  <a:pt x="22382" y="24399"/>
                  <a:pt x="22382" y="24200"/>
                </a:cubicBezTo>
                <a:close/>
                <a:moveTo>
                  <a:pt x="22584" y="26585"/>
                </a:moveTo>
                <a:cubicBezTo>
                  <a:pt x="22554" y="26422"/>
                  <a:pt x="22397" y="26311"/>
                  <a:pt x="22234" y="26338"/>
                </a:cubicBezTo>
                <a:cubicBezTo>
                  <a:pt x="22068" y="26367"/>
                  <a:pt x="21957" y="26520"/>
                  <a:pt x="21982" y="26686"/>
                </a:cubicBezTo>
                <a:cubicBezTo>
                  <a:pt x="22014" y="26891"/>
                  <a:pt x="22049" y="27092"/>
                  <a:pt x="22089" y="27298"/>
                </a:cubicBezTo>
                <a:cubicBezTo>
                  <a:pt x="22120" y="27465"/>
                  <a:pt x="22282" y="27576"/>
                  <a:pt x="22450" y="27543"/>
                </a:cubicBezTo>
                <a:cubicBezTo>
                  <a:pt x="22617" y="27509"/>
                  <a:pt x="22726" y="27344"/>
                  <a:pt x="22688" y="27178"/>
                </a:cubicBezTo>
                <a:cubicBezTo>
                  <a:pt x="22651" y="26981"/>
                  <a:pt x="22615" y="26782"/>
                  <a:pt x="22584" y="26585"/>
                </a:cubicBezTo>
                <a:close/>
                <a:moveTo>
                  <a:pt x="23120" y="28926"/>
                </a:moveTo>
                <a:cubicBezTo>
                  <a:pt x="23072" y="28765"/>
                  <a:pt x="22900" y="28675"/>
                  <a:pt x="22739" y="28723"/>
                </a:cubicBezTo>
                <a:cubicBezTo>
                  <a:pt x="22577" y="28771"/>
                  <a:pt x="22487" y="28943"/>
                  <a:pt x="22535" y="29104"/>
                </a:cubicBezTo>
                <a:cubicBezTo>
                  <a:pt x="22594" y="29303"/>
                  <a:pt x="22657" y="29498"/>
                  <a:pt x="22722" y="29695"/>
                </a:cubicBezTo>
                <a:cubicBezTo>
                  <a:pt x="22776" y="29854"/>
                  <a:pt x="22948" y="29940"/>
                  <a:pt x="23110" y="29888"/>
                </a:cubicBezTo>
                <a:cubicBezTo>
                  <a:pt x="23269" y="29833"/>
                  <a:pt x="23355" y="29660"/>
                  <a:pt x="23300" y="29500"/>
                </a:cubicBezTo>
                <a:cubicBezTo>
                  <a:pt x="23238" y="29310"/>
                  <a:pt x="23177" y="29119"/>
                  <a:pt x="23120" y="28926"/>
                </a:cubicBezTo>
                <a:close/>
                <a:moveTo>
                  <a:pt x="23946" y="31187"/>
                </a:moveTo>
                <a:cubicBezTo>
                  <a:pt x="23816" y="30890"/>
                  <a:pt x="23361" y="30974"/>
                  <a:pt x="23361" y="31315"/>
                </a:cubicBezTo>
                <a:cubicBezTo>
                  <a:pt x="23361" y="31355"/>
                  <a:pt x="23370" y="31395"/>
                  <a:pt x="23386" y="31433"/>
                </a:cubicBezTo>
                <a:cubicBezTo>
                  <a:pt x="23468" y="31621"/>
                  <a:pt x="23554" y="31810"/>
                  <a:pt x="23642" y="31996"/>
                </a:cubicBezTo>
                <a:cubicBezTo>
                  <a:pt x="23789" y="32300"/>
                  <a:pt x="24246" y="32183"/>
                  <a:pt x="24223" y="31839"/>
                </a:cubicBezTo>
                <a:cubicBezTo>
                  <a:pt x="24220" y="31803"/>
                  <a:pt x="24210" y="31768"/>
                  <a:pt x="24195" y="31736"/>
                </a:cubicBezTo>
                <a:cubicBezTo>
                  <a:pt x="24109" y="31554"/>
                  <a:pt x="24026" y="31374"/>
                  <a:pt x="23946" y="31187"/>
                </a:cubicBezTo>
                <a:close/>
                <a:moveTo>
                  <a:pt x="25031" y="33335"/>
                </a:moveTo>
                <a:cubicBezTo>
                  <a:pt x="24874" y="33063"/>
                  <a:pt x="24440" y="33180"/>
                  <a:pt x="24464" y="33518"/>
                </a:cubicBezTo>
                <a:cubicBezTo>
                  <a:pt x="24468" y="33562"/>
                  <a:pt x="24480" y="33604"/>
                  <a:pt x="24503" y="33643"/>
                </a:cubicBezTo>
                <a:cubicBezTo>
                  <a:pt x="24606" y="33822"/>
                  <a:pt x="24713" y="34000"/>
                  <a:pt x="24822" y="34176"/>
                </a:cubicBezTo>
                <a:cubicBezTo>
                  <a:pt x="24998" y="34452"/>
                  <a:pt x="25428" y="34302"/>
                  <a:pt x="25384" y="33966"/>
                </a:cubicBezTo>
                <a:cubicBezTo>
                  <a:pt x="25377" y="33926"/>
                  <a:pt x="25363" y="33887"/>
                  <a:pt x="25342" y="33853"/>
                </a:cubicBezTo>
                <a:cubicBezTo>
                  <a:pt x="25237" y="33681"/>
                  <a:pt x="25132" y="33509"/>
                  <a:pt x="25031" y="33335"/>
                </a:cubicBezTo>
                <a:close/>
                <a:moveTo>
                  <a:pt x="26358" y="35343"/>
                </a:moveTo>
                <a:cubicBezTo>
                  <a:pt x="26146" y="35069"/>
                  <a:pt x="25710" y="35297"/>
                  <a:pt x="25828" y="35634"/>
                </a:cubicBezTo>
                <a:cubicBezTo>
                  <a:pt x="25838" y="35662"/>
                  <a:pt x="25853" y="35687"/>
                  <a:pt x="25870" y="35710"/>
                </a:cubicBezTo>
                <a:cubicBezTo>
                  <a:pt x="25993" y="35878"/>
                  <a:pt x="26119" y="36041"/>
                  <a:pt x="26249" y="36202"/>
                </a:cubicBezTo>
                <a:cubicBezTo>
                  <a:pt x="26452" y="36456"/>
                  <a:pt x="26867" y="36255"/>
                  <a:pt x="26779" y="35926"/>
                </a:cubicBezTo>
                <a:cubicBezTo>
                  <a:pt x="26769" y="35888"/>
                  <a:pt x="26750" y="35850"/>
                  <a:pt x="26725" y="35819"/>
                </a:cubicBezTo>
                <a:cubicBezTo>
                  <a:pt x="26601" y="35662"/>
                  <a:pt x="26478" y="35504"/>
                  <a:pt x="26358" y="35343"/>
                </a:cubicBezTo>
                <a:close/>
                <a:moveTo>
                  <a:pt x="27911" y="37181"/>
                </a:moveTo>
                <a:cubicBezTo>
                  <a:pt x="27794" y="37062"/>
                  <a:pt x="27601" y="37057"/>
                  <a:pt x="27479" y="37173"/>
                </a:cubicBezTo>
                <a:cubicBezTo>
                  <a:pt x="27358" y="37288"/>
                  <a:pt x="27354" y="37481"/>
                  <a:pt x="27469" y="37604"/>
                </a:cubicBezTo>
                <a:lnTo>
                  <a:pt x="27584" y="37724"/>
                </a:lnTo>
                <a:lnTo>
                  <a:pt x="27697" y="37839"/>
                </a:lnTo>
                <a:lnTo>
                  <a:pt x="27905" y="38047"/>
                </a:lnTo>
                <a:cubicBezTo>
                  <a:pt x="28024" y="38164"/>
                  <a:pt x="28219" y="38162"/>
                  <a:pt x="28336" y="38042"/>
                </a:cubicBezTo>
                <a:cubicBezTo>
                  <a:pt x="28454" y="37921"/>
                  <a:pt x="28452" y="37728"/>
                  <a:pt x="28332" y="37611"/>
                </a:cubicBezTo>
                <a:cubicBezTo>
                  <a:pt x="28227" y="37506"/>
                  <a:pt x="28125" y="37403"/>
                  <a:pt x="28022" y="37298"/>
                </a:cubicBezTo>
                <a:close/>
                <a:moveTo>
                  <a:pt x="29673" y="38814"/>
                </a:moveTo>
                <a:cubicBezTo>
                  <a:pt x="29625" y="38774"/>
                  <a:pt x="29565" y="38751"/>
                  <a:pt x="29502" y="38747"/>
                </a:cubicBezTo>
                <a:cubicBezTo>
                  <a:pt x="29206" y="38726"/>
                  <a:pt x="29059" y="39103"/>
                  <a:pt x="29292" y="39289"/>
                </a:cubicBezTo>
                <a:lnTo>
                  <a:pt x="29514" y="39468"/>
                </a:lnTo>
                <a:lnTo>
                  <a:pt x="29644" y="39568"/>
                </a:lnTo>
                <a:lnTo>
                  <a:pt x="29780" y="39673"/>
                </a:lnTo>
                <a:cubicBezTo>
                  <a:pt x="30059" y="39876"/>
                  <a:pt x="30409" y="39543"/>
                  <a:pt x="30212" y="39252"/>
                </a:cubicBezTo>
                <a:cubicBezTo>
                  <a:pt x="30193" y="39227"/>
                  <a:pt x="30170" y="39203"/>
                  <a:pt x="30145" y="39185"/>
                </a:cubicBezTo>
                <a:lnTo>
                  <a:pt x="30017" y="39086"/>
                </a:lnTo>
                <a:lnTo>
                  <a:pt x="29894" y="38988"/>
                </a:lnTo>
                <a:close/>
                <a:moveTo>
                  <a:pt x="31631" y="40203"/>
                </a:moveTo>
                <a:cubicBezTo>
                  <a:pt x="31350" y="40033"/>
                  <a:pt x="31029" y="40373"/>
                  <a:pt x="31229" y="40647"/>
                </a:cubicBezTo>
                <a:cubicBezTo>
                  <a:pt x="31252" y="40679"/>
                  <a:pt x="31281" y="40706"/>
                  <a:pt x="31314" y="40725"/>
                </a:cubicBezTo>
                <a:lnTo>
                  <a:pt x="31413" y="40786"/>
                </a:lnTo>
                <a:lnTo>
                  <a:pt x="31555" y="40870"/>
                </a:lnTo>
                <a:lnTo>
                  <a:pt x="31698" y="40955"/>
                </a:lnTo>
                <a:lnTo>
                  <a:pt x="31851" y="41041"/>
                </a:lnTo>
                <a:cubicBezTo>
                  <a:pt x="31998" y="41125"/>
                  <a:pt x="32186" y="41073"/>
                  <a:pt x="32268" y="40926"/>
                </a:cubicBezTo>
                <a:cubicBezTo>
                  <a:pt x="32352" y="40777"/>
                  <a:pt x="32297" y="40589"/>
                  <a:pt x="32149" y="40509"/>
                </a:cubicBezTo>
                <a:lnTo>
                  <a:pt x="32006" y="40427"/>
                </a:lnTo>
                <a:lnTo>
                  <a:pt x="31868" y="40346"/>
                </a:lnTo>
                <a:lnTo>
                  <a:pt x="31631" y="40203"/>
                </a:lnTo>
                <a:close/>
                <a:moveTo>
                  <a:pt x="33756" y="41318"/>
                </a:moveTo>
                <a:cubicBezTo>
                  <a:pt x="33463" y="41190"/>
                  <a:pt x="33192" y="41551"/>
                  <a:pt x="33408" y="41802"/>
                </a:cubicBezTo>
                <a:cubicBezTo>
                  <a:pt x="33437" y="41836"/>
                  <a:pt x="33475" y="41861"/>
                  <a:pt x="33515" y="41880"/>
                </a:cubicBezTo>
                <a:lnTo>
                  <a:pt x="33657" y="41940"/>
                </a:lnTo>
                <a:lnTo>
                  <a:pt x="33815" y="42005"/>
                </a:lnTo>
                <a:lnTo>
                  <a:pt x="33972" y="42070"/>
                </a:lnTo>
                <a:lnTo>
                  <a:pt x="34087" y="42119"/>
                </a:lnTo>
                <a:cubicBezTo>
                  <a:pt x="34364" y="42230"/>
                  <a:pt x="34621" y="41909"/>
                  <a:pt x="34452" y="41662"/>
                </a:cubicBezTo>
                <a:cubicBezTo>
                  <a:pt x="34418" y="41611"/>
                  <a:pt x="34368" y="41572"/>
                  <a:pt x="34311" y="41551"/>
                </a:cubicBezTo>
                <a:lnTo>
                  <a:pt x="34202" y="41507"/>
                </a:lnTo>
                <a:lnTo>
                  <a:pt x="34049" y="41442"/>
                </a:lnTo>
                <a:lnTo>
                  <a:pt x="33896" y="413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6"/>
          <p:cNvSpPr/>
          <p:nvPr/>
        </p:nvSpPr>
        <p:spPr>
          <a:xfrm>
            <a:off x="443383" y="3158796"/>
            <a:ext cx="539669" cy="718240"/>
          </a:xfrm>
          <a:custGeom>
            <a:avLst/>
            <a:gdLst/>
            <a:ahLst/>
            <a:cxnLst/>
            <a:rect l="l" t="t" r="r" b="b"/>
            <a:pathLst>
              <a:path w="17465" h="23244" extrusionOk="0">
                <a:moveTo>
                  <a:pt x="95" y="4718"/>
                </a:moveTo>
                <a:cubicBezTo>
                  <a:pt x="51" y="4653"/>
                  <a:pt x="28" y="4579"/>
                  <a:pt x="28" y="4502"/>
                </a:cubicBezTo>
                <a:cubicBezTo>
                  <a:pt x="1" y="1960"/>
                  <a:pt x="2459" y="0"/>
                  <a:pt x="4932" y="398"/>
                </a:cubicBezTo>
                <a:cubicBezTo>
                  <a:pt x="5060" y="369"/>
                  <a:pt x="5196" y="459"/>
                  <a:pt x="5292" y="539"/>
                </a:cubicBezTo>
                <a:cubicBezTo>
                  <a:pt x="5458" y="671"/>
                  <a:pt x="5613" y="843"/>
                  <a:pt x="5754" y="1000"/>
                </a:cubicBezTo>
                <a:cubicBezTo>
                  <a:pt x="6240" y="1545"/>
                  <a:pt x="6697" y="2146"/>
                  <a:pt x="7135" y="2729"/>
                </a:cubicBezTo>
                <a:cubicBezTo>
                  <a:pt x="7759" y="3559"/>
                  <a:pt x="8365" y="4401"/>
                  <a:pt x="8964" y="5248"/>
                </a:cubicBezTo>
                <a:cubicBezTo>
                  <a:pt x="9652" y="6216"/>
                  <a:pt x="10333" y="7191"/>
                  <a:pt x="11005" y="8169"/>
                </a:cubicBezTo>
                <a:cubicBezTo>
                  <a:pt x="12196" y="9896"/>
                  <a:pt x="13378" y="11629"/>
                  <a:pt x="14549" y="13369"/>
                </a:cubicBezTo>
                <a:cubicBezTo>
                  <a:pt x="14964" y="13981"/>
                  <a:pt x="15381" y="14595"/>
                  <a:pt x="15798" y="15207"/>
                </a:cubicBezTo>
                <a:cubicBezTo>
                  <a:pt x="15932" y="15404"/>
                  <a:pt x="16067" y="15601"/>
                  <a:pt x="16205" y="15798"/>
                </a:cubicBezTo>
                <a:cubicBezTo>
                  <a:pt x="16278" y="15902"/>
                  <a:pt x="16352" y="16011"/>
                  <a:pt x="16431" y="16112"/>
                </a:cubicBezTo>
                <a:cubicBezTo>
                  <a:pt x="16473" y="16169"/>
                  <a:pt x="16528" y="16391"/>
                  <a:pt x="16547" y="16462"/>
                </a:cubicBezTo>
                <a:cubicBezTo>
                  <a:pt x="16611" y="16703"/>
                  <a:pt x="16672" y="16948"/>
                  <a:pt x="16729" y="17191"/>
                </a:cubicBezTo>
                <a:cubicBezTo>
                  <a:pt x="16905" y="17916"/>
                  <a:pt x="17060" y="18648"/>
                  <a:pt x="17190" y="19381"/>
                </a:cubicBezTo>
                <a:cubicBezTo>
                  <a:pt x="17311" y="20069"/>
                  <a:pt x="17423" y="20796"/>
                  <a:pt x="17446" y="21496"/>
                </a:cubicBezTo>
                <a:cubicBezTo>
                  <a:pt x="17456" y="21865"/>
                  <a:pt x="17464" y="22588"/>
                  <a:pt x="17135" y="22839"/>
                </a:cubicBezTo>
                <a:cubicBezTo>
                  <a:pt x="16607" y="23244"/>
                  <a:pt x="15796" y="22959"/>
                  <a:pt x="15297" y="22644"/>
                </a:cubicBezTo>
                <a:cubicBezTo>
                  <a:pt x="15071" y="22502"/>
                  <a:pt x="14847" y="22351"/>
                  <a:pt x="14625" y="22204"/>
                </a:cubicBezTo>
                <a:cubicBezTo>
                  <a:pt x="14233" y="21944"/>
                  <a:pt x="13841" y="21685"/>
                  <a:pt x="13451" y="21423"/>
                </a:cubicBezTo>
                <a:cubicBezTo>
                  <a:pt x="13030" y="21142"/>
                  <a:pt x="12611" y="20857"/>
                  <a:pt x="12192" y="20572"/>
                </a:cubicBezTo>
                <a:cubicBezTo>
                  <a:pt x="12049" y="20475"/>
                  <a:pt x="11909" y="20377"/>
                  <a:pt x="11770" y="20278"/>
                </a:cubicBezTo>
                <a:cubicBezTo>
                  <a:pt x="11714" y="20236"/>
                  <a:pt x="11607" y="20169"/>
                  <a:pt x="11563" y="20104"/>
                </a:cubicBezTo>
                <a:cubicBezTo>
                  <a:pt x="11313" y="19736"/>
                  <a:pt x="11047" y="19371"/>
                  <a:pt x="10787" y="19010"/>
                </a:cubicBezTo>
                <a:cubicBezTo>
                  <a:pt x="10349" y="18403"/>
                  <a:pt x="9909" y="17799"/>
                  <a:pt x="9465" y="17195"/>
                </a:cubicBezTo>
                <a:cubicBezTo>
                  <a:pt x="8283" y="15586"/>
                  <a:pt x="7095" y="13983"/>
                  <a:pt x="5900" y="12382"/>
                </a:cubicBezTo>
                <a:cubicBezTo>
                  <a:pt x="4712" y="10789"/>
                  <a:pt x="3519" y="9200"/>
                  <a:pt x="2321" y="7614"/>
                </a:cubicBezTo>
                <a:cubicBezTo>
                  <a:pt x="1870" y="7019"/>
                  <a:pt x="1417" y="6423"/>
                  <a:pt x="963" y="5830"/>
                </a:cubicBezTo>
                <a:cubicBezTo>
                  <a:pt x="688" y="5474"/>
                  <a:pt x="412" y="5112"/>
                  <a:pt x="129" y="4764"/>
                </a:cubicBezTo>
                <a:cubicBezTo>
                  <a:pt x="116" y="4749"/>
                  <a:pt x="103" y="4732"/>
                  <a:pt x="95" y="4715"/>
                </a:cubicBezTo>
                <a:close/>
                <a:moveTo>
                  <a:pt x="14855" y="21305"/>
                </a:moveTo>
                <a:cubicBezTo>
                  <a:pt x="14943" y="21368"/>
                  <a:pt x="15031" y="21429"/>
                  <a:pt x="15121" y="21490"/>
                </a:cubicBezTo>
                <a:cubicBezTo>
                  <a:pt x="15432" y="21699"/>
                  <a:pt x="15769" y="21915"/>
                  <a:pt x="16106" y="22076"/>
                </a:cubicBezTo>
                <a:cubicBezTo>
                  <a:pt x="16222" y="22133"/>
                  <a:pt x="16343" y="22179"/>
                  <a:pt x="16469" y="22208"/>
                </a:cubicBezTo>
                <a:cubicBezTo>
                  <a:pt x="16492" y="22213"/>
                  <a:pt x="16572" y="22225"/>
                  <a:pt x="16599" y="22215"/>
                </a:cubicBezTo>
                <a:cubicBezTo>
                  <a:pt x="16829" y="21976"/>
                  <a:pt x="16756" y="21368"/>
                  <a:pt x="16708" y="21079"/>
                </a:cubicBezTo>
                <a:cubicBezTo>
                  <a:pt x="16655" y="20783"/>
                  <a:pt x="16586" y="20492"/>
                  <a:pt x="16498" y="20207"/>
                </a:cubicBezTo>
                <a:cubicBezTo>
                  <a:pt x="16201" y="20366"/>
                  <a:pt x="15914" y="20542"/>
                  <a:pt x="15641" y="20737"/>
                </a:cubicBezTo>
                <a:cubicBezTo>
                  <a:pt x="15373" y="20920"/>
                  <a:pt x="15113" y="21112"/>
                  <a:pt x="14855" y="21305"/>
                </a:cubicBezTo>
                <a:close/>
                <a:moveTo>
                  <a:pt x="6158" y="2940"/>
                </a:moveTo>
                <a:cubicBezTo>
                  <a:pt x="5672" y="2349"/>
                  <a:pt x="5209" y="1746"/>
                  <a:pt x="4678" y="1193"/>
                </a:cubicBezTo>
                <a:cubicBezTo>
                  <a:pt x="3209" y="1063"/>
                  <a:pt x="1667" y="1916"/>
                  <a:pt x="1053" y="3267"/>
                </a:cubicBezTo>
                <a:cubicBezTo>
                  <a:pt x="894" y="3617"/>
                  <a:pt x="806" y="3992"/>
                  <a:pt x="791" y="4376"/>
                </a:cubicBezTo>
                <a:cubicBezTo>
                  <a:pt x="1172" y="4854"/>
                  <a:pt x="1545" y="5342"/>
                  <a:pt x="1916" y="5826"/>
                </a:cubicBezTo>
                <a:cubicBezTo>
                  <a:pt x="2185" y="4871"/>
                  <a:pt x="2855" y="4124"/>
                  <a:pt x="3723" y="3621"/>
                </a:cubicBezTo>
                <a:cubicBezTo>
                  <a:pt x="4425" y="3217"/>
                  <a:pt x="5320" y="2945"/>
                  <a:pt x="6158" y="2940"/>
                </a:cubicBezTo>
                <a:close/>
                <a:moveTo>
                  <a:pt x="7206" y="4212"/>
                </a:moveTo>
                <a:cubicBezTo>
                  <a:pt x="7089" y="4068"/>
                  <a:pt x="6971" y="3921"/>
                  <a:pt x="6854" y="3777"/>
                </a:cubicBezTo>
                <a:cubicBezTo>
                  <a:pt x="6845" y="3774"/>
                  <a:pt x="6837" y="3774"/>
                  <a:pt x="6829" y="3772"/>
                </a:cubicBezTo>
                <a:cubicBezTo>
                  <a:pt x="6062" y="3584"/>
                  <a:pt x="4957" y="3944"/>
                  <a:pt x="4282" y="4303"/>
                </a:cubicBezTo>
                <a:cubicBezTo>
                  <a:pt x="3576" y="4678"/>
                  <a:pt x="2796" y="5306"/>
                  <a:pt x="2593" y="6120"/>
                </a:cubicBezTo>
                <a:cubicBezTo>
                  <a:pt x="2549" y="6294"/>
                  <a:pt x="2535" y="6476"/>
                  <a:pt x="2549" y="6656"/>
                </a:cubicBezTo>
                <a:lnTo>
                  <a:pt x="2801" y="6985"/>
                </a:lnTo>
                <a:cubicBezTo>
                  <a:pt x="3176" y="6115"/>
                  <a:pt x="4031" y="5384"/>
                  <a:pt x="4815" y="4931"/>
                </a:cubicBezTo>
                <a:cubicBezTo>
                  <a:pt x="5506" y="4533"/>
                  <a:pt x="6378" y="4215"/>
                  <a:pt x="7206" y="4212"/>
                </a:cubicBezTo>
                <a:close/>
                <a:moveTo>
                  <a:pt x="13512" y="16705"/>
                </a:moveTo>
                <a:cubicBezTo>
                  <a:pt x="14111" y="16347"/>
                  <a:pt x="14769" y="16158"/>
                  <a:pt x="15457" y="16091"/>
                </a:cubicBezTo>
                <a:cubicBezTo>
                  <a:pt x="14633" y="15001"/>
                  <a:pt x="13851" y="13882"/>
                  <a:pt x="13089" y="12748"/>
                </a:cubicBezTo>
                <a:cubicBezTo>
                  <a:pt x="12309" y="11585"/>
                  <a:pt x="11550" y="10407"/>
                  <a:pt x="10781" y="9238"/>
                </a:cubicBezTo>
                <a:cubicBezTo>
                  <a:pt x="9849" y="7821"/>
                  <a:pt x="8897" y="6419"/>
                  <a:pt x="7870" y="5068"/>
                </a:cubicBezTo>
                <a:cubicBezTo>
                  <a:pt x="7841" y="5068"/>
                  <a:pt x="7809" y="5063"/>
                  <a:pt x="7780" y="5055"/>
                </a:cubicBezTo>
                <a:cubicBezTo>
                  <a:pt x="7233" y="4906"/>
                  <a:pt x="6395" y="5170"/>
                  <a:pt x="5827" y="5413"/>
                </a:cubicBezTo>
                <a:cubicBezTo>
                  <a:pt x="6076" y="5734"/>
                  <a:pt x="6313" y="6063"/>
                  <a:pt x="6546" y="6394"/>
                </a:cubicBezTo>
                <a:cubicBezTo>
                  <a:pt x="6889" y="6882"/>
                  <a:pt x="7223" y="7377"/>
                  <a:pt x="7552" y="7874"/>
                </a:cubicBezTo>
                <a:cubicBezTo>
                  <a:pt x="8321" y="9035"/>
                  <a:pt x="9071" y="10206"/>
                  <a:pt x="9830" y="11374"/>
                </a:cubicBezTo>
                <a:cubicBezTo>
                  <a:pt x="10488" y="12388"/>
                  <a:pt x="11148" y="13400"/>
                  <a:pt x="11831" y="14398"/>
                </a:cubicBezTo>
                <a:cubicBezTo>
                  <a:pt x="12366" y="15177"/>
                  <a:pt x="12919" y="15967"/>
                  <a:pt x="13512" y="16705"/>
                </a:cubicBezTo>
                <a:close/>
                <a:moveTo>
                  <a:pt x="12879" y="17133"/>
                </a:moveTo>
                <a:cubicBezTo>
                  <a:pt x="12296" y="16397"/>
                  <a:pt x="11752" y="15613"/>
                  <a:pt x="11221" y="14840"/>
                </a:cubicBezTo>
                <a:cubicBezTo>
                  <a:pt x="10526" y="13826"/>
                  <a:pt x="9851" y="12801"/>
                  <a:pt x="9174" y="11774"/>
                </a:cubicBezTo>
                <a:cubicBezTo>
                  <a:pt x="8394" y="10592"/>
                  <a:pt x="7619" y="9408"/>
                  <a:pt x="6818" y="8240"/>
                </a:cubicBezTo>
                <a:cubicBezTo>
                  <a:pt x="6483" y="7750"/>
                  <a:pt x="6141" y="7264"/>
                  <a:pt x="5791" y="6788"/>
                </a:cubicBezTo>
                <a:cubicBezTo>
                  <a:pt x="5548" y="6459"/>
                  <a:pt x="5299" y="6130"/>
                  <a:pt x="5035" y="5820"/>
                </a:cubicBezTo>
                <a:cubicBezTo>
                  <a:pt x="4379" y="6216"/>
                  <a:pt x="3436" y="6952"/>
                  <a:pt x="3377" y="7731"/>
                </a:cubicBezTo>
                <a:cubicBezTo>
                  <a:pt x="3377" y="7733"/>
                  <a:pt x="3377" y="7737"/>
                  <a:pt x="3377" y="7742"/>
                </a:cubicBezTo>
                <a:cubicBezTo>
                  <a:pt x="4421" y="9114"/>
                  <a:pt x="5458" y="10491"/>
                  <a:pt x="6493" y="11870"/>
                </a:cubicBezTo>
                <a:cubicBezTo>
                  <a:pt x="7562" y="13293"/>
                  <a:pt x="8625" y="14718"/>
                  <a:pt x="9683" y="16148"/>
                </a:cubicBezTo>
                <a:cubicBezTo>
                  <a:pt x="10108" y="16724"/>
                  <a:pt x="10532" y="17302"/>
                  <a:pt x="10953" y="17881"/>
                </a:cubicBezTo>
                <a:cubicBezTo>
                  <a:pt x="11181" y="18197"/>
                  <a:pt x="11412" y="18514"/>
                  <a:pt x="11634" y="18832"/>
                </a:cubicBezTo>
                <a:cubicBezTo>
                  <a:pt x="11863" y="18178"/>
                  <a:pt x="12326" y="17535"/>
                  <a:pt x="12879" y="17135"/>
                </a:cubicBezTo>
                <a:close/>
                <a:moveTo>
                  <a:pt x="16285" y="19461"/>
                </a:moveTo>
                <a:cubicBezTo>
                  <a:pt x="16153" y="18587"/>
                  <a:pt x="15970" y="17707"/>
                  <a:pt x="15765" y="16846"/>
                </a:cubicBezTo>
                <a:cubicBezTo>
                  <a:pt x="15046" y="16942"/>
                  <a:pt x="14220" y="17338"/>
                  <a:pt x="13596" y="17669"/>
                </a:cubicBezTo>
                <a:cubicBezTo>
                  <a:pt x="13005" y="18055"/>
                  <a:pt x="12240" y="18874"/>
                  <a:pt x="12275" y="19637"/>
                </a:cubicBezTo>
                <a:cubicBezTo>
                  <a:pt x="12552" y="19834"/>
                  <a:pt x="12858" y="20008"/>
                  <a:pt x="13149" y="20180"/>
                </a:cubicBezTo>
                <a:cubicBezTo>
                  <a:pt x="13508" y="20389"/>
                  <a:pt x="13862" y="20605"/>
                  <a:pt x="14204" y="20842"/>
                </a:cubicBezTo>
                <a:cubicBezTo>
                  <a:pt x="14543" y="20588"/>
                  <a:pt x="14883" y="20333"/>
                  <a:pt x="15233" y="20092"/>
                </a:cubicBezTo>
                <a:cubicBezTo>
                  <a:pt x="15564" y="19863"/>
                  <a:pt x="15920" y="19635"/>
                  <a:pt x="16287" y="1946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0"/>
                                        </p:tgtEl>
                                        <p:attrNameLst>
                                          <p:attrName>style.visibility</p:attrName>
                                        </p:attrNameLst>
                                      </p:cBhvr>
                                      <p:to>
                                        <p:strVal val="visible"/>
                                      </p:to>
                                    </p:set>
                                    <p:animEffect transition="in" filter="fade">
                                      <p:cBhvr>
                                        <p:cTn id="7" dur="1000"/>
                                        <p:tgtEl>
                                          <p:spTgt spid="2950"/>
                                        </p:tgtEl>
                                      </p:cBhvr>
                                    </p:animEffect>
                                  </p:childTnLst>
                                </p:cTn>
                              </p:par>
                              <p:par>
                                <p:cTn id="8" presetID="10" presetClass="entr" presetSubtype="0" fill="hold" nodeType="withEffect">
                                  <p:stCondLst>
                                    <p:cond delay="0"/>
                                  </p:stCondLst>
                                  <p:childTnLst>
                                    <p:set>
                                      <p:cBhvr>
                                        <p:cTn id="9" dur="1" fill="hold">
                                          <p:stCondLst>
                                            <p:cond delay="0"/>
                                          </p:stCondLst>
                                        </p:cTn>
                                        <p:tgtEl>
                                          <p:spTgt spid="2951"/>
                                        </p:tgtEl>
                                        <p:attrNameLst>
                                          <p:attrName>style.visibility</p:attrName>
                                        </p:attrNameLst>
                                      </p:cBhvr>
                                      <p:to>
                                        <p:strVal val="visible"/>
                                      </p:to>
                                    </p:set>
                                    <p:animEffect transition="in" filter="fade">
                                      <p:cBhvr>
                                        <p:cTn id="10" dur="1000"/>
                                        <p:tgtEl>
                                          <p:spTgt spid="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5"/>
        <p:cNvGrpSpPr/>
        <p:nvPr/>
      </p:nvGrpSpPr>
      <p:grpSpPr>
        <a:xfrm>
          <a:off x="0" y="0"/>
          <a:ext cx="0" cy="0"/>
          <a:chOff x="0" y="0"/>
          <a:chExt cx="0" cy="0"/>
        </a:xfrm>
      </p:grpSpPr>
      <p:sp>
        <p:nvSpPr>
          <p:cNvPr id="2796" name="Google Shape;2796;p82"/>
          <p:cNvSpPr txBox="1">
            <a:spLocks noGrp="1"/>
          </p:cNvSpPr>
          <p:nvPr>
            <p:ph type="title"/>
          </p:nvPr>
        </p:nvSpPr>
        <p:spPr>
          <a:xfrm>
            <a:off x="2310509" y="1822027"/>
            <a:ext cx="4393382" cy="1879070"/>
          </a:xfrm>
          <a:prstGeom prst="rect">
            <a:avLst/>
          </a:prstGeom>
        </p:spPr>
        <p:txBody>
          <a:bodyPr spcFirstLastPara="1" wrap="square" lIns="91425" tIns="91425" rIns="91425" bIns="91425" anchor="b" anchorCtr="0">
            <a:normAutofit fontScale="90000"/>
          </a:bodyPr>
          <a:lstStyle/>
          <a:p>
            <a:r>
              <a:rPr lang="en-IN" dirty="0"/>
              <a:t> </a:t>
            </a:r>
            <a:r>
              <a:rPr lang="en-IN" sz="3600" dirty="0"/>
              <a:t>Methodology and Development Process</a:t>
            </a:r>
            <a:br>
              <a:rPr lang="en-IN" sz="3600" dirty="0"/>
            </a:br>
            <a:endParaRPr sz="3600" dirty="0"/>
          </a:p>
        </p:txBody>
      </p:sp>
      <p:sp>
        <p:nvSpPr>
          <p:cNvPr id="2798" name="Google Shape;2798;p82"/>
          <p:cNvSpPr txBox="1">
            <a:spLocks noGrp="1"/>
          </p:cNvSpPr>
          <p:nvPr>
            <p:ph type="title" idx="2"/>
          </p:nvPr>
        </p:nvSpPr>
        <p:spPr>
          <a:xfrm>
            <a:off x="2905500" y="1420947"/>
            <a:ext cx="3203400" cy="577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03</a:t>
            </a:r>
            <a:endParaRPr dirty="0"/>
          </a:p>
        </p:txBody>
      </p:sp>
      <p:grpSp>
        <p:nvGrpSpPr>
          <p:cNvPr id="2799" name="Google Shape;2799;p82"/>
          <p:cNvGrpSpPr/>
          <p:nvPr/>
        </p:nvGrpSpPr>
        <p:grpSpPr>
          <a:xfrm rot="1124905">
            <a:off x="7795240" y="4089608"/>
            <a:ext cx="482705" cy="502429"/>
            <a:chOff x="5196600" y="2162225"/>
            <a:chExt cx="482725" cy="502450"/>
          </a:xfrm>
        </p:grpSpPr>
        <p:sp>
          <p:nvSpPr>
            <p:cNvPr id="2800" name="Google Shape;2800;p82"/>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2"/>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2"/>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2"/>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2"/>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2"/>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2"/>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2"/>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2"/>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82"/>
          <p:cNvGrpSpPr/>
          <p:nvPr/>
        </p:nvGrpSpPr>
        <p:grpSpPr>
          <a:xfrm>
            <a:off x="323700" y="751388"/>
            <a:ext cx="763750" cy="723975"/>
            <a:chOff x="3919050" y="4070275"/>
            <a:chExt cx="763750" cy="723975"/>
          </a:xfrm>
        </p:grpSpPr>
        <p:sp>
          <p:nvSpPr>
            <p:cNvPr id="2810" name="Google Shape;2810;p82"/>
            <p:cNvSpPr/>
            <p:nvPr/>
          </p:nvSpPr>
          <p:spPr>
            <a:xfrm>
              <a:off x="3919050" y="4070275"/>
              <a:ext cx="763750" cy="723975"/>
            </a:xfrm>
            <a:custGeom>
              <a:avLst/>
              <a:gdLst/>
              <a:ahLst/>
              <a:cxnLst/>
              <a:rect l="l" t="t" r="r" b="b"/>
              <a:pathLst>
                <a:path w="30550" h="28959" fill="none" extrusionOk="0">
                  <a:moveTo>
                    <a:pt x="19857" y="12659"/>
                  </a:moveTo>
                  <a:cubicBezTo>
                    <a:pt x="19146" y="11132"/>
                    <a:pt x="22954" y="11153"/>
                    <a:pt x="23916" y="11090"/>
                  </a:cubicBezTo>
                  <a:cubicBezTo>
                    <a:pt x="25820" y="11027"/>
                    <a:pt x="28959" y="10630"/>
                    <a:pt x="29607" y="8516"/>
                  </a:cubicBezTo>
                  <a:cubicBezTo>
                    <a:pt x="30549" y="5420"/>
                    <a:pt x="26009" y="2469"/>
                    <a:pt x="23707" y="1612"/>
                  </a:cubicBezTo>
                  <a:cubicBezTo>
                    <a:pt x="19418" y="0"/>
                    <a:pt x="12450" y="816"/>
                    <a:pt x="8496" y="3181"/>
                  </a:cubicBezTo>
                  <a:cubicBezTo>
                    <a:pt x="4583" y="5524"/>
                    <a:pt x="1842" y="10316"/>
                    <a:pt x="921" y="14626"/>
                  </a:cubicBezTo>
                  <a:cubicBezTo>
                    <a:pt x="1" y="18894"/>
                    <a:pt x="2156" y="23309"/>
                    <a:pt x="5859" y="25695"/>
                  </a:cubicBezTo>
                  <a:cubicBezTo>
                    <a:pt x="10588" y="28749"/>
                    <a:pt x="18392" y="28959"/>
                    <a:pt x="21468" y="23602"/>
                  </a:cubicBezTo>
                  <a:cubicBezTo>
                    <a:pt x="22619" y="21573"/>
                    <a:pt x="23079" y="19187"/>
                    <a:pt x="22305" y="17011"/>
                  </a:cubicBezTo>
                  <a:cubicBezTo>
                    <a:pt x="21866" y="15714"/>
                    <a:pt x="19376" y="13559"/>
                    <a:pt x="20045" y="1232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2"/>
            <p:cNvSpPr/>
            <p:nvPr/>
          </p:nvSpPr>
          <p:spPr>
            <a:xfrm>
              <a:off x="3978675" y="4453700"/>
              <a:ext cx="112500" cy="102025"/>
            </a:xfrm>
            <a:custGeom>
              <a:avLst/>
              <a:gdLst/>
              <a:ahLst/>
              <a:cxnLst/>
              <a:rect l="l" t="t" r="r" b="b"/>
              <a:pathLst>
                <a:path w="4500" h="4081" fill="none" extrusionOk="0">
                  <a:moveTo>
                    <a:pt x="2805" y="272"/>
                  </a:moveTo>
                  <a:cubicBezTo>
                    <a:pt x="1424" y="754"/>
                    <a:pt x="1" y="3767"/>
                    <a:pt x="2093" y="3913"/>
                  </a:cubicBezTo>
                  <a:cubicBezTo>
                    <a:pt x="3872" y="4081"/>
                    <a:pt x="4416" y="1612"/>
                    <a:pt x="4499" y="314"/>
                  </a:cubicBezTo>
                  <a:cubicBezTo>
                    <a:pt x="3830" y="0"/>
                    <a:pt x="3056" y="0"/>
                    <a:pt x="2428" y="440"/>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2"/>
            <p:cNvSpPr/>
            <p:nvPr/>
          </p:nvSpPr>
          <p:spPr>
            <a:xfrm>
              <a:off x="4029950" y="4258050"/>
              <a:ext cx="124525" cy="151200"/>
            </a:xfrm>
            <a:custGeom>
              <a:avLst/>
              <a:gdLst/>
              <a:ahLst/>
              <a:cxnLst/>
              <a:rect l="l" t="t" r="r" b="b"/>
              <a:pathLst>
                <a:path w="4981" h="6048" fill="none" extrusionOk="0">
                  <a:moveTo>
                    <a:pt x="1800" y="817"/>
                  </a:moveTo>
                  <a:cubicBezTo>
                    <a:pt x="0" y="1633"/>
                    <a:pt x="105" y="6048"/>
                    <a:pt x="2846" y="4813"/>
                  </a:cubicBezTo>
                  <a:cubicBezTo>
                    <a:pt x="4980" y="3851"/>
                    <a:pt x="4562" y="1"/>
                    <a:pt x="1800" y="11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2"/>
            <p:cNvSpPr/>
            <p:nvPr/>
          </p:nvSpPr>
          <p:spPr>
            <a:xfrm>
              <a:off x="4141375" y="4158150"/>
              <a:ext cx="208200" cy="109875"/>
            </a:xfrm>
            <a:custGeom>
              <a:avLst/>
              <a:gdLst/>
              <a:ahLst/>
              <a:cxnLst/>
              <a:rect l="l" t="t" r="r" b="b"/>
              <a:pathLst>
                <a:path w="8328" h="4395" fill="none" extrusionOk="0">
                  <a:moveTo>
                    <a:pt x="4854" y="838"/>
                  </a:moveTo>
                  <a:cubicBezTo>
                    <a:pt x="3201" y="1"/>
                    <a:pt x="0" y="4395"/>
                    <a:pt x="5064" y="3955"/>
                  </a:cubicBezTo>
                  <a:cubicBezTo>
                    <a:pt x="8328" y="3662"/>
                    <a:pt x="7909" y="628"/>
                    <a:pt x="4666" y="984"/>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2"/>
            <p:cNvSpPr/>
            <p:nvPr/>
          </p:nvSpPr>
          <p:spPr>
            <a:xfrm>
              <a:off x="4428550" y="4150825"/>
              <a:ext cx="159550" cy="102550"/>
            </a:xfrm>
            <a:custGeom>
              <a:avLst/>
              <a:gdLst/>
              <a:ahLst/>
              <a:cxnLst/>
              <a:rect l="l" t="t" r="r" b="b"/>
              <a:pathLst>
                <a:path w="6382" h="4102" fill="none" extrusionOk="0">
                  <a:moveTo>
                    <a:pt x="2637" y="607"/>
                  </a:moveTo>
                  <a:cubicBezTo>
                    <a:pt x="0" y="587"/>
                    <a:pt x="1235" y="4102"/>
                    <a:pt x="3871" y="3369"/>
                  </a:cubicBezTo>
                  <a:cubicBezTo>
                    <a:pt x="6382" y="2679"/>
                    <a:pt x="4792" y="1"/>
                    <a:pt x="2490" y="273"/>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2"/>
            <p:cNvSpPr/>
            <p:nvPr/>
          </p:nvSpPr>
          <p:spPr>
            <a:xfrm>
              <a:off x="4096900" y="4637300"/>
              <a:ext cx="208225" cy="80575"/>
            </a:xfrm>
            <a:custGeom>
              <a:avLst/>
              <a:gdLst/>
              <a:ahLst/>
              <a:cxnLst/>
              <a:rect l="l" t="t" r="r" b="b"/>
              <a:pathLst>
                <a:path w="8329" h="3223" fill="none" extrusionOk="0">
                  <a:moveTo>
                    <a:pt x="1549" y="586"/>
                  </a:moveTo>
                  <a:cubicBezTo>
                    <a:pt x="1" y="294"/>
                    <a:pt x="398" y="1486"/>
                    <a:pt x="1026" y="2093"/>
                  </a:cubicBezTo>
                  <a:cubicBezTo>
                    <a:pt x="1633" y="2700"/>
                    <a:pt x="3871" y="3223"/>
                    <a:pt x="4708" y="3014"/>
                  </a:cubicBezTo>
                  <a:cubicBezTo>
                    <a:pt x="8328" y="2072"/>
                    <a:pt x="3516" y="1"/>
                    <a:pt x="1549" y="586"/>
                  </a:cubicBezTo>
                  <a:close/>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2"/>
            <p:cNvSpPr/>
            <p:nvPr/>
          </p:nvSpPr>
          <p:spPr>
            <a:xfrm>
              <a:off x="4315025" y="4487700"/>
              <a:ext cx="128700" cy="182575"/>
            </a:xfrm>
            <a:custGeom>
              <a:avLst/>
              <a:gdLst/>
              <a:ahLst/>
              <a:cxnLst/>
              <a:rect l="l" t="t" r="r" b="b"/>
              <a:pathLst>
                <a:path w="5148" h="7303" fill="none" extrusionOk="0">
                  <a:moveTo>
                    <a:pt x="2449" y="1863"/>
                  </a:moveTo>
                  <a:cubicBezTo>
                    <a:pt x="1" y="3495"/>
                    <a:pt x="2533" y="7303"/>
                    <a:pt x="4081" y="4625"/>
                  </a:cubicBezTo>
                  <a:cubicBezTo>
                    <a:pt x="5148" y="2762"/>
                    <a:pt x="3725" y="0"/>
                    <a:pt x="1737" y="2197"/>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2"/>
            <p:cNvSpPr/>
            <p:nvPr/>
          </p:nvSpPr>
          <p:spPr>
            <a:xfrm>
              <a:off x="3930550" y="4527975"/>
              <a:ext cx="515800" cy="265750"/>
            </a:xfrm>
            <a:custGeom>
              <a:avLst/>
              <a:gdLst/>
              <a:ahLst/>
              <a:cxnLst/>
              <a:rect l="l" t="t" r="r" b="b"/>
              <a:pathLst>
                <a:path w="20632" h="10630" fill="none" extrusionOk="0">
                  <a:moveTo>
                    <a:pt x="273" y="1"/>
                  </a:moveTo>
                  <a:cubicBezTo>
                    <a:pt x="1" y="503"/>
                    <a:pt x="754" y="1549"/>
                    <a:pt x="963" y="2093"/>
                  </a:cubicBezTo>
                  <a:cubicBezTo>
                    <a:pt x="1194" y="2721"/>
                    <a:pt x="1298" y="3348"/>
                    <a:pt x="1466" y="3976"/>
                  </a:cubicBezTo>
                  <a:cubicBezTo>
                    <a:pt x="1800" y="5273"/>
                    <a:pt x="2658" y="6466"/>
                    <a:pt x="3683" y="7303"/>
                  </a:cubicBezTo>
                  <a:cubicBezTo>
                    <a:pt x="6090" y="9249"/>
                    <a:pt x="9103" y="10190"/>
                    <a:pt x="12137" y="10462"/>
                  </a:cubicBezTo>
                  <a:cubicBezTo>
                    <a:pt x="13852" y="10630"/>
                    <a:pt x="15735" y="10002"/>
                    <a:pt x="17326" y="9374"/>
                  </a:cubicBezTo>
                  <a:cubicBezTo>
                    <a:pt x="18330" y="8977"/>
                    <a:pt x="20632" y="7366"/>
                    <a:pt x="20464" y="6215"/>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2"/>
            <p:cNvSpPr/>
            <p:nvPr/>
          </p:nvSpPr>
          <p:spPr>
            <a:xfrm>
              <a:off x="4423300" y="4287350"/>
              <a:ext cx="247450" cy="125050"/>
            </a:xfrm>
            <a:custGeom>
              <a:avLst/>
              <a:gdLst/>
              <a:ahLst/>
              <a:cxnLst/>
              <a:rect l="l" t="t" r="r" b="b"/>
              <a:pathLst>
                <a:path w="9898" h="5002" fill="none" extrusionOk="0">
                  <a:moveTo>
                    <a:pt x="106" y="5001"/>
                  </a:moveTo>
                  <a:cubicBezTo>
                    <a:pt x="1" y="3955"/>
                    <a:pt x="1110" y="3704"/>
                    <a:pt x="1884" y="3641"/>
                  </a:cubicBezTo>
                  <a:cubicBezTo>
                    <a:pt x="3223" y="3537"/>
                    <a:pt x="4604" y="3516"/>
                    <a:pt x="5922" y="3307"/>
                  </a:cubicBezTo>
                  <a:cubicBezTo>
                    <a:pt x="7659" y="3014"/>
                    <a:pt x="9898" y="1947"/>
                    <a:pt x="9437" y="1"/>
                  </a:cubicBezTo>
                </a:path>
              </a:pathLst>
            </a:custGeom>
            <a:noFill/>
            <a:ln w="120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2"/>
            <p:cNvSpPr/>
            <p:nvPr/>
          </p:nvSpPr>
          <p:spPr>
            <a:xfrm>
              <a:off x="4007975" y="4483000"/>
              <a:ext cx="28275" cy="54425"/>
            </a:xfrm>
            <a:custGeom>
              <a:avLst/>
              <a:gdLst/>
              <a:ahLst/>
              <a:cxnLst/>
              <a:rect l="l" t="t" r="r" b="b"/>
              <a:pathLst>
                <a:path w="1131" h="2177" fill="none" extrusionOk="0">
                  <a:moveTo>
                    <a:pt x="1" y="2176"/>
                  </a:moveTo>
                  <a:cubicBezTo>
                    <a:pt x="273" y="1653"/>
                    <a:pt x="586" y="230"/>
                    <a:pt x="113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2"/>
            <p:cNvSpPr/>
            <p:nvPr/>
          </p:nvSpPr>
          <p:spPr>
            <a:xfrm>
              <a:off x="4019475" y="4500775"/>
              <a:ext cx="19900" cy="44500"/>
            </a:xfrm>
            <a:custGeom>
              <a:avLst/>
              <a:gdLst/>
              <a:ahLst/>
              <a:cxnLst/>
              <a:rect l="l" t="t" r="r" b="b"/>
              <a:pathLst>
                <a:path w="796" h="1780" fill="none" extrusionOk="0">
                  <a:moveTo>
                    <a:pt x="22" y="1779"/>
                  </a:moveTo>
                  <a:cubicBezTo>
                    <a:pt x="1" y="1695"/>
                    <a:pt x="587" y="189"/>
                    <a:pt x="79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2"/>
            <p:cNvSpPr/>
            <p:nvPr/>
          </p:nvSpPr>
          <p:spPr>
            <a:xfrm>
              <a:off x="4041975" y="4503925"/>
              <a:ext cx="18325" cy="43425"/>
            </a:xfrm>
            <a:custGeom>
              <a:avLst/>
              <a:gdLst/>
              <a:ahLst/>
              <a:cxnLst/>
              <a:rect l="l" t="t" r="r" b="b"/>
              <a:pathLst>
                <a:path w="733" h="1737" fill="none" extrusionOk="0">
                  <a:moveTo>
                    <a:pt x="1" y="1737"/>
                  </a:moveTo>
                  <a:cubicBezTo>
                    <a:pt x="273" y="1151"/>
                    <a:pt x="482" y="544"/>
                    <a:pt x="73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2"/>
            <p:cNvSpPr/>
            <p:nvPr/>
          </p:nvSpPr>
          <p:spPr>
            <a:xfrm>
              <a:off x="4122525" y="4665550"/>
              <a:ext cx="16250" cy="21475"/>
            </a:xfrm>
            <a:custGeom>
              <a:avLst/>
              <a:gdLst/>
              <a:ahLst/>
              <a:cxnLst/>
              <a:rect l="l" t="t" r="r" b="b"/>
              <a:pathLst>
                <a:path w="650" h="859" fill="none" extrusionOk="0">
                  <a:moveTo>
                    <a:pt x="1" y="858"/>
                  </a:moveTo>
                  <a:cubicBezTo>
                    <a:pt x="336" y="670"/>
                    <a:pt x="294" y="105"/>
                    <a:pt x="64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2"/>
            <p:cNvSpPr/>
            <p:nvPr/>
          </p:nvSpPr>
          <p:spPr>
            <a:xfrm>
              <a:off x="4142925" y="4674450"/>
              <a:ext cx="11550" cy="23550"/>
            </a:xfrm>
            <a:custGeom>
              <a:avLst/>
              <a:gdLst/>
              <a:ahLst/>
              <a:cxnLst/>
              <a:rect l="l" t="t" r="r" b="b"/>
              <a:pathLst>
                <a:path w="462" h="942" fill="none" extrusionOk="0">
                  <a:moveTo>
                    <a:pt x="1" y="942"/>
                  </a:moveTo>
                  <a:cubicBezTo>
                    <a:pt x="210" y="691"/>
                    <a:pt x="294" y="293"/>
                    <a:pt x="461"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2"/>
            <p:cNvSpPr/>
            <p:nvPr/>
          </p:nvSpPr>
          <p:spPr>
            <a:xfrm>
              <a:off x="4163325" y="4679150"/>
              <a:ext cx="11025" cy="29325"/>
            </a:xfrm>
            <a:custGeom>
              <a:avLst/>
              <a:gdLst/>
              <a:ahLst/>
              <a:cxnLst/>
              <a:rect l="l" t="t" r="r" b="b"/>
              <a:pathLst>
                <a:path w="441" h="1173" fill="none" extrusionOk="0">
                  <a:moveTo>
                    <a:pt x="1" y="1172"/>
                  </a:moveTo>
                  <a:cubicBezTo>
                    <a:pt x="126" y="796"/>
                    <a:pt x="273" y="398"/>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2"/>
            <p:cNvSpPr/>
            <p:nvPr/>
          </p:nvSpPr>
          <p:spPr>
            <a:xfrm>
              <a:off x="4361075" y="4566675"/>
              <a:ext cx="19900" cy="41350"/>
            </a:xfrm>
            <a:custGeom>
              <a:avLst/>
              <a:gdLst/>
              <a:ahLst/>
              <a:cxnLst/>
              <a:rect l="l" t="t" r="r" b="b"/>
              <a:pathLst>
                <a:path w="796" h="1654" fill="none" extrusionOk="0">
                  <a:moveTo>
                    <a:pt x="209" y="1654"/>
                  </a:moveTo>
                  <a:cubicBezTo>
                    <a:pt x="0" y="1277"/>
                    <a:pt x="565" y="336"/>
                    <a:pt x="774" y="1"/>
                  </a:cubicBezTo>
                  <a:cubicBezTo>
                    <a:pt x="795" y="64"/>
                    <a:pt x="795" y="85"/>
                    <a:pt x="774" y="12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2"/>
            <p:cNvSpPr/>
            <p:nvPr/>
          </p:nvSpPr>
          <p:spPr>
            <a:xfrm>
              <a:off x="4377800" y="4581850"/>
              <a:ext cx="11525" cy="36125"/>
            </a:xfrm>
            <a:custGeom>
              <a:avLst/>
              <a:gdLst/>
              <a:ahLst/>
              <a:cxnLst/>
              <a:rect l="l" t="t" r="r" b="b"/>
              <a:pathLst>
                <a:path w="461" h="1445" fill="none" extrusionOk="0">
                  <a:moveTo>
                    <a:pt x="1" y="1444"/>
                  </a:moveTo>
                  <a:cubicBezTo>
                    <a:pt x="273" y="1235"/>
                    <a:pt x="356" y="398"/>
                    <a:pt x="461"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2"/>
            <p:cNvSpPr/>
            <p:nvPr/>
          </p:nvSpPr>
          <p:spPr>
            <a:xfrm>
              <a:off x="4395075" y="4593375"/>
              <a:ext cx="8900" cy="29825"/>
            </a:xfrm>
            <a:custGeom>
              <a:avLst/>
              <a:gdLst/>
              <a:ahLst/>
              <a:cxnLst/>
              <a:rect l="l" t="t" r="r" b="b"/>
              <a:pathLst>
                <a:path w="356" h="1193" fill="none" extrusionOk="0">
                  <a:moveTo>
                    <a:pt x="0" y="1193"/>
                  </a:moveTo>
                  <a:cubicBezTo>
                    <a:pt x="251" y="879"/>
                    <a:pt x="356" y="398"/>
                    <a:pt x="314"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2"/>
            <p:cNvSpPr/>
            <p:nvPr/>
          </p:nvSpPr>
          <p:spPr>
            <a:xfrm>
              <a:off x="4051925" y="4318225"/>
              <a:ext cx="13100" cy="42375"/>
            </a:xfrm>
            <a:custGeom>
              <a:avLst/>
              <a:gdLst/>
              <a:ahLst/>
              <a:cxnLst/>
              <a:rect l="l" t="t" r="r" b="b"/>
              <a:pathLst>
                <a:path w="524" h="1695" fill="none" extrusionOk="0">
                  <a:moveTo>
                    <a:pt x="0" y="1695"/>
                  </a:moveTo>
                  <a:cubicBezTo>
                    <a:pt x="105" y="1381"/>
                    <a:pt x="314" y="0"/>
                    <a:pt x="523"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2"/>
            <p:cNvSpPr/>
            <p:nvPr/>
          </p:nvSpPr>
          <p:spPr>
            <a:xfrm>
              <a:off x="4070225" y="4337050"/>
              <a:ext cx="14675" cy="40300"/>
            </a:xfrm>
            <a:custGeom>
              <a:avLst/>
              <a:gdLst/>
              <a:ahLst/>
              <a:cxnLst/>
              <a:rect l="l" t="t" r="r" b="b"/>
              <a:pathLst>
                <a:path w="587" h="1612" fill="none" extrusionOk="0">
                  <a:moveTo>
                    <a:pt x="1" y="1612"/>
                  </a:moveTo>
                  <a:cubicBezTo>
                    <a:pt x="273" y="1465"/>
                    <a:pt x="335" y="377"/>
                    <a:pt x="586"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2"/>
            <p:cNvSpPr/>
            <p:nvPr/>
          </p:nvSpPr>
          <p:spPr>
            <a:xfrm>
              <a:off x="4099525" y="4323975"/>
              <a:ext cx="17800" cy="59650"/>
            </a:xfrm>
            <a:custGeom>
              <a:avLst/>
              <a:gdLst/>
              <a:ahLst/>
              <a:cxnLst/>
              <a:rect l="l" t="t" r="r" b="b"/>
              <a:pathLst>
                <a:path w="712" h="2386" fill="none" extrusionOk="0">
                  <a:moveTo>
                    <a:pt x="0" y="2386"/>
                  </a:moveTo>
                  <a:cubicBezTo>
                    <a:pt x="293" y="1611"/>
                    <a:pt x="481" y="795"/>
                    <a:pt x="712"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2"/>
            <p:cNvSpPr/>
            <p:nvPr/>
          </p:nvSpPr>
          <p:spPr>
            <a:xfrm>
              <a:off x="4213025" y="4212025"/>
              <a:ext cx="16250" cy="40300"/>
            </a:xfrm>
            <a:custGeom>
              <a:avLst/>
              <a:gdLst/>
              <a:ahLst/>
              <a:cxnLst/>
              <a:rect l="l" t="t" r="r" b="b"/>
              <a:pathLst>
                <a:path w="650" h="1612" fill="none" extrusionOk="0">
                  <a:moveTo>
                    <a:pt x="1" y="1612"/>
                  </a:moveTo>
                  <a:cubicBezTo>
                    <a:pt x="231" y="1089"/>
                    <a:pt x="461" y="566"/>
                    <a:pt x="649"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2"/>
            <p:cNvSpPr/>
            <p:nvPr/>
          </p:nvSpPr>
          <p:spPr>
            <a:xfrm>
              <a:off x="4242325" y="4220925"/>
              <a:ext cx="15200" cy="34550"/>
            </a:xfrm>
            <a:custGeom>
              <a:avLst/>
              <a:gdLst/>
              <a:ahLst/>
              <a:cxnLst/>
              <a:rect l="l" t="t" r="r" b="b"/>
              <a:pathLst>
                <a:path w="608" h="1382" fill="none" extrusionOk="0">
                  <a:moveTo>
                    <a:pt x="0" y="1381"/>
                  </a:moveTo>
                  <a:cubicBezTo>
                    <a:pt x="42" y="942"/>
                    <a:pt x="293" y="314"/>
                    <a:pt x="607"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2"/>
            <p:cNvSpPr/>
            <p:nvPr/>
          </p:nvSpPr>
          <p:spPr>
            <a:xfrm>
              <a:off x="4265350" y="4221975"/>
              <a:ext cx="11000" cy="33500"/>
            </a:xfrm>
            <a:custGeom>
              <a:avLst/>
              <a:gdLst/>
              <a:ahLst/>
              <a:cxnLst/>
              <a:rect l="l" t="t" r="r" b="b"/>
              <a:pathLst>
                <a:path w="440" h="1340" fill="none" extrusionOk="0">
                  <a:moveTo>
                    <a:pt x="0" y="1339"/>
                  </a:moveTo>
                  <a:cubicBezTo>
                    <a:pt x="126" y="900"/>
                    <a:pt x="251" y="419"/>
                    <a:pt x="439"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2"/>
            <p:cNvSpPr/>
            <p:nvPr/>
          </p:nvSpPr>
          <p:spPr>
            <a:xfrm>
              <a:off x="4286250" y="4230350"/>
              <a:ext cx="11025" cy="20925"/>
            </a:xfrm>
            <a:custGeom>
              <a:avLst/>
              <a:gdLst/>
              <a:ahLst/>
              <a:cxnLst/>
              <a:rect l="l" t="t" r="r" b="b"/>
              <a:pathLst>
                <a:path w="441" h="837" fill="none" extrusionOk="0">
                  <a:moveTo>
                    <a:pt x="1" y="837"/>
                  </a:moveTo>
                  <a:cubicBezTo>
                    <a:pt x="168" y="607"/>
                    <a:pt x="357" y="293"/>
                    <a:pt x="440"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2"/>
            <p:cNvSpPr/>
            <p:nvPr/>
          </p:nvSpPr>
          <p:spPr>
            <a:xfrm>
              <a:off x="4473525" y="4183775"/>
              <a:ext cx="14675" cy="36650"/>
            </a:xfrm>
            <a:custGeom>
              <a:avLst/>
              <a:gdLst/>
              <a:ahLst/>
              <a:cxnLst/>
              <a:rect l="l" t="t" r="r" b="b"/>
              <a:pathLst>
                <a:path w="587" h="1466" fill="none" extrusionOk="0">
                  <a:moveTo>
                    <a:pt x="147" y="1465"/>
                  </a:moveTo>
                  <a:cubicBezTo>
                    <a:pt x="1" y="1173"/>
                    <a:pt x="377" y="147"/>
                    <a:pt x="586"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2"/>
            <p:cNvSpPr/>
            <p:nvPr/>
          </p:nvSpPr>
          <p:spPr>
            <a:xfrm>
              <a:off x="4495500" y="4200525"/>
              <a:ext cx="14150" cy="34550"/>
            </a:xfrm>
            <a:custGeom>
              <a:avLst/>
              <a:gdLst/>
              <a:ahLst/>
              <a:cxnLst/>
              <a:rect l="l" t="t" r="r" b="b"/>
              <a:pathLst>
                <a:path w="566" h="1382" fill="none" extrusionOk="0">
                  <a:moveTo>
                    <a:pt x="0" y="1381"/>
                  </a:moveTo>
                  <a:cubicBezTo>
                    <a:pt x="126" y="921"/>
                    <a:pt x="377" y="440"/>
                    <a:pt x="565" y="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2"/>
            <p:cNvSpPr/>
            <p:nvPr/>
          </p:nvSpPr>
          <p:spPr>
            <a:xfrm>
              <a:off x="4519550" y="4198425"/>
              <a:ext cx="16250" cy="33500"/>
            </a:xfrm>
            <a:custGeom>
              <a:avLst/>
              <a:gdLst/>
              <a:ahLst/>
              <a:cxnLst/>
              <a:rect l="l" t="t" r="r" b="b"/>
              <a:pathLst>
                <a:path w="650" h="1340" fill="none" extrusionOk="0">
                  <a:moveTo>
                    <a:pt x="1" y="1340"/>
                  </a:moveTo>
                  <a:cubicBezTo>
                    <a:pt x="252" y="1047"/>
                    <a:pt x="650" y="398"/>
                    <a:pt x="608" y="1"/>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82"/>
          <p:cNvGrpSpPr/>
          <p:nvPr/>
        </p:nvGrpSpPr>
        <p:grpSpPr>
          <a:xfrm>
            <a:off x="1008850" y="1152975"/>
            <a:ext cx="219700" cy="716650"/>
            <a:chOff x="4771700" y="4284750"/>
            <a:chExt cx="219700" cy="716650"/>
          </a:xfrm>
        </p:grpSpPr>
        <p:sp>
          <p:nvSpPr>
            <p:cNvPr id="2839" name="Google Shape;2839;p82"/>
            <p:cNvSpPr/>
            <p:nvPr/>
          </p:nvSpPr>
          <p:spPr>
            <a:xfrm>
              <a:off x="4771700" y="4284750"/>
              <a:ext cx="90500" cy="161125"/>
            </a:xfrm>
            <a:custGeom>
              <a:avLst/>
              <a:gdLst/>
              <a:ahLst/>
              <a:cxnLst/>
              <a:rect l="l" t="t" r="r" b="b"/>
              <a:pathLst>
                <a:path w="3620" h="6445" fill="none" extrusionOk="0">
                  <a:moveTo>
                    <a:pt x="1402" y="6152"/>
                  </a:moveTo>
                  <a:cubicBezTo>
                    <a:pt x="0" y="4373"/>
                    <a:pt x="84" y="1193"/>
                    <a:pt x="2260" y="0"/>
                  </a:cubicBezTo>
                  <a:cubicBezTo>
                    <a:pt x="2406" y="628"/>
                    <a:pt x="2992" y="1151"/>
                    <a:pt x="3243" y="1779"/>
                  </a:cubicBezTo>
                  <a:cubicBezTo>
                    <a:pt x="3536" y="2469"/>
                    <a:pt x="3620" y="3285"/>
                    <a:pt x="3578" y="3997"/>
                  </a:cubicBezTo>
                  <a:cubicBezTo>
                    <a:pt x="3578" y="4624"/>
                    <a:pt x="3452" y="5231"/>
                    <a:pt x="2950" y="5712"/>
                  </a:cubicBezTo>
                  <a:cubicBezTo>
                    <a:pt x="2678" y="5963"/>
                    <a:pt x="1674" y="6445"/>
                    <a:pt x="1444" y="6089"/>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2"/>
            <p:cNvSpPr/>
            <p:nvPr/>
          </p:nvSpPr>
          <p:spPr>
            <a:xfrm>
              <a:off x="4779025" y="4302525"/>
              <a:ext cx="25125" cy="99925"/>
            </a:xfrm>
            <a:custGeom>
              <a:avLst/>
              <a:gdLst/>
              <a:ahLst/>
              <a:cxnLst/>
              <a:rect l="l" t="t" r="r" b="b"/>
              <a:pathLst>
                <a:path w="1005" h="3997" fill="none" extrusionOk="0">
                  <a:moveTo>
                    <a:pt x="1004" y="0"/>
                  </a:moveTo>
                  <a:cubicBezTo>
                    <a:pt x="837" y="1026"/>
                    <a:pt x="0" y="3139"/>
                    <a:pt x="816" y="3997"/>
                  </a:cubicBezTo>
                  <a:cubicBezTo>
                    <a:pt x="837" y="3955"/>
                    <a:pt x="837" y="3892"/>
                    <a:pt x="816" y="3850"/>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2"/>
            <p:cNvSpPr/>
            <p:nvPr/>
          </p:nvSpPr>
          <p:spPr>
            <a:xfrm>
              <a:off x="4802550" y="4298875"/>
              <a:ext cx="17300" cy="112475"/>
            </a:xfrm>
            <a:custGeom>
              <a:avLst/>
              <a:gdLst/>
              <a:ahLst/>
              <a:cxnLst/>
              <a:rect l="l" t="t" r="r" b="b"/>
              <a:pathLst>
                <a:path w="692" h="4499" fill="none" extrusionOk="0">
                  <a:moveTo>
                    <a:pt x="398" y="0"/>
                  </a:moveTo>
                  <a:cubicBezTo>
                    <a:pt x="440" y="1507"/>
                    <a:pt x="1" y="3034"/>
                    <a:pt x="628" y="4499"/>
                  </a:cubicBezTo>
                  <a:cubicBezTo>
                    <a:pt x="691" y="4394"/>
                    <a:pt x="691" y="4289"/>
                    <a:pt x="691" y="4143"/>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2"/>
            <p:cNvSpPr/>
            <p:nvPr/>
          </p:nvSpPr>
          <p:spPr>
            <a:xfrm>
              <a:off x="4811975" y="4292575"/>
              <a:ext cx="25125" cy="116675"/>
            </a:xfrm>
            <a:custGeom>
              <a:avLst/>
              <a:gdLst/>
              <a:ahLst/>
              <a:cxnLst/>
              <a:rect l="l" t="t" r="r" b="b"/>
              <a:pathLst>
                <a:path w="1005" h="4667" fill="none" extrusionOk="0">
                  <a:moveTo>
                    <a:pt x="481" y="1"/>
                  </a:moveTo>
                  <a:cubicBezTo>
                    <a:pt x="0" y="1528"/>
                    <a:pt x="774" y="3181"/>
                    <a:pt x="1005" y="4667"/>
                  </a:cubicBezTo>
                  <a:lnTo>
                    <a:pt x="1005" y="4395"/>
                  </a:ln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2"/>
            <p:cNvSpPr/>
            <p:nvPr/>
          </p:nvSpPr>
          <p:spPr>
            <a:xfrm>
              <a:off x="4830800" y="4307225"/>
              <a:ext cx="12050" cy="65950"/>
            </a:xfrm>
            <a:custGeom>
              <a:avLst/>
              <a:gdLst/>
              <a:ahLst/>
              <a:cxnLst/>
              <a:rect l="l" t="t" r="r" b="b"/>
              <a:pathLst>
                <a:path w="482" h="2638" fill="none" extrusionOk="0">
                  <a:moveTo>
                    <a:pt x="21" y="1"/>
                  </a:moveTo>
                  <a:cubicBezTo>
                    <a:pt x="0" y="880"/>
                    <a:pt x="231" y="1717"/>
                    <a:pt x="482" y="2553"/>
                  </a:cubicBezTo>
                  <a:cubicBezTo>
                    <a:pt x="461" y="2616"/>
                    <a:pt x="440" y="2637"/>
                    <a:pt x="356" y="2616"/>
                  </a:cubicBezTo>
                </a:path>
              </a:pathLst>
            </a:custGeom>
            <a:noFill/>
            <a:ln w="62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2"/>
            <p:cNvSpPr/>
            <p:nvPr/>
          </p:nvSpPr>
          <p:spPr>
            <a:xfrm>
              <a:off x="4809875" y="4432775"/>
              <a:ext cx="111450" cy="218150"/>
            </a:xfrm>
            <a:custGeom>
              <a:avLst/>
              <a:gdLst/>
              <a:ahLst/>
              <a:cxnLst/>
              <a:rect l="l" t="t" r="r" b="b"/>
              <a:pathLst>
                <a:path w="4458" h="8726" fill="none" extrusionOk="0">
                  <a:moveTo>
                    <a:pt x="0" y="398"/>
                  </a:moveTo>
                  <a:cubicBezTo>
                    <a:pt x="0" y="2846"/>
                    <a:pt x="1026" y="6006"/>
                    <a:pt x="1151" y="8705"/>
                  </a:cubicBezTo>
                  <a:cubicBezTo>
                    <a:pt x="1988" y="8726"/>
                    <a:pt x="3034" y="8391"/>
                    <a:pt x="3830" y="8203"/>
                  </a:cubicBezTo>
                  <a:cubicBezTo>
                    <a:pt x="4394" y="8077"/>
                    <a:pt x="4457" y="7972"/>
                    <a:pt x="4332" y="7407"/>
                  </a:cubicBezTo>
                  <a:cubicBezTo>
                    <a:pt x="4206" y="6884"/>
                    <a:pt x="3976" y="6361"/>
                    <a:pt x="3704" y="5901"/>
                  </a:cubicBezTo>
                  <a:cubicBezTo>
                    <a:pt x="2616" y="4081"/>
                    <a:pt x="1842" y="2009"/>
                    <a:pt x="1256" y="0"/>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2"/>
            <p:cNvSpPr/>
            <p:nvPr/>
          </p:nvSpPr>
          <p:spPr>
            <a:xfrm>
              <a:off x="4836550" y="4616375"/>
              <a:ext cx="154850" cy="385025"/>
            </a:xfrm>
            <a:custGeom>
              <a:avLst/>
              <a:gdLst/>
              <a:ahLst/>
              <a:cxnLst/>
              <a:rect l="l" t="t" r="r" b="b"/>
              <a:pathLst>
                <a:path w="6194" h="15401" fill="none" extrusionOk="0">
                  <a:moveTo>
                    <a:pt x="84" y="1444"/>
                  </a:moveTo>
                  <a:cubicBezTo>
                    <a:pt x="1" y="3014"/>
                    <a:pt x="607" y="4834"/>
                    <a:pt x="1026" y="6361"/>
                  </a:cubicBezTo>
                  <a:cubicBezTo>
                    <a:pt x="1444" y="7952"/>
                    <a:pt x="2386" y="9416"/>
                    <a:pt x="3181" y="10860"/>
                  </a:cubicBezTo>
                  <a:cubicBezTo>
                    <a:pt x="3746" y="11885"/>
                    <a:pt x="4395" y="12848"/>
                    <a:pt x="5001" y="13810"/>
                  </a:cubicBezTo>
                  <a:cubicBezTo>
                    <a:pt x="5315" y="14312"/>
                    <a:pt x="5587" y="15045"/>
                    <a:pt x="6006" y="15400"/>
                  </a:cubicBezTo>
                  <a:cubicBezTo>
                    <a:pt x="6194" y="14145"/>
                    <a:pt x="6068" y="12785"/>
                    <a:pt x="5901" y="11530"/>
                  </a:cubicBezTo>
                  <a:cubicBezTo>
                    <a:pt x="5713" y="10002"/>
                    <a:pt x="5524" y="8433"/>
                    <a:pt x="5190" y="6885"/>
                  </a:cubicBezTo>
                  <a:cubicBezTo>
                    <a:pt x="4667" y="4562"/>
                    <a:pt x="4834" y="2009"/>
                    <a:pt x="3453" y="1"/>
                  </a:cubicBezTo>
                  <a:cubicBezTo>
                    <a:pt x="3327" y="1"/>
                    <a:pt x="3244" y="84"/>
                    <a:pt x="3160" y="168"/>
                  </a:cubicBezTo>
                </a:path>
              </a:pathLst>
            </a:custGeom>
            <a:noFill/>
            <a:ln w="13075"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556</Words>
  <Application>Microsoft Office PowerPoint</Application>
  <PresentationFormat>On-screen Show (16:9)</PresentationFormat>
  <Paragraphs>117</Paragraphs>
  <Slides>33</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Permanent Marker</vt:lpstr>
      <vt:lpstr>Nunito Light</vt:lpstr>
      <vt:lpstr>Fira Sans Extra Condensed Medium</vt:lpstr>
      <vt:lpstr>Sarala</vt:lpstr>
      <vt:lpstr>Arial</vt:lpstr>
      <vt:lpstr>El Messiri</vt:lpstr>
      <vt:lpstr>Questrial</vt:lpstr>
      <vt:lpstr>Gaegu</vt:lpstr>
      <vt:lpstr>Meet Our Professors by Slidesgo</vt:lpstr>
      <vt:lpstr>PowerPoint Presentation</vt:lpstr>
      <vt:lpstr>PowerPoint Presentation</vt:lpstr>
      <vt:lpstr>Table of contents</vt:lpstr>
      <vt:lpstr>01</vt:lpstr>
      <vt:lpstr>Purpose</vt:lpstr>
      <vt:lpstr>Key Features</vt:lpstr>
      <vt:lpstr>Functional and Non Functional Requirement</vt:lpstr>
      <vt:lpstr>Funtional Requirements</vt:lpstr>
      <vt:lpstr> Methodology and Development Process </vt:lpstr>
      <vt:lpstr>🧩 Methodology &amp; Process</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05</vt:lpstr>
      <vt:lpstr>Coding (APIs &amp; Frameworks)</vt:lpstr>
      <vt:lpstr>06</vt:lpstr>
      <vt:lpstr> 3.Manual Testing</vt:lpstr>
      <vt:lpstr>07</vt:lpstr>
      <vt:lpstr>Github</vt:lpstr>
      <vt:lpstr>PowerPoint Presentation</vt:lpstr>
      <vt:lpstr>PowerPoint Presentation</vt:lpstr>
      <vt:lpstr>08  -  Summary</vt:lpstr>
      <vt:lpstr>PowerPoint Presentation</vt:lpstr>
      <vt:lpstr>09 Lesson Learnt</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bhumi</dc:creator>
  <cp:lastModifiedBy>Bhumi Vyas</cp:lastModifiedBy>
  <cp:revision>7</cp:revision>
  <dcterms:modified xsi:type="dcterms:W3CDTF">2025-08-05T17:39:50Z</dcterms:modified>
</cp:coreProperties>
</file>